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FF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7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DE04-A267-4415-B043-1E763162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40175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D2847-6672-4178-871C-F0C4F5E4F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0156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62899-ADCB-483D-A388-3FCC4BDF2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3057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90B5B-0A15-443B-A913-7F49221A7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11163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76044-9DF3-4404-96B3-E7B40B30A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3826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3420-FDF9-448A-B5FB-5072106BC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8732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8CAA1-0014-4107-ABF3-6DDC7E0F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1833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0FDB-DC74-4D6F-9DE0-1C9504B6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03727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58225-D9A3-425D-8EE0-316D89490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0214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223DC-6E40-47B1-939F-CC6DCF714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9245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40ACC-5EF5-47EC-9EDB-C2C38DC18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463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AAC7E3-5852-487F-842A-179C0BB7523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" y="260350"/>
            <a:ext cx="89598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accent1"/>
                </a:solidFill>
                <a:latin typeface="Macedonian Helv" pitchFamily="34" charset="0"/>
                <a:cs typeface="Arial" charset="0"/>
              </a:rPr>
              <a:t>SOU GIMNAZIJA “JOSIP BROZ TITO” - BITOLA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107950" y="1268413"/>
            <a:ext cx="9413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BALKANSKITE DR@AVI VO VTORATA POLOVINA </a:t>
            </a:r>
          </a:p>
          <a:p>
            <a:pPr algn="ctr">
              <a:defRPr/>
            </a:pPr>
            <a:r>
              <a:rPr lang="en-US" sz="28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NA </a:t>
            </a:r>
            <a:r>
              <a:rPr lang="en-US" sz="2800" b="1">
                <a:solidFill>
                  <a:srgbClr val="66CCFF"/>
                </a:solidFill>
                <a:latin typeface="Arial" charset="0"/>
                <a:cs typeface="Arial" charset="0"/>
              </a:rPr>
              <a:t>XX</a:t>
            </a:r>
            <a:r>
              <a:rPr lang="en-US" sz="28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 VEK</a:t>
            </a:r>
          </a:p>
          <a:p>
            <a:pPr algn="ctr">
              <a:defRPr/>
            </a:pPr>
            <a:r>
              <a:rPr lang="en-US" sz="4400" b="1">
                <a:solidFill>
                  <a:srgbClr val="66CCFF"/>
                </a:solidFill>
                <a:latin typeface="Macedonian Helv" pitchFamily="34" charset="0"/>
                <a:cs typeface="Arial" charset="0"/>
              </a:rPr>
              <a:t>ROMANIJA</a:t>
            </a:r>
            <a:endParaRPr lang="en-US" sz="4400">
              <a:solidFill>
                <a:srgbClr val="66CCFF"/>
              </a:solidFill>
              <a:latin typeface="Macedonian Helv" pitchFamily="34" charset="0"/>
              <a:cs typeface="Arial" charset="0"/>
            </a:endParaRPr>
          </a:p>
        </p:txBody>
      </p:sp>
      <p:pic>
        <p:nvPicPr>
          <p:cNvPr id="14342" name="Picture 6" descr="Bucharest, 05 po voj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3457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Bucharest, Triumph 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27305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Bucharest, 08 Nacionalnata bibliote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/>
          <a:stretch>
            <a:fillRect/>
          </a:stretch>
        </p:blipFill>
        <p:spPr bwMode="auto">
          <a:xfrm>
            <a:off x="1187450" y="4716463"/>
            <a:ext cx="339407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Bucharest, The Romanian Atrium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29125"/>
            <a:ext cx="2555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Bucharest, 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/>
          <a:stretch>
            <a:fillRect/>
          </a:stretch>
        </p:blipFill>
        <p:spPr bwMode="auto">
          <a:xfrm>
            <a:off x="7092950" y="1989138"/>
            <a:ext cx="1771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lag-Pins-Romania-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36004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Olympic%20To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50847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764704"/>
            <a:ext cx="455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rgbClr val="FFFF00"/>
                </a:solidFill>
              </a:rPr>
              <a:t>Самостојна надворешна политика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3158"/>
            <a:ext cx="471646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150w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85976"/>
            <a:ext cx="446563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1968,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6098"/>
            <a:ext cx="471646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1968,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5097"/>
            <a:ext cx="41290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-27384"/>
            <a:ext cx="837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rgbClr val="FFFF00"/>
                </a:solidFill>
              </a:rPr>
              <a:t>Романија не учествува во нападот на Чехословачка 1968 година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opaganda_poster_Ceauses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724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ro%7D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24400"/>
            <a:ext cx="23034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3-3-img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273"/>
            <a:ext cx="4319587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Bucur_Obor_%281986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1" y="3098136"/>
            <a:ext cx="477361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1242" y="6165304"/>
            <a:ext cx="490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solidFill>
                  <a:srgbClr val="FFFF00"/>
                </a:solidFill>
              </a:rPr>
              <a:t>Голема економска криза во Романија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loc19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86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by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8913"/>
            <a:ext cx="3100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1977_Biserica_Ienei_foto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05263"/>
            <a:ext cx="18288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oldb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45370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oldb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39608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60875" y="4076700"/>
            <a:ext cx="21637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FCC00"/>
                </a:solidFill>
                <a:latin typeface="Arial" charset="0"/>
                <a:cs typeface="Arial" charset="0"/>
              </a:rPr>
              <a:t>04.03.1977</a:t>
            </a:r>
          </a:p>
          <a:p>
            <a:pPr algn="ctr">
              <a:defRPr/>
            </a:pPr>
            <a:r>
              <a:rPr lang="en-US" sz="2400" b="1">
                <a:solidFill>
                  <a:srgbClr val="FFCC00"/>
                </a:solidFill>
                <a:latin typeface="Macedonian Helv" pitchFamily="34" charset="0"/>
                <a:cs typeface="Arial" charset="0"/>
              </a:rPr>
              <a:t>Zemjotres vo</a:t>
            </a:r>
          </a:p>
          <a:p>
            <a:pPr algn="ctr">
              <a:defRPr/>
            </a:pPr>
            <a:r>
              <a:rPr lang="en-US" sz="2400" b="1">
                <a:solidFill>
                  <a:srgbClr val="FFCC00"/>
                </a:solidFill>
                <a:latin typeface="Macedonian Helv" pitchFamily="34" charset="0"/>
                <a:cs typeface="Arial" charset="0"/>
              </a:rPr>
              <a:t>Bukure{t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big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684053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bucharest-parliament-palace-unirea-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16338"/>
            <a:ext cx="20923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9564acf0185c703df52cef796da2e4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2860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188913"/>
            <a:ext cx="156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340,000 m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2588" y="3068638"/>
            <a:ext cx="158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C000"/>
                </a:solidFill>
              </a:rPr>
              <a:t>1,100  </a:t>
            </a:r>
            <a:r>
              <a:rPr lang="mk-MK" b="1">
                <a:solidFill>
                  <a:srgbClr val="FFC000"/>
                </a:solidFill>
              </a:rPr>
              <a:t>соби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5513" y="5961063"/>
            <a:ext cx="148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C000"/>
                </a:solidFill>
              </a:rPr>
              <a:t>3,500</a:t>
            </a:r>
            <a:r>
              <a:rPr lang="mk-MK" b="1">
                <a:solidFill>
                  <a:srgbClr val="FFC000"/>
                </a:solidFill>
              </a:rPr>
              <a:t> тони</a:t>
            </a:r>
          </a:p>
          <a:p>
            <a:pPr eaLnBrk="1" hangingPunct="1"/>
            <a:r>
              <a:rPr lang="mk-MK" b="1">
                <a:solidFill>
                  <a:srgbClr val="FFC000"/>
                </a:solidFill>
              </a:rPr>
              <a:t>кристал</a:t>
            </a:r>
            <a:r>
              <a:rPr lang="en-US" b="1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5738" y="61499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k-MK" b="1">
                <a:solidFill>
                  <a:srgbClr val="FFC000"/>
                </a:solidFill>
              </a:rPr>
              <a:t>480 големи</a:t>
            </a:r>
          </a:p>
          <a:p>
            <a:pPr eaLnBrk="1" hangingPunct="1"/>
            <a:r>
              <a:rPr lang="mk-MK" b="1">
                <a:solidFill>
                  <a:srgbClr val="FFC000"/>
                </a:solidFill>
              </a:rPr>
              <a:t>лустери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113" y="908720"/>
            <a:ext cx="4038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Casa </a:t>
            </a:r>
            <a:r>
              <a:rPr lang="en-GB" b="1" dirty="0" err="1" smtClean="0">
                <a:solidFill>
                  <a:srgbClr val="FFFF00"/>
                </a:solidFill>
              </a:rPr>
              <a:t>Poporului</a:t>
            </a:r>
            <a:endParaRPr lang="en-GB" b="1" dirty="0" smtClean="0">
              <a:solidFill>
                <a:srgbClr val="FFFF00"/>
              </a:solidFill>
            </a:endParaRPr>
          </a:p>
          <a:p>
            <a:pPr algn="ctr"/>
            <a:r>
              <a:rPr lang="mk-MK" b="1" dirty="0" smtClean="0">
                <a:solidFill>
                  <a:srgbClr val="FFFF00"/>
                </a:solidFill>
              </a:rPr>
              <a:t>Палатата на Парламентот</a:t>
            </a:r>
          </a:p>
          <a:p>
            <a:pPr algn="ctr"/>
            <a:r>
              <a:rPr lang="mk-MK" b="1" dirty="0" smtClean="0">
                <a:solidFill>
                  <a:srgbClr val="FFFF00"/>
                </a:solidFill>
              </a:rPr>
              <a:t>Најголемата зграда во Европа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alace-of-parli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8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Bukurest, Parlament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03600"/>
            <a:ext cx="47164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30929d986ea06618577d26a5e618f65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28725"/>
            <a:ext cx="29860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a4a087fbef4525269012a4221990ded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IMG_14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73563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9925" y="2276475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270 m </a:t>
            </a:r>
            <a:r>
              <a:rPr lang="mk-MK"/>
              <a:t>на </a:t>
            </a:r>
            <a:r>
              <a:rPr lang="en-US"/>
              <a:t>240 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5825" y="2924175"/>
            <a:ext cx="16383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k-MK"/>
              <a:t>86 </a:t>
            </a:r>
            <a:r>
              <a:rPr lang="en-US"/>
              <a:t>m </a:t>
            </a:r>
            <a:r>
              <a:rPr lang="mk-MK"/>
              <a:t>висока</a:t>
            </a: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6165850"/>
            <a:ext cx="188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k-MK"/>
              <a:t>92 </a:t>
            </a:r>
            <a:r>
              <a:rPr lang="en-US"/>
              <a:t>m </a:t>
            </a:r>
            <a:r>
              <a:rPr lang="mk-MK"/>
              <a:t>подземја</a:t>
            </a: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-26988"/>
            <a:ext cx="13446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mk-MK"/>
              <a:t>12 спрата</a:t>
            </a:r>
          </a:p>
          <a:p>
            <a:pPr eaLnBrk="1" hangingPunct="1"/>
            <a:r>
              <a:rPr lang="mk-MK"/>
              <a:t>надземја</a:t>
            </a:r>
          </a:p>
          <a:p>
            <a:pPr eaLnBrk="1" hangingPunct="1"/>
            <a:r>
              <a:rPr lang="mk-MK"/>
              <a:t>8 спрата </a:t>
            </a:r>
          </a:p>
          <a:p>
            <a:pPr eaLnBrk="1" hangingPunct="1"/>
            <a:r>
              <a:rPr lang="mk-MK"/>
              <a:t>подземја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45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imisoara, December 1989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9227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Timisoara, December 1989 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743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Timisoara_Piata_Operei_1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558006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Timisoara, December 1989 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304800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-36513" y="6165850"/>
            <a:ext cx="3636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400" b="1" dirty="0">
                <a:solidFill>
                  <a:srgbClr val="FFCC00"/>
                </a:solidFill>
                <a:latin typeface="Arial" charset="0"/>
                <a:cs typeface="Arial" charset="0"/>
              </a:rPr>
              <a:t>Темишвар 21.12.198</a:t>
            </a:r>
            <a:r>
              <a:rPr lang="en-US" sz="2400" b="1" dirty="0">
                <a:solidFill>
                  <a:srgbClr val="FFCC00"/>
                </a:solidFill>
                <a:latin typeface="Arial" charset="0"/>
                <a:cs typeface="Arial" charset="0"/>
              </a:rPr>
              <a:t>9</a:t>
            </a:r>
            <a:r>
              <a:rPr lang="mk-MK" sz="2400" b="1" dirty="0">
                <a:solidFill>
                  <a:srgbClr val="FFCC00"/>
                </a:solidFill>
                <a:latin typeface="Arial" charset="0"/>
                <a:cs typeface="Arial" charset="0"/>
              </a:rPr>
              <a:t> г.</a:t>
            </a:r>
            <a:endParaRPr lang="en-US" sz="2400" b="1" dirty="0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ukurest, demonstracii protiv vla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6085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8dfaee6e-e8c9-11de-a756-00144feab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73425"/>
            <a:ext cx="580548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ukurest, Romanskata revolucija, December, 1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284662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Rev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rticle-0-001FD8F400000258-767_634x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60388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Nikolae Chaushesku, posledniot govor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400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Nikolae Chaushesku, posledniot govor 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9215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eausescu_helicopter_lea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2288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Rev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51288"/>
            <a:ext cx="436086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516688" y="6040438"/>
            <a:ext cx="271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2400" b="1">
                <a:solidFill>
                  <a:srgbClr val="FFCC00"/>
                </a:solidFill>
                <a:latin typeface="Arial" charset="0"/>
                <a:cs typeface="Arial" charset="0"/>
              </a:rPr>
              <a:t>Букурешт, </a:t>
            </a:r>
          </a:p>
          <a:p>
            <a:pPr algn="ctr">
              <a:defRPr/>
            </a:pPr>
            <a:r>
              <a:rPr lang="mk-MK" sz="2400" b="1">
                <a:solidFill>
                  <a:srgbClr val="FFCC00"/>
                </a:solidFill>
                <a:latin typeface="Arial" charset="0"/>
                <a:cs typeface="Arial" charset="0"/>
              </a:rPr>
              <a:t>декември 1989 г.</a:t>
            </a:r>
            <a:endParaRPr lang="en-US" sz="24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ikolae Chaushesku i Elena Chaushesku, sud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nikol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2037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Elena Chaushesku, suden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2281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Nikolae Chaushesku, sudenje 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Nikolae Chaushesku, suden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795963" y="3789363"/>
            <a:ext cx="284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400" b="1">
                <a:solidFill>
                  <a:srgbClr val="FFCC00"/>
                </a:solidFill>
                <a:latin typeface="Arial" charset="0"/>
                <a:cs typeface="Arial" charset="0"/>
              </a:rPr>
              <a:t>25.12.1989 година</a:t>
            </a:r>
            <a:endParaRPr lang="en-US" sz="24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  <p:pic>
        <p:nvPicPr>
          <p:cNvPr id="29704" name="Picture 8" descr="450px-Grave_of_Nicolae_Ceausescu_-_Ghencea_Civil_Cemetery_-_Bucharest_-_Ro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2700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Eastern_Front_1943-08_to_194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ucharest-architecture02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/>
          <a:stretch>
            <a:fillRect/>
          </a:stretch>
        </p:blipFill>
        <p:spPr bwMode="auto">
          <a:xfrm>
            <a:off x="0" y="0"/>
            <a:ext cx="32035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bucharest-architecture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00513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mfcp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76250"/>
            <a:ext cx="33242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Jon Iliesku, pretsedatel na Romanija vo 90-te god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284538"/>
            <a:ext cx="3175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Romania, Deca na ul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4913"/>
            <a:ext cx="30480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The Romanian economy falt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30178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360863" y="6092825"/>
            <a:ext cx="3379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400" b="1">
                <a:solidFill>
                  <a:srgbClr val="FFCC00"/>
                </a:solidFill>
                <a:latin typeface="Arial" charset="0"/>
                <a:cs typeface="Arial" charset="0"/>
              </a:rPr>
              <a:t>2004 членка на НАТО</a:t>
            </a:r>
          </a:p>
          <a:p>
            <a:pPr>
              <a:defRPr/>
            </a:pPr>
            <a:r>
              <a:rPr lang="mk-MK" sz="2400" b="1">
                <a:solidFill>
                  <a:srgbClr val="FFCC00"/>
                </a:solidFill>
                <a:latin typeface="Arial" charset="0"/>
                <a:cs typeface="Arial" charset="0"/>
              </a:rPr>
              <a:t>2007 членка на ЕУ</a:t>
            </a:r>
            <a:endParaRPr lang="en-US" sz="24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ucharest, The Romanian At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Sinaja, kralskior dvo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46400"/>
            <a:ext cx="48593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Brasov,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0259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Kluz, 03 Glavnata ul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273685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on-antones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28368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undesarchiv_Bild_183-B03212,_M%C3%BCnchen,_Staatsbesuch_Jon_Antonescu_bei_Hi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/>
          <a:stretch>
            <a:fillRect/>
          </a:stretch>
        </p:blipFill>
        <p:spPr bwMode="auto">
          <a:xfrm>
            <a:off x="4284663" y="260350"/>
            <a:ext cx="4392612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in-vizita-pe-frontul-de-est-1942insotit-de-generalul-von-man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/>
          <a:stretch>
            <a:fillRect/>
          </a:stretch>
        </p:blipFill>
        <p:spPr bwMode="auto">
          <a:xfrm>
            <a:off x="323850" y="3624263"/>
            <a:ext cx="44640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127625" y="658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08613" y="6365875"/>
            <a:ext cx="2763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800" b="1">
                <a:solidFill>
                  <a:srgbClr val="FFCC00"/>
                </a:solidFill>
                <a:latin typeface="Arial" charset="0"/>
                <a:cs typeface="Arial" charset="0"/>
              </a:rPr>
              <a:t>Јон Антонеску</a:t>
            </a:r>
            <a:endParaRPr lang="en-US" sz="28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92205_15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4814888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1944,%2520Ro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2197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180px-Ion_Antonescu_during_his_t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2399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Former Romanian prime minister Ion Antonescu being led to his exec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92575"/>
            <a:ext cx="395922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3354388"/>
            <a:ext cx="2560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3200" b="1">
                <a:solidFill>
                  <a:srgbClr val="FFCC00"/>
                </a:solidFill>
                <a:latin typeface="Arial" charset="0"/>
                <a:cs typeface="Arial" charset="0"/>
              </a:rPr>
              <a:t>Август 1944</a:t>
            </a:r>
            <a:endParaRPr lang="en-US" sz="32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ing-Michael I Romania,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4535488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King-Michael I Romania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22161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King-Michael I Romania, 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0363"/>
            <a:ext cx="36591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72150" y="5718175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800" b="1">
                <a:solidFill>
                  <a:srgbClr val="FFCC00"/>
                </a:solidFill>
                <a:latin typeface="Arial" charset="0"/>
                <a:cs typeface="Arial" charset="0"/>
              </a:rPr>
              <a:t>Кралот Михај</a:t>
            </a:r>
            <a:endParaRPr lang="en-US" sz="28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rComRo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0204"/>
              </a:clrFrom>
              <a:clrTo>
                <a:srgbClr val="BC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811" r="1811" b="1772"/>
          <a:stretch>
            <a:fillRect/>
          </a:stretch>
        </p:blipFill>
        <p:spPr bwMode="auto">
          <a:xfrm>
            <a:off x="395288" y="908050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Grbot na SR Roman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789363"/>
            <a:ext cx="25114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Kingdom_of_Romania_-_Big_Co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33375"/>
            <a:ext cx="2857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292" y="5877272"/>
            <a:ext cx="4152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</a:rPr>
              <a:t>Превземање на власта од</a:t>
            </a:r>
          </a:p>
          <a:p>
            <a:pPr algn="ctr"/>
            <a:r>
              <a:rPr lang="mk-MK" sz="2400" b="1" dirty="0" smtClean="0">
                <a:solidFill>
                  <a:srgbClr val="FFFF00"/>
                </a:solidFill>
              </a:rPr>
              <a:t>Комунистичката партија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heorghiu-dej i Nikolae Ceauses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810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Gheorghiu_Dej_birth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04800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ej_cro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19923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200px-Gheorghe_Gheorghiu-De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18462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800px-Gheorghiu-Dej_%26_Khrushchev_at_Bucharest%27s_Baneasa_Airport_%28June_1960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3600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5288" y="228600"/>
            <a:ext cx="3687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800" b="1">
                <a:solidFill>
                  <a:srgbClr val="FFCC00"/>
                </a:solidFill>
                <a:latin typeface="Arial" charset="0"/>
                <a:cs typeface="Arial" charset="0"/>
              </a:rPr>
              <a:t>Георги Георгиу Деж</a:t>
            </a:r>
            <a:endParaRPr lang="en-US" sz="28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icolae_Ceauses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411413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nicolaeceauses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0526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Nikolae Ceauses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art_106366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Nikolae Causesku i Hua Kuo Feng, kineskiot li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81525"/>
            <a:ext cx="41814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Nikolae Ceausescu &amp; Jimmy Car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21621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484438" y="3917950"/>
            <a:ext cx="404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C0C0C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mk-MK" sz="2800" b="1">
                <a:solidFill>
                  <a:srgbClr val="FFCC00"/>
                </a:solidFill>
                <a:latin typeface="Arial" charset="0"/>
                <a:cs typeface="Arial" charset="0"/>
              </a:rPr>
              <a:t>НИКОАЛЕ ЧАУШЕСКУ</a:t>
            </a:r>
            <a:endParaRPr lang="en-US" sz="2800" b="1">
              <a:solidFill>
                <a:srgbClr val="FFCC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_prop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5429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nicolae_ceauses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8588"/>
            <a:ext cx="229393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Nikolae Chaushesku i Elena Chaushesku, umetnick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431958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6a00d8341ce39f53ef01156e930c9f970c-8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098800"/>
            <a:ext cx="4286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9458" y="2276872"/>
            <a:ext cx="372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FF00"/>
                </a:solidFill>
              </a:rPr>
              <a:t>Култ на личноста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nd_0299_slide">
  <a:themeElements>
    <a:clrScheme name="ind_0299_slide 2">
      <a:dk1>
        <a:srgbClr val="707070"/>
      </a:dk1>
      <a:lt1>
        <a:srgbClr val="FFFFFF"/>
      </a:lt1>
      <a:dk2>
        <a:srgbClr val="8B0000"/>
      </a:dk2>
      <a:lt2>
        <a:srgbClr val="FFFFFF"/>
      </a:lt2>
      <a:accent1>
        <a:srgbClr val="F777C4"/>
      </a:accent1>
      <a:accent2>
        <a:srgbClr val="FF945A"/>
      </a:accent2>
      <a:accent3>
        <a:srgbClr val="C4AAAA"/>
      </a:accent3>
      <a:accent4>
        <a:srgbClr val="DADADA"/>
      </a:accent4>
      <a:accent5>
        <a:srgbClr val="FABDDE"/>
      </a:accent5>
      <a:accent6>
        <a:srgbClr val="E78651"/>
      </a:accent6>
      <a:hlink>
        <a:srgbClr val="FF8E8E"/>
      </a:hlink>
      <a:folHlink>
        <a:srgbClr val="F7D7EF"/>
      </a:folHlink>
    </a:clrScheme>
    <a:fontScheme name="ind_0299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299_slide 1">
        <a:dk1>
          <a:srgbClr val="707070"/>
        </a:dk1>
        <a:lt1>
          <a:srgbClr val="FFFFFF"/>
        </a:lt1>
        <a:dk2>
          <a:srgbClr val="8B0000"/>
        </a:dk2>
        <a:lt2>
          <a:srgbClr val="FFFFFF"/>
        </a:lt2>
        <a:accent1>
          <a:srgbClr val="D70000"/>
        </a:accent1>
        <a:accent2>
          <a:srgbClr val="FF3B37"/>
        </a:accent2>
        <a:accent3>
          <a:srgbClr val="C4AAAA"/>
        </a:accent3>
        <a:accent4>
          <a:srgbClr val="DADADA"/>
        </a:accent4>
        <a:accent5>
          <a:srgbClr val="E8AAAA"/>
        </a:accent5>
        <a:accent6>
          <a:srgbClr val="E73531"/>
        </a:accent6>
        <a:hlink>
          <a:srgbClr val="FFB7C7"/>
        </a:hlink>
        <a:folHlink>
          <a:srgbClr val="E7B6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299_slide 2">
        <a:dk1>
          <a:srgbClr val="707070"/>
        </a:dk1>
        <a:lt1>
          <a:srgbClr val="FFFFFF"/>
        </a:lt1>
        <a:dk2>
          <a:srgbClr val="8B0000"/>
        </a:dk2>
        <a:lt2>
          <a:srgbClr val="FFFFFF"/>
        </a:lt2>
        <a:accent1>
          <a:srgbClr val="F777C4"/>
        </a:accent1>
        <a:accent2>
          <a:srgbClr val="FF945A"/>
        </a:accent2>
        <a:accent3>
          <a:srgbClr val="C4AAAA"/>
        </a:accent3>
        <a:accent4>
          <a:srgbClr val="DADADA"/>
        </a:accent4>
        <a:accent5>
          <a:srgbClr val="FABDDE"/>
        </a:accent5>
        <a:accent6>
          <a:srgbClr val="E78651"/>
        </a:accent6>
        <a:hlink>
          <a:srgbClr val="FF8E8E"/>
        </a:hlink>
        <a:folHlink>
          <a:srgbClr val="F7D7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299_slide 3">
        <a:dk1>
          <a:srgbClr val="707070"/>
        </a:dk1>
        <a:lt1>
          <a:srgbClr val="FFFFFF"/>
        </a:lt1>
        <a:dk2>
          <a:srgbClr val="8B0000"/>
        </a:dk2>
        <a:lt2>
          <a:srgbClr val="FFFFFF"/>
        </a:lt2>
        <a:accent1>
          <a:srgbClr val="FF3F3F"/>
        </a:accent1>
        <a:accent2>
          <a:srgbClr val="A7D100"/>
        </a:accent2>
        <a:accent3>
          <a:srgbClr val="C4AAAA"/>
        </a:accent3>
        <a:accent4>
          <a:srgbClr val="DADADA"/>
        </a:accent4>
        <a:accent5>
          <a:srgbClr val="FFAFAF"/>
        </a:accent5>
        <a:accent6>
          <a:srgbClr val="97BD00"/>
        </a:accent6>
        <a:hlink>
          <a:srgbClr val="48C6F5"/>
        </a:hlink>
        <a:folHlink>
          <a:srgbClr val="FFA4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299_slide 4">
        <a:dk1>
          <a:srgbClr val="707070"/>
        </a:dk1>
        <a:lt1>
          <a:srgbClr val="FFFFFF"/>
        </a:lt1>
        <a:dk2>
          <a:srgbClr val="8B0000"/>
        </a:dk2>
        <a:lt2>
          <a:srgbClr val="FFFFFF"/>
        </a:lt2>
        <a:accent1>
          <a:srgbClr val="6C63F5"/>
        </a:accent1>
        <a:accent2>
          <a:srgbClr val="FF5959"/>
        </a:accent2>
        <a:accent3>
          <a:srgbClr val="C4AAAA"/>
        </a:accent3>
        <a:accent4>
          <a:srgbClr val="DADADA"/>
        </a:accent4>
        <a:accent5>
          <a:srgbClr val="BAB7F9"/>
        </a:accent5>
        <a:accent6>
          <a:srgbClr val="E75050"/>
        </a:accent6>
        <a:hlink>
          <a:srgbClr val="FFDF59"/>
        </a:hlink>
        <a:folHlink>
          <a:srgbClr val="74F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299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70000"/>
        </a:accent1>
        <a:accent2>
          <a:srgbClr val="FF3B37"/>
        </a:accent2>
        <a:accent3>
          <a:srgbClr val="FFFFFF"/>
        </a:accent3>
        <a:accent4>
          <a:srgbClr val="000000"/>
        </a:accent4>
        <a:accent5>
          <a:srgbClr val="E8AAAA"/>
        </a:accent5>
        <a:accent6>
          <a:srgbClr val="E73531"/>
        </a:accent6>
        <a:hlink>
          <a:srgbClr val="FFB7C7"/>
        </a:hlink>
        <a:folHlink>
          <a:srgbClr val="E7B6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299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77C4"/>
        </a:accent1>
        <a:accent2>
          <a:srgbClr val="FF945A"/>
        </a:accent2>
        <a:accent3>
          <a:srgbClr val="FFFFFF"/>
        </a:accent3>
        <a:accent4>
          <a:srgbClr val="000000"/>
        </a:accent4>
        <a:accent5>
          <a:srgbClr val="FABDDE"/>
        </a:accent5>
        <a:accent6>
          <a:srgbClr val="E78651"/>
        </a:accent6>
        <a:hlink>
          <a:srgbClr val="FF8E8E"/>
        </a:hlink>
        <a:folHlink>
          <a:srgbClr val="F7D7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299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3F3F"/>
        </a:accent1>
        <a:accent2>
          <a:srgbClr val="A7D100"/>
        </a:accent2>
        <a:accent3>
          <a:srgbClr val="FFFFFF"/>
        </a:accent3>
        <a:accent4>
          <a:srgbClr val="000000"/>
        </a:accent4>
        <a:accent5>
          <a:srgbClr val="FFAFAF"/>
        </a:accent5>
        <a:accent6>
          <a:srgbClr val="97BD00"/>
        </a:accent6>
        <a:hlink>
          <a:srgbClr val="48C6F5"/>
        </a:hlink>
        <a:folHlink>
          <a:srgbClr val="FFA4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299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63F5"/>
        </a:accent1>
        <a:accent2>
          <a:srgbClr val="FF5959"/>
        </a:accent2>
        <a:accent3>
          <a:srgbClr val="FFFFFF"/>
        </a:accent3>
        <a:accent4>
          <a:srgbClr val="000000"/>
        </a:accent4>
        <a:accent5>
          <a:srgbClr val="BAB7F9"/>
        </a:accent5>
        <a:accent6>
          <a:srgbClr val="E75050"/>
        </a:accent6>
        <a:hlink>
          <a:srgbClr val="FFDF59"/>
        </a:hlink>
        <a:folHlink>
          <a:srgbClr val="74F5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ind_0299_slide</Template>
  <TotalTime>924</TotalTime>
  <Words>116</Words>
  <Application>Microsoft Office PowerPoint</Application>
  <PresentationFormat>On-screen Show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Macedonian Helv</vt:lpstr>
      <vt:lpstr>ind_0299_slide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mls</dc:creator>
  <cp:lastModifiedBy>word</cp:lastModifiedBy>
  <cp:revision>21</cp:revision>
  <dcterms:created xsi:type="dcterms:W3CDTF">2010-01-10T17:29:09Z</dcterms:created>
  <dcterms:modified xsi:type="dcterms:W3CDTF">2020-03-21T07:32:29Z</dcterms:modified>
</cp:coreProperties>
</file>