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9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4" d="100"/>
          <a:sy n="74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D9034-CBD6-4965-9BD4-97F455D17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3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3CC81-B14D-49B4-9A54-1E21EF42E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7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E03C4-CCBA-4979-8865-1DD181ED2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0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CD842-D7C9-4991-A004-47EBCF1B9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8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D6767-7922-4187-A768-F2EF59E0C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6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D2996-D971-46D2-81F9-21C52B9BF3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FB4C6-9666-464B-A8F5-2CEAA7605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3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68E90-339D-4EEF-B99A-04B3055DE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CF8E4-02AB-44CD-A826-442C70086F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84C80-9D89-484F-858A-448819FFA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0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BC309-2686-4924-A5BB-875016522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0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4AC461-87CC-4E76-97D8-5E2C9B8958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" y="260350"/>
            <a:ext cx="89598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accent1"/>
                </a:solidFill>
                <a:latin typeface="Macedonian Helv" pitchFamily="34" charset="0"/>
                <a:cs typeface="Arial" charset="0"/>
              </a:rPr>
              <a:t>SOU GIMNAZIJA “JOSIP BROZ TITO” - BITOLA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107950" y="1268413"/>
            <a:ext cx="9413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BALKANSKITE DR@AVI VO VTORATA POLOVINA </a:t>
            </a:r>
          </a:p>
          <a:p>
            <a:pPr algn="ctr">
              <a:defRPr/>
            </a:pPr>
            <a:r>
              <a:rPr lang="en-US" sz="28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NA </a:t>
            </a:r>
            <a:r>
              <a:rPr lang="en-US" sz="2800" b="1">
                <a:solidFill>
                  <a:srgbClr val="66CCFF"/>
                </a:solidFill>
                <a:latin typeface="Arial" charset="0"/>
                <a:cs typeface="Arial" charset="0"/>
              </a:rPr>
              <a:t>XX</a:t>
            </a:r>
            <a:r>
              <a:rPr lang="en-US" sz="28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 VEK</a:t>
            </a:r>
          </a:p>
          <a:p>
            <a:pPr algn="ctr">
              <a:defRPr/>
            </a:pPr>
            <a:r>
              <a:rPr lang="en-US" sz="44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BUGARIJA</a:t>
            </a:r>
            <a:endParaRPr lang="en-US" sz="4400">
              <a:solidFill>
                <a:srgbClr val="66CCFF"/>
              </a:solidFill>
              <a:latin typeface="Macedonian Helv" pitchFamily="34" charset="0"/>
              <a:cs typeface="Arial" charset="0"/>
            </a:endParaRPr>
          </a:p>
        </p:txBody>
      </p:sp>
      <p:pic>
        <p:nvPicPr>
          <p:cNvPr id="25606" name="Picture 6" descr="athene-5f8tvmfk8k81ngwuq7ac_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"/>
          <a:stretch>
            <a:fillRect/>
          </a:stretch>
        </p:blipFill>
        <p:spPr bwMode="auto">
          <a:xfrm>
            <a:off x="179388" y="2781300"/>
            <a:ext cx="39655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9891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sofia,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33913"/>
            <a:ext cx="26828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33208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"/>
          <a:stretch>
            <a:fillRect/>
          </a:stretch>
        </p:blipFill>
        <p:spPr bwMode="auto">
          <a:xfrm>
            <a:off x="755650" y="5057775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Sofia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226853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45370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dimitrov_t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288"/>
            <a:ext cx="6011863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Balkanska_federac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0"/>
            <a:ext cx="3554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7114" y="3429000"/>
            <a:ext cx="297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 smtClean="0"/>
              <a:t>02.08.1947 година</a:t>
            </a:r>
          </a:p>
          <a:p>
            <a:pPr algn="ctr"/>
            <a:r>
              <a:rPr lang="mk-MK" sz="2400" b="1" dirty="0" smtClean="0"/>
              <a:t>Спогодба од Блед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055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963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Makedonci_v_Bolgari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2"/>
          <a:stretch>
            <a:fillRect/>
          </a:stretch>
        </p:blipFill>
        <p:spPr bwMode="auto">
          <a:xfrm>
            <a:off x="3132138" y="4776788"/>
            <a:ext cx="311785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ofia, mavzolej na Georgi Dimitrov, 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319587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 descr="Sofia, mavzolej na Georgi Dimitrov,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2381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dimitrov_georg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88913"/>
            <a:ext cx="21034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Sofia, mavzolej na Georgi Dimitrov, 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7052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Sofia, mavzolej na Georgi Dimitrov, 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3861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732588" y="476250"/>
            <a:ext cx="1939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b="1">
                <a:solidFill>
                  <a:srgbClr val="FF3300"/>
                </a:solidFill>
                <a:latin typeface="Arial" charset="0"/>
              </a:rPr>
              <a:t>ЃОРГИ</a:t>
            </a:r>
          </a:p>
          <a:p>
            <a:pPr algn="ctr">
              <a:defRPr/>
            </a:pPr>
            <a:r>
              <a:rPr lang="mk-MK" sz="2400" b="1">
                <a:solidFill>
                  <a:srgbClr val="FF3300"/>
                </a:solidFill>
                <a:latin typeface="Arial" charset="0"/>
              </a:rPr>
              <a:t>ДИМИТРОВ</a:t>
            </a:r>
            <a:endParaRPr lang="en-US" sz="2400" b="1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odor-jiv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1" y="116632"/>
            <a:ext cx="24780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Zhivkov-s-Hrushchov-hody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Leonid Breznjev i Todor Zivk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68638"/>
            <a:ext cx="19970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Bulgaria_11_03_09_Commun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5113"/>
            <a:ext cx="381635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Zhivkov_Tito_Belgrade_001_19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34925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920" y="3140968"/>
            <a:ext cx="314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ТОДОР ЖИВКОВ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800px-E8565-Almaty-1960s-apt-b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512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800px-Mlados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33845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sofia-communist-era-build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30067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sofia, red star has g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263366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Sofia%2C_19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27924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553184_f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1553182_f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0350"/>
            <a:ext cx="4953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1553183_f5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81400"/>
            <a:ext cx="495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1553211_f5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03225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1553212_f5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02188"/>
            <a:ext cx="295116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806942_f260"/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46799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Georgi Mark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0359"/>
            <a:ext cx="2476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eorgi Markov,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georgy_markov_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08050"/>
            <a:ext cx="26876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Prot_Aug08_ricin_umbre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49275"/>
            <a:ext cx="2540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93763" y="5876925"/>
            <a:ext cx="15192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b="1" dirty="0">
                <a:solidFill>
                  <a:srgbClr val="FF3300"/>
                </a:solidFill>
                <a:latin typeface="Arial" charset="0"/>
              </a:rPr>
              <a:t>ЃОРГИ</a:t>
            </a:r>
          </a:p>
          <a:p>
            <a:pPr algn="ctr">
              <a:defRPr/>
            </a:pPr>
            <a:r>
              <a:rPr lang="mk-MK" sz="2400" b="1" dirty="0">
                <a:solidFill>
                  <a:srgbClr val="FF3300"/>
                </a:solidFill>
                <a:latin typeface="Arial" charset="0"/>
              </a:rPr>
              <a:t>МАРКОВ</a:t>
            </a:r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493" y="116632"/>
            <a:ext cx="5659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C00000"/>
                </a:solidFill>
              </a:rPr>
              <a:t>БУГАРСКАТА ТАЈНА СЛУЖБА И КГБ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tentatot vrz Papata Jovan Pavle II,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Atentatot vrz Papata Jovan Pavle II,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7513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Atentatot vrz Papata Jovan Pavle II,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68863"/>
            <a:ext cx="1428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Mehmet Ali Agca,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2276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Pope John Paul II i Mehmet Ali Agca, 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230346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Pope John Paul II i Mehmet Ali Agca, 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2009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9750" y="6167438"/>
            <a:ext cx="223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mk-MK" b="1" dirty="0">
                <a:solidFill>
                  <a:srgbClr val="FF3300"/>
                </a:solidFill>
                <a:latin typeface="Arial" charset="0"/>
              </a:rPr>
              <a:t>Папата Јован Павле </a:t>
            </a:r>
            <a:r>
              <a:rPr lang="en-US" b="1" dirty="0">
                <a:solidFill>
                  <a:srgbClr val="FF3300"/>
                </a:solidFill>
                <a:latin typeface="Arial" charset="0"/>
              </a:rPr>
              <a:t> II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199063" y="4797425"/>
            <a:ext cx="1116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1600" b="1" dirty="0">
                <a:solidFill>
                  <a:srgbClr val="FF3300"/>
                </a:solidFill>
                <a:latin typeface="Arial" charset="0"/>
              </a:rPr>
              <a:t>Али Агџа</a:t>
            </a:r>
            <a:endParaRPr lang="en-US" sz="1600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urkoj_en_Bulg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04837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photo_verybig_108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9100"/>
            <a:ext cx="36004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17-block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365625"/>
            <a:ext cx="466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zx500y290_3957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557338"/>
            <a:ext cx="30591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Peaceful demonstration in So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88913"/>
            <a:ext cx="50069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Peaceful demonstration in Sofia,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284538"/>
            <a:ext cx="46323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Peaceful demonstration in Sofia, 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0"/>
            <a:ext cx="4487862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2852936"/>
            <a:ext cx="231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800" b="1" dirty="0" smtClean="0">
                <a:solidFill>
                  <a:srgbClr val="C00000"/>
                </a:solidFill>
              </a:rPr>
              <a:t>1989 година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avetskaArmiaPosreshtane-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" y="640995"/>
            <a:ext cx="5256535" cy="322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PartizaniPlovdiv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810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61247-004-73289D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8" y="3869199"/>
            <a:ext cx="4572074" cy="29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1944-Primirie28oct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3810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YK0028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1625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73" y="44624"/>
            <a:ext cx="424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>
                <a:solidFill>
                  <a:srgbClr val="FFFF00"/>
                </a:solidFill>
              </a:rPr>
              <a:t>09.09.1944 година Црвената армија </a:t>
            </a:r>
          </a:p>
          <a:p>
            <a:pPr algn="ctr"/>
            <a:r>
              <a:rPr lang="mk-MK" b="1" dirty="0" smtClean="0">
                <a:solidFill>
                  <a:srgbClr val="FFFF00"/>
                </a:solidFill>
              </a:rPr>
              <a:t>во Бугарија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eaceful demonstration in Sofia, 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32956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Peaceful demonstration in Sofia,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47513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Желю Желев като презид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35274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0 ноември 1989 - Тодор Живков официално е освободен от ЦК на БК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417671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27313" y="6308725"/>
            <a:ext cx="271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mk-MK" sz="2400" b="1" dirty="0">
                <a:solidFill>
                  <a:srgbClr val="FF3300"/>
                </a:solidFill>
                <a:latin typeface="Arial" charset="0"/>
              </a:rPr>
              <a:t>ЖЕЉУ ЖЕЛЕВ</a:t>
            </a:r>
            <a:endParaRPr lang="en-US" sz="2400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lag-Pins-Bulgaria-Macedon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25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Zhelyu Zhelev,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6188"/>
            <a:ext cx="4333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a0400ee9f73a5cfbd10a613dbbe0b1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30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Bugarija, grb 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7063"/>
            <a:ext cx="29527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68313" y="152400"/>
            <a:ext cx="839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000" b="1">
                <a:solidFill>
                  <a:schemeClr val="accent1"/>
                </a:solidFill>
                <a:latin typeface="Arial" charset="0"/>
              </a:rPr>
              <a:t>Бугарија – прва земја која ја призна независноста на Македонија</a:t>
            </a:r>
            <a:endParaRPr lang="en-US" sz="20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g_presi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360045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Carot, Simeon II Saksokoburgotski, 02 od 2001 godina Premier na Bugar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3284538"/>
            <a:ext cx="36480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Petar Stojan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68638"/>
            <a:ext cx="26162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Carot, Simeon II Saksokoburgotski, 01 od 2001 godina Premier na Bugar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3432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925" y="6381750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mk-MK" b="1" dirty="0">
                <a:solidFill>
                  <a:srgbClr val="FF3300"/>
                </a:solidFill>
                <a:latin typeface="Arial" charset="0"/>
              </a:rPr>
              <a:t>ПЕТАР СТОЈАНОВ</a:t>
            </a:r>
            <a:endParaRPr lang="en-US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43663" y="5097463"/>
            <a:ext cx="2693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b="1" dirty="0">
                <a:solidFill>
                  <a:srgbClr val="FF3300"/>
                </a:solidFill>
                <a:latin typeface="Arial" charset="0"/>
              </a:rPr>
              <a:t>ЦАРОТ</a:t>
            </a:r>
          </a:p>
          <a:p>
            <a:pPr algn="ctr">
              <a:defRPr/>
            </a:pPr>
            <a:r>
              <a:rPr lang="mk-MK" b="1" dirty="0">
                <a:solidFill>
                  <a:srgbClr val="FF3300"/>
                </a:solidFill>
                <a:latin typeface="Arial" charset="0"/>
              </a:rPr>
              <a:t>СИМЕОН </a:t>
            </a:r>
          </a:p>
          <a:p>
            <a:pPr algn="ctr">
              <a:defRPr/>
            </a:pPr>
            <a:r>
              <a:rPr lang="mk-MK" b="1" dirty="0">
                <a:solidFill>
                  <a:srgbClr val="FF3300"/>
                </a:solidFill>
                <a:latin typeface="Arial" charset="0"/>
              </a:rPr>
              <a:t>САКСОКОБУРГОТСКИ</a:t>
            </a:r>
            <a:endParaRPr lang="en-US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g_nato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2400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bg_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01-newcomers_bg_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93788"/>
            <a:ext cx="464502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urgas,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0272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bulgariabus372re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6250"/>
            <a:ext cx="5040312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Russian church,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068638"/>
            <a:ext cx="28321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Varna,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ron-cur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731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32656"/>
            <a:ext cx="456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Бугарија во состав на Источниот блок</a:t>
            </a:r>
            <a:endParaRPr lang="en-GB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eorgi Dimitrov,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3066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Georgi Dimitrov,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20605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Georgi Dimitrov,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42672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Reichstagf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4175"/>
            <a:ext cx="288448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Joseph_Stalin_and_Georgi_Dimitrov,_19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68638"/>
            <a:ext cx="2230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215188" y="927100"/>
            <a:ext cx="1939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b="1">
                <a:solidFill>
                  <a:srgbClr val="FF3300"/>
                </a:solidFill>
                <a:latin typeface="Arial" charset="0"/>
              </a:rPr>
              <a:t>ЃОРГИ</a:t>
            </a:r>
          </a:p>
          <a:p>
            <a:pPr algn="ctr">
              <a:defRPr/>
            </a:pPr>
            <a:r>
              <a:rPr lang="mk-MK" sz="2400" b="1">
                <a:solidFill>
                  <a:srgbClr val="FF3300"/>
                </a:solidFill>
                <a:latin typeface="Arial" charset="0"/>
              </a:rPr>
              <a:t>ДИМИТРОВ</a:t>
            </a:r>
            <a:endParaRPr lang="en-US" sz="2400" b="1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eorgi Dimitrov so Tito na Bled 1947,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6576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Georgi Dimitrov so Tito na Bled 1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456565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Not only partition of Macedonia, but also the respect towards the Macedonians who have gained their national freedom and equality within the frame of FNRJ - Gorgi Dimitr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5" y="2852738"/>
            <a:ext cx="247332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CAEF4N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79" y="3989388"/>
            <a:ext cx="53975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4096" y="3540125"/>
            <a:ext cx="5252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 smtClean="0"/>
              <a:t>Бледската спододба 1947 година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6453336"/>
            <a:ext cx="622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Признавање на македонско малцинство во Бугарија</a:t>
            </a:r>
            <a:endParaRPr lang="en-GB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APCBE3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576738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Љуба Станк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255746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Благоја Пацаноски од Прилеп бил учит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6250"/>
            <a:ext cx="28289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258" y="6093296"/>
            <a:ext cx="5776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000" b="1" dirty="0" smtClean="0"/>
              <a:t>Отворени училишта на македонски јазик во</a:t>
            </a:r>
          </a:p>
          <a:p>
            <a:pPr algn="ctr"/>
            <a:r>
              <a:rPr lang="mk-MK" sz="2000" b="1" dirty="0" smtClean="0"/>
              <a:t>Пиринска Македонија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rinsko d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8895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The Regional Macedonian national theatre in Gorna Djum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87800"/>
            <a:ext cx="5765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The survey on the national structure of the population in the Blagoevgrad Distri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02" y="116632"/>
            <a:ext cx="393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490" y="2636912"/>
            <a:ext cx="3391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000" b="1" dirty="0" smtClean="0"/>
              <a:t>Во Горна Џумаја отворен</a:t>
            </a:r>
          </a:p>
          <a:p>
            <a:pPr algn="ctr"/>
            <a:r>
              <a:rPr lang="mk-MK" sz="2000" b="1" dirty="0" smtClean="0"/>
              <a:t>Македонски театар</a:t>
            </a:r>
          </a:p>
          <a:p>
            <a:pPr algn="ctr"/>
            <a:r>
              <a:rPr lang="mk-MK" sz="2000" b="1" dirty="0" smtClean="0"/>
              <a:t>Се издава весник на </a:t>
            </a:r>
          </a:p>
          <a:p>
            <a:pPr algn="ctr"/>
            <a:r>
              <a:rPr lang="mk-MK" sz="2000" b="1" dirty="0" smtClean="0"/>
              <a:t>Македонски јазик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he letter of the Ilinden Organization to the National Liberation Front of Macedonia for the transfer of Gotse Delcev relics into liberated Maced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387"/>
            <a:ext cx="5130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Гоце Делчев,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5622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Sarkofagot na Goce Delcev pred zaminuvanje za Makedon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54" y="2201356"/>
            <a:ext cx="19939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Оригиналниот гроб на Гоце Делче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88" y="3933056"/>
            <a:ext cx="2855913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4543960"/>
            <a:ext cx="2839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b="1" dirty="0" smtClean="0">
                <a:solidFill>
                  <a:srgbClr val="C00000"/>
                </a:solidFill>
              </a:rPr>
              <a:t>Пренесување на </a:t>
            </a:r>
          </a:p>
          <a:p>
            <a:pPr algn="ctr"/>
            <a:r>
              <a:rPr lang="mk-MK" b="1" dirty="0" smtClean="0">
                <a:solidFill>
                  <a:srgbClr val="C00000"/>
                </a:solidFill>
              </a:rPr>
              <a:t>посмртните останки на</a:t>
            </a:r>
          </a:p>
          <a:p>
            <a:pPr algn="ctr"/>
            <a:r>
              <a:rPr lang="mk-MK" b="1" dirty="0" smtClean="0">
                <a:solidFill>
                  <a:srgbClr val="C00000"/>
                </a:solidFill>
              </a:rPr>
              <a:t>Гоце Делчев од </a:t>
            </a:r>
          </a:p>
          <a:p>
            <a:pPr algn="ctr"/>
            <a:r>
              <a:rPr lang="mk-MK" b="1" dirty="0" smtClean="0">
                <a:solidFill>
                  <a:srgbClr val="C00000"/>
                </a:solidFill>
              </a:rPr>
              <a:t>Софија во Скопје</a:t>
            </a:r>
          </a:p>
          <a:p>
            <a:pPr algn="ctr"/>
            <a:r>
              <a:rPr lang="mk-MK" b="1" dirty="0" smtClean="0">
                <a:solidFill>
                  <a:srgbClr val="C00000"/>
                </a:solidFill>
              </a:rPr>
              <a:t>1946 година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Пренесувањето на моштите на Гоце Делчев,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60775"/>
            <a:ext cx="3816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Пренесувањето на моштите на Гоце Делч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5688012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Grobot na Goce Delcev,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42753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goce"/>
          <p:cNvPicPr>
            <a:picLocks noChangeAspect="1" noChangeArrowheads="1"/>
          </p:cNvPicPr>
          <p:nvPr/>
        </p:nvPicPr>
        <p:blipFill>
          <a:blip r:embed="rId5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"/>
          <a:stretch>
            <a:fillRect/>
          </a:stretch>
        </p:blipFill>
        <p:spPr bwMode="auto">
          <a:xfrm>
            <a:off x="6300788" y="188913"/>
            <a:ext cx="26289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157" y="3141940"/>
            <a:ext cx="667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rgbClr val="C00000"/>
                </a:solidFill>
              </a:rPr>
              <a:t>Гробот на Гоце Делчев во Скопје во црквата Свети Спас</a:t>
            </a: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nd_0439_slide">
  <a:themeElements>
    <a:clrScheme name="ind_0439_slide 2">
      <a:dk1>
        <a:srgbClr val="000000"/>
      </a:dk1>
      <a:lt1>
        <a:srgbClr val="98FB98"/>
      </a:lt1>
      <a:dk2>
        <a:srgbClr val="000000"/>
      </a:dk2>
      <a:lt2>
        <a:srgbClr val="969696"/>
      </a:lt2>
      <a:accent1>
        <a:srgbClr val="85B804"/>
      </a:accent1>
      <a:accent2>
        <a:srgbClr val="16ADF9"/>
      </a:accent2>
      <a:accent3>
        <a:srgbClr val="CAFDCA"/>
      </a:accent3>
      <a:accent4>
        <a:srgbClr val="000000"/>
      </a:accent4>
      <a:accent5>
        <a:srgbClr val="C2D8AA"/>
      </a:accent5>
      <a:accent6>
        <a:srgbClr val="139CE2"/>
      </a:accent6>
      <a:hlink>
        <a:srgbClr val="007000"/>
      </a:hlink>
      <a:folHlink>
        <a:srgbClr val="003B58"/>
      </a:folHlink>
    </a:clrScheme>
    <a:fontScheme name="ind_0439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439_slide 1">
        <a:dk1>
          <a:srgbClr val="000000"/>
        </a:dk1>
        <a:lt1>
          <a:srgbClr val="98FB98"/>
        </a:lt1>
        <a:dk2>
          <a:srgbClr val="000000"/>
        </a:dk2>
        <a:lt2>
          <a:srgbClr val="969696"/>
        </a:lt2>
        <a:accent1>
          <a:srgbClr val="25CD51"/>
        </a:accent1>
        <a:accent2>
          <a:srgbClr val="6BA808"/>
        </a:accent2>
        <a:accent3>
          <a:srgbClr val="CAFDCA"/>
        </a:accent3>
        <a:accent4>
          <a:srgbClr val="000000"/>
        </a:accent4>
        <a:accent5>
          <a:srgbClr val="ACE3B3"/>
        </a:accent5>
        <a:accent6>
          <a:srgbClr val="609806"/>
        </a:accent6>
        <a:hlink>
          <a:srgbClr val="0B830B"/>
        </a:hlink>
        <a:folHlink>
          <a:srgbClr val="0234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439_slide 2">
        <a:dk1>
          <a:srgbClr val="000000"/>
        </a:dk1>
        <a:lt1>
          <a:srgbClr val="98FB98"/>
        </a:lt1>
        <a:dk2>
          <a:srgbClr val="000000"/>
        </a:dk2>
        <a:lt2>
          <a:srgbClr val="969696"/>
        </a:lt2>
        <a:accent1>
          <a:srgbClr val="85B804"/>
        </a:accent1>
        <a:accent2>
          <a:srgbClr val="16ADF9"/>
        </a:accent2>
        <a:accent3>
          <a:srgbClr val="CAFDCA"/>
        </a:accent3>
        <a:accent4>
          <a:srgbClr val="000000"/>
        </a:accent4>
        <a:accent5>
          <a:srgbClr val="C2D8AA"/>
        </a:accent5>
        <a:accent6>
          <a:srgbClr val="139CE2"/>
        </a:accent6>
        <a:hlink>
          <a:srgbClr val="007000"/>
        </a:hlink>
        <a:folHlink>
          <a:srgbClr val="003B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439_slide 3">
        <a:dk1>
          <a:srgbClr val="000000"/>
        </a:dk1>
        <a:lt1>
          <a:srgbClr val="98FB98"/>
        </a:lt1>
        <a:dk2>
          <a:srgbClr val="000000"/>
        </a:dk2>
        <a:lt2>
          <a:srgbClr val="969696"/>
        </a:lt2>
        <a:accent1>
          <a:srgbClr val="0BD70B"/>
        </a:accent1>
        <a:accent2>
          <a:srgbClr val="F8A367"/>
        </a:accent2>
        <a:accent3>
          <a:srgbClr val="CAFDCA"/>
        </a:accent3>
        <a:accent4>
          <a:srgbClr val="000000"/>
        </a:accent4>
        <a:accent5>
          <a:srgbClr val="AAE8AA"/>
        </a:accent5>
        <a:accent6>
          <a:srgbClr val="E1935D"/>
        </a:accent6>
        <a:hlink>
          <a:srgbClr val="680039"/>
        </a:hlink>
        <a:folHlink>
          <a:srgbClr val="00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439_slide 4">
        <a:dk1>
          <a:srgbClr val="000000"/>
        </a:dk1>
        <a:lt1>
          <a:srgbClr val="98FB98"/>
        </a:lt1>
        <a:dk2>
          <a:srgbClr val="000000"/>
        </a:dk2>
        <a:lt2>
          <a:srgbClr val="969696"/>
        </a:lt2>
        <a:accent1>
          <a:srgbClr val="5353FB"/>
        </a:accent1>
        <a:accent2>
          <a:srgbClr val="FB5F4F"/>
        </a:accent2>
        <a:accent3>
          <a:srgbClr val="CAFDCA"/>
        </a:accent3>
        <a:accent4>
          <a:srgbClr val="000000"/>
        </a:accent4>
        <a:accent5>
          <a:srgbClr val="B3B3FD"/>
        </a:accent5>
        <a:accent6>
          <a:srgbClr val="E35547"/>
        </a:accent6>
        <a:hlink>
          <a:srgbClr val="605000"/>
        </a:hlink>
        <a:folHlink>
          <a:srgbClr val="00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439_slide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5CD51"/>
        </a:accent1>
        <a:accent2>
          <a:srgbClr val="6BA808"/>
        </a:accent2>
        <a:accent3>
          <a:srgbClr val="FFFFFF"/>
        </a:accent3>
        <a:accent4>
          <a:srgbClr val="000000"/>
        </a:accent4>
        <a:accent5>
          <a:srgbClr val="ACE3B3"/>
        </a:accent5>
        <a:accent6>
          <a:srgbClr val="609806"/>
        </a:accent6>
        <a:hlink>
          <a:srgbClr val="0B830B"/>
        </a:hlink>
        <a:folHlink>
          <a:srgbClr val="0234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439_slide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85B804"/>
        </a:accent1>
        <a:accent2>
          <a:srgbClr val="16ADF9"/>
        </a:accent2>
        <a:accent3>
          <a:srgbClr val="FFFFFF"/>
        </a:accent3>
        <a:accent4>
          <a:srgbClr val="000000"/>
        </a:accent4>
        <a:accent5>
          <a:srgbClr val="C2D8AA"/>
        </a:accent5>
        <a:accent6>
          <a:srgbClr val="139CE2"/>
        </a:accent6>
        <a:hlink>
          <a:srgbClr val="007000"/>
        </a:hlink>
        <a:folHlink>
          <a:srgbClr val="003B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439_slid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BD70B"/>
        </a:accent1>
        <a:accent2>
          <a:srgbClr val="F8A367"/>
        </a:accent2>
        <a:accent3>
          <a:srgbClr val="FFFFFF"/>
        </a:accent3>
        <a:accent4>
          <a:srgbClr val="000000"/>
        </a:accent4>
        <a:accent5>
          <a:srgbClr val="AAE8AA"/>
        </a:accent5>
        <a:accent6>
          <a:srgbClr val="E1935D"/>
        </a:accent6>
        <a:hlink>
          <a:srgbClr val="680039"/>
        </a:hlink>
        <a:folHlink>
          <a:srgbClr val="004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439_slid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353FB"/>
        </a:accent1>
        <a:accent2>
          <a:srgbClr val="FB5F4F"/>
        </a:accent2>
        <a:accent3>
          <a:srgbClr val="FFFFFF"/>
        </a:accent3>
        <a:accent4>
          <a:srgbClr val="000000"/>
        </a:accent4>
        <a:accent5>
          <a:srgbClr val="B3B3FD"/>
        </a:accent5>
        <a:accent6>
          <a:srgbClr val="E35547"/>
        </a:accent6>
        <a:hlink>
          <a:srgbClr val="605000"/>
        </a:hlink>
        <a:folHlink>
          <a:srgbClr val="004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ind_0439_slide</Template>
  <TotalTime>1582</TotalTime>
  <Words>126</Words>
  <Application>Microsoft Office PowerPoint</Application>
  <PresentationFormat>On-screen Show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Macedonian Helv</vt:lpstr>
      <vt:lpstr>ind_0439_slide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mls</dc:creator>
  <cp:lastModifiedBy>word</cp:lastModifiedBy>
  <cp:revision>14</cp:revision>
  <dcterms:created xsi:type="dcterms:W3CDTF">2010-01-19T23:16:18Z</dcterms:created>
  <dcterms:modified xsi:type="dcterms:W3CDTF">2020-03-21T07:31:56Z</dcterms:modified>
</cp:coreProperties>
</file>