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Македонски јазик за прво одделение</a:t>
            </a:r>
            <a:b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анализа на басната: „Лисицата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штркот“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2600" dirty="0" smtClean="0"/>
              <a:t>ОУ „Елпида Караманди“ –  Битола</a:t>
            </a:r>
          </a:p>
          <a:p>
            <a:pPr algn="ctr"/>
            <a:r>
              <a:rPr lang="ru-RU" dirty="0" smtClean="0"/>
              <a:t>Одделенски наставник: Елена Трајковска, Жанета Здравковска, Марина Докулевска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9" y="444137"/>
            <a:ext cx="6622867" cy="608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Да се потсетиме: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03566"/>
            <a:ext cx="8770571" cy="3686338"/>
          </a:xfrm>
        </p:spPr>
        <p:txBody>
          <a:bodyPr>
            <a:normAutofit/>
          </a:bodyPr>
          <a:lstStyle/>
          <a:p>
            <a:r>
              <a:rPr lang="mk-MK" dirty="0" smtClean="0"/>
              <a:t>Што знаеме за штркот? (Дива, преселна птица, </a:t>
            </a:r>
            <a:r>
              <a:rPr lang="mk-MK" dirty="0" smtClean="0"/>
              <a:t>најмногу </a:t>
            </a:r>
            <a:r>
              <a:rPr lang="mk-MK" dirty="0" smtClean="0"/>
              <a:t>ги посетува барите, мочуриштата и се храни со </a:t>
            </a:r>
            <a:r>
              <a:rPr lang="mk-MK" dirty="0" smtClean="0"/>
              <a:t>жаби, риби, црви, инсекти).</a:t>
            </a:r>
            <a:endParaRPr lang="mk-MK" dirty="0" smtClean="0"/>
          </a:p>
          <a:p>
            <a:r>
              <a:rPr lang="mk-MK" dirty="0" smtClean="0"/>
              <a:t>Опиши како изгледа штркот. ( Голема птица, има долги нозе и долг клун, телото му е покриено со бели  и црни пердуви, има долга опашка и големи </a:t>
            </a:r>
            <a:r>
              <a:rPr lang="mk-MK" dirty="0" smtClean="0"/>
              <a:t>крилја, не испушта никаков звук туку штрака со клунот, ...)</a:t>
            </a:r>
          </a:p>
          <a:p>
            <a:endParaRPr lang="mk-MK" dirty="0"/>
          </a:p>
          <a:p>
            <a:endParaRPr lang="mk-MK" dirty="0" smtClean="0"/>
          </a:p>
          <a:p>
            <a:endParaRPr lang="mk-M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913" y="4323806"/>
            <a:ext cx="573927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Исто така, да се потсетиме: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Какво животно е лисицата? (Диво, шумско, месојадно животно, често доаѓа во дворовите и ги напаѓа домашните птици,...)</a:t>
            </a:r>
          </a:p>
          <a:p>
            <a:r>
              <a:rPr lang="ru-RU" dirty="0"/>
              <a:t>Опиши ја лисицата. (Не е многу голема, телото и е покриено со светлокафеаво крзно, има долга опашка,...) </a:t>
            </a:r>
          </a:p>
          <a:p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87" y="4088673"/>
            <a:ext cx="6727370" cy="244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0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Со внимание проследи ја басната: „Лисицата и штркот“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https://www.youtube.com/watch?v=f7uTtyJipR4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526" y="3004456"/>
            <a:ext cx="7772400" cy="35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2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Размисли и одговори на следниве прашања:</a:t>
            </a:r>
            <a:b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Потсети се што е басна! (Басна е текст во кој животните зборуваат и се однесуваат како луѓе односно имаат човечки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особини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: умен, итар, глупав, лукав, добар, лош.....).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Кои ликови ги сретна во басната? (Лисицата и штркот).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Каде се случува настанот? (Во домовите на лисицата и на штркот).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Зошто бил повикан штркот во домот на лисицата? (Штркот бил поканет на ручек).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Што се случило потоа? (Лисицата му сервирала храна на штркот во плитка чинија за да не може да јаде со својот долг клун).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Како постапил штркот? (Се заблагодарил и ја поканил кај себе на ручек).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Што се случило потоа? (Штркот возвратил со иста мера – храната ја послужил во длабок сад за да не може лисицата да јаде со кратката муцка).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Кои особини ги има лисицата во оваа басна? (Лукава, нечесна,...).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 кои ососбини ги има штркот? (Мудар,...)</a:t>
            </a:r>
          </a:p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Која  порака можеме да ја извлечеме од басната? </a:t>
            </a:r>
          </a:p>
          <a:p>
            <a:endParaRPr lang="mk-MK" dirty="0" smtClean="0"/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63832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Обидете се да го направите следново</a:t>
            </a: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20686"/>
            <a:ext cx="8770571" cy="3869218"/>
          </a:xfrm>
        </p:spPr>
        <p:txBody>
          <a:bodyPr/>
          <a:lstStyle/>
          <a:p>
            <a:r>
              <a:rPr lang="ru-RU" dirty="0"/>
              <a:t>Избери една од улогите, научи ја со помош на возрасен и изразно интерпретирај </a:t>
            </a:r>
            <a:r>
              <a:rPr lang="ru-RU" dirty="0" smtClean="0"/>
              <a:t>ја. </a:t>
            </a:r>
            <a:r>
              <a:rPr lang="ru-RU" dirty="0"/>
              <a:t>Другата улога може да ја добие некој друг од </a:t>
            </a:r>
            <a:r>
              <a:rPr lang="ru-RU" dirty="0" smtClean="0"/>
              <a:t>семејството и да направите инересна и забавна драматизација во домот.</a:t>
            </a:r>
          </a:p>
          <a:p>
            <a:r>
              <a:rPr lang="ru-RU" dirty="0" smtClean="0"/>
              <a:t>Можете да ги нацртате ликовите, да ги исечете и да ги залепите на сламка, стапче и сл., и така да подготвите куклена претстава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652" y="4284617"/>
            <a:ext cx="7236822" cy="2114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550" y="4808568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3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/>
            </a:r>
            <a:br>
              <a:rPr lang="mk-MK" dirty="0" smtClean="0"/>
            </a:br>
            <a:r>
              <a:rPr lang="mk-MK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Седете дома </a:t>
            </a:r>
            <a:endParaRPr lang="mk-MK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sz="4400" dirty="0" smtClean="0">
                <a:solidFill>
                  <a:srgbClr val="121316">
                    <a:lumMod val="75000"/>
                    <a:lumOff val="25000"/>
                  </a:srgbClr>
                </a:solidFill>
                <a:latin typeface="Century Schoolbook" panose="02040604050505020304"/>
                <a:ea typeface="+mj-ea"/>
                <a:cs typeface="+mj-cs"/>
              </a:rPr>
              <a:t>и у</a:t>
            </a:r>
            <a:r>
              <a:rPr lang="mk-MK" sz="4400" dirty="0" smtClean="0">
                <a:solidFill>
                  <a:srgbClr val="121316">
                    <a:lumMod val="75000"/>
                    <a:lumOff val="25000"/>
                  </a:srgbClr>
                </a:solidFill>
                <a:latin typeface="Century Schoolbook" panose="02040604050505020304"/>
                <a:ea typeface="+mj-ea"/>
                <a:cs typeface="+mj-cs"/>
              </a:rPr>
              <a:t>чете</a:t>
            </a:r>
            <a:r>
              <a:rPr lang="mk-MK" sz="4400" dirty="0">
                <a:solidFill>
                  <a:srgbClr val="121316">
                    <a:lumMod val="75000"/>
                    <a:lumOff val="25000"/>
                  </a:srgbClr>
                </a:solidFill>
                <a:latin typeface="Century Schoolbook" panose="02040604050505020304"/>
                <a:ea typeface="+mj-ea"/>
                <a:cs typeface="+mj-cs"/>
              </a:rPr>
              <a:t>, уживајте и забавувајте се со новата содржина.</a:t>
            </a:r>
            <a:endParaRPr lang="mk-M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85" y="4167051"/>
            <a:ext cx="7249885" cy="23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320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80</TotalTime>
  <Words>434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Feathered</vt:lpstr>
      <vt:lpstr>Македонски јазик за прво одделение  Обработка и анализа на басната: „Лисицата и штркот“</vt:lpstr>
      <vt:lpstr>Да се потсетиме:</vt:lpstr>
      <vt:lpstr>Исто така, да се потсетиме:</vt:lpstr>
      <vt:lpstr>Со внимание проследи ја басната: „Лисицата и штркот“</vt:lpstr>
      <vt:lpstr>Размисли и одговори на следниве прашања: </vt:lpstr>
      <vt:lpstr>Обидете се да го направите следново:</vt:lpstr>
      <vt:lpstr> Седете дома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Македонски јазик за прво одделение Обработка и анализа на басната: „Лисицата и штркот“</dc:title>
  <dc:creator>User</dc:creator>
  <cp:lastModifiedBy>User</cp:lastModifiedBy>
  <cp:revision>10</cp:revision>
  <dcterms:created xsi:type="dcterms:W3CDTF">2020-03-23T08:49:55Z</dcterms:created>
  <dcterms:modified xsi:type="dcterms:W3CDTF">2020-03-23T13:36:01Z</dcterms:modified>
</cp:coreProperties>
</file>