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02" autoAdjust="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D0791-DF87-4AF3-B9D4-49DB3BE23E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3CD68-CD81-4064-8E8A-FBEFE4264A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7FECD-4881-4277-8087-935407C2E7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315FC-E326-4C28-931C-60A5EBD7CC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2B2CA-9E8D-4419-AAA4-6EA2484BAB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01B57-7A46-4CBA-A61C-22E26BEA74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BC211-1218-42B1-929F-AB56B85543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D202-207A-4483-99EB-1B2F00D30F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06955-5310-435E-873B-88FE1CBAF0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DC069-8FF5-4BF3-B712-F01EC427F9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00A83-A94D-43B0-A8AE-8DA3429DCD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948546-C75E-4FF9-94ED-EA8DD8E0900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2055" name="Picture 7" descr="576px-Second_world_war_europe_1941_map_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0"/>
            <a:ext cx="6583363" cy="6858000"/>
          </a:xfrm>
          <a:prstGeom prst="rect">
            <a:avLst/>
          </a:prstGeom>
          <a:noFill/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52400" y="179388"/>
            <a:ext cx="8959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Macedonian Helv" pitchFamily="34" charset="0"/>
              </a:rPr>
              <a:t>SOU GIMNAZIJA “JOSIP BROZ TITO” - BITOLA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-39688" y="2535238"/>
            <a:ext cx="918368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chemeClr val="folHlink"/>
                </a:solidFill>
                <a:latin typeface="Macedonian Helv" pitchFamily="34" charset="0"/>
              </a:rPr>
              <a:t>BALKANSKITE NARODI VO</a:t>
            </a:r>
          </a:p>
          <a:p>
            <a:pPr algn="ctr"/>
            <a:r>
              <a:rPr lang="en-US" sz="5000" b="1">
                <a:solidFill>
                  <a:schemeClr val="folHlink"/>
                </a:solidFill>
                <a:latin typeface="Macedonian Helv" pitchFamily="34" charset="0"/>
              </a:rPr>
              <a:t>VTORATA SVETSKA VOJNA</a:t>
            </a:r>
          </a:p>
          <a:p>
            <a:pPr algn="ctr"/>
            <a:r>
              <a:rPr lang="en-US" sz="5000" b="1">
                <a:solidFill>
                  <a:schemeClr val="folHlink"/>
                </a:solidFill>
                <a:latin typeface="Macedonian Helv" pitchFamily="34" charset="0"/>
              </a:rPr>
              <a:t>(1939 – 1943)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8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12292" name="Picture 4" descr="2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24388" cy="6858000"/>
          </a:xfrm>
          <a:prstGeom prst="rect">
            <a:avLst/>
          </a:prstGeom>
          <a:noFill/>
        </p:spPr>
      </p:pic>
      <p:pic>
        <p:nvPicPr>
          <p:cNvPr id="12293" name="Picture 5" descr="392px-Greater_alban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6138" y="0"/>
            <a:ext cx="4487862" cy="6858000"/>
          </a:xfrm>
          <a:prstGeom prst="rect">
            <a:avLst/>
          </a:prstGeom>
          <a:noFill/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270125" y="6110288"/>
            <a:ext cx="47450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9900"/>
                </a:solidFill>
                <a:latin typeface="Macedonian Helv" pitchFamily="34" charset="0"/>
              </a:rPr>
              <a:t>“GOLEMA ALBANIJA”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13315" name="Picture 3" descr="Italijanska vojska, 02 premin na Albansko Grckata granica,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28600"/>
            <a:ext cx="2857500" cy="4171950"/>
          </a:xfrm>
          <a:prstGeom prst="rect">
            <a:avLst/>
          </a:prstGeom>
          <a:noFill/>
        </p:spPr>
      </p:pic>
      <p:pic>
        <p:nvPicPr>
          <p:cNvPr id="13316" name="Picture 4" descr="Italy has annexed Albania in 19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22775" cy="6858000"/>
          </a:xfrm>
          <a:prstGeom prst="rect">
            <a:avLst/>
          </a:prstGeom>
          <a:noFill/>
        </p:spPr>
      </p:pic>
      <p:pic>
        <p:nvPicPr>
          <p:cNvPr id="13317" name="Picture 5" descr="Italian gunners in Gree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000" y="4597400"/>
            <a:ext cx="5080000" cy="2260600"/>
          </a:xfrm>
          <a:prstGeom prst="rect">
            <a:avLst/>
          </a:prstGeom>
          <a:noFill/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22275" y="5835650"/>
            <a:ext cx="33115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acedonian Helv" pitchFamily="34" charset="0"/>
              </a:rPr>
              <a:t>24.10.1940 godina</a:t>
            </a:r>
          </a:p>
          <a:p>
            <a:pPr algn="ctr"/>
            <a:r>
              <a:rPr lang="en-US" sz="2800" b="1">
                <a:solidFill>
                  <a:schemeClr val="accent2"/>
                </a:solidFill>
                <a:latin typeface="Macedonian Helv" pitchFamily="34" charset="0"/>
              </a:rPr>
              <a:t>Napad na Grcija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14339" name="Picture 3" descr="Greek soldiers leaving for the 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6934200" cy="4386263"/>
          </a:xfrm>
          <a:prstGeom prst="rect">
            <a:avLst/>
          </a:prstGeom>
          <a:noFill/>
        </p:spPr>
      </p:pic>
      <p:pic>
        <p:nvPicPr>
          <p:cNvPr id="14340" name="Picture 4" descr="The Greek Prime Minister, General Ioannis Metax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184650"/>
            <a:ext cx="3048000" cy="2673350"/>
          </a:xfrm>
          <a:prstGeom prst="rect">
            <a:avLst/>
          </a:prstGeom>
          <a:noFill/>
        </p:spPr>
      </p:pic>
      <p:pic>
        <p:nvPicPr>
          <p:cNvPr id="14341" name="Picture 5" descr="Snapshot from the Albanian front"/>
          <p:cNvPicPr>
            <a:picLocks noChangeAspect="1" noChangeArrowheads="1"/>
          </p:cNvPicPr>
          <p:nvPr/>
        </p:nvPicPr>
        <p:blipFill>
          <a:blip r:embed="rId5" cstate="print"/>
          <a:srcRect l="5357" t="9387" r="7143" b="9796"/>
          <a:stretch>
            <a:fillRect/>
          </a:stretch>
        </p:blipFill>
        <p:spPr bwMode="auto">
          <a:xfrm>
            <a:off x="5410200" y="3276600"/>
            <a:ext cx="3733800" cy="2514600"/>
          </a:xfrm>
          <a:prstGeom prst="rect">
            <a:avLst/>
          </a:prstGeom>
          <a:noFill/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708525" y="5984875"/>
            <a:ext cx="4070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hlink"/>
                </a:solidFill>
                <a:latin typeface="Macedonian Helv" pitchFamily="34" charset="0"/>
              </a:rPr>
              <a:t>Joanis Metaksas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15363" name="Picture 3" descr="The Italians attacked at three points"/>
          <p:cNvPicPr>
            <a:picLocks noChangeAspect="1" noChangeArrowheads="1"/>
          </p:cNvPicPr>
          <p:nvPr/>
        </p:nvPicPr>
        <p:blipFill>
          <a:blip r:embed="rId3" cstate="print"/>
          <a:srcRect l="2499" t="3490" b="4628"/>
          <a:stretch>
            <a:fillRect/>
          </a:stretch>
        </p:blipFill>
        <p:spPr bwMode="auto">
          <a:xfrm>
            <a:off x="0" y="304800"/>
            <a:ext cx="9144000" cy="6173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16387" name="Picture 3" descr="Musolini, Hit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43463" cy="6858000"/>
          </a:xfrm>
          <a:prstGeom prst="rect">
            <a:avLst/>
          </a:prstGeom>
          <a:noFill/>
        </p:spPr>
      </p:pic>
      <p:pic>
        <p:nvPicPr>
          <p:cNvPr id="16388" name="Picture 4" descr="Italian Dead - There is nothing to report on the greek front"/>
          <p:cNvPicPr>
            <a:picLocks noChangeAspect="1" noChangeArrowheads="1"/>
          </p:cNvPicPr>
          <p:nvPr/>
        </p:nvPicPr>
        <p:blipFill>
          <a:blip r:embed="rId4" cstate="print"/>
          <a:srcRect b="7895"/>
          <a:stretch>
            <a:fillRect/>
          </a:stretch>
        </p:blipFill>
        <p:spPr bwMode="auto">
          <a:xfrm>
            <a:off x="4953000" y="381000"/>
            <a:ext cx="4038600" cy="3706813"/>
          </a:xfrm>
          <a:prstGeom prst="rect">
            <a:avLst/>
          </a:prstGeom>
          <a:noFill/>
        </p:spPr>
      </p:pic>
      <p:pic>
        <p:nvPicPr>
          <p:cNvPr id="16389" name="Picture 5" descr="Albania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343400"/>
            <a:ext cx="3248025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17412" name="Picture 4" descr="Battle_of_Greece_-_19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73650" cy="6877050"/>
          </a:xfrm>
          <a:prstGeom prst="rect">
            <a:avLst/>
          </a:prstGeom>
          <a:noFill/>
        </p:spPr>
      </p:pic>
      <p:pic>
        <p:nvPicPr>
          <p:cNvPr id="17413" name="Picture 5" descr="German artillery in action at Thermopyla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475" y="0"/>
            <a:ext cx="4200525" cy="2097088"/>
          </a:xfrm>
          <a:prstGeom prst="rect">
            <a:avLst/>
          </a:prstGeom>
          <a:noFill/>
        </p:spPr>
      </p:pic>
      <p:pic>
        <p:nvPicPr>
          <p:cNvPr id="17414" name="Picture 6" descr="German Panzers enter Thessaloniki's 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2133600"/>
            <a:ext cx="4191000" cy="2768600"/>
          </a:xfrm>
          <a:prstGeom prst="rect">
            <a:avLst/>
          </a:prstGeom>
          <a:noFill/>
        </p:spPr>
      </p:pic>
      <p:pic>
        <p:nvPicPr>
          <p:cNvPr id="17415" name="Picture 7" descr="Greek prisoners under German guar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505325"/>
            <a:ext cx="3467100" cy="2352675"/>
          </a:xfrm>
          <a:prstGeom prst="rect">
            <a:avLst/>
          </a:prstGeom>
          <a:noFill/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65100" y="5181600"/>
            <a:ext cx="32639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Operacija “Marita”</a:t>
            </a:r>
          </a:p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06.04.1941 godina</a:t>
            </a:r>
          </a:p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Germanski napad </a:t>
            </a:r>
          </a:p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na Grcija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18435" name="Picture 3" descr="pirej_april_19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43400" cy="3040063"/>
          </a:xfrm>
          <a:prstGeom prst="rect">
            <a:avLst/>
          </a:prstGeom>
          <a:noFill/>
        </p:spPr>
      </p:pic>
      <p:pic>
        <p:nvPicPr>
          <p:cNvPr id="18436" name="Picture 4" descr="The Luftwaffe over Acropolis"/>
          <p:cNvPicPr>
            <a:picLocks noChangeAspect="1" noChangeArrowheads="1"/>
          </p:cNvPicPr>
          <p:nvPr/>
        </p:nvPicPr>
        <p:blipFill>
          <a:blip r:embed="rId4" cstate="print"/>
          <a:srcRect r="2280" b="3999"/>
          <a:stretch>
            <a:fillRect/>
          </a:stretch>
        </p:blipFill>
        <p:spPr bwMode="auto">
          <a:xfrm>
            <a:off x="3429000" y="2286000"/>
            <a:ext cx="5715000" cy="4572000"/>
          </a:xfrm>
          <a:prstGeom prst="rect">
            <a:avLst/>
          </a:prstGeom>
          <a:noFill/>
        </p:spPr>
      </p:pic>
      <p:pic>
        <p:nvPicPr>
          <p:cNvPr id="18437" name="Picture 5" descr="2guerr654"/>
          <p:cNvPicPr>
            <a:picLocks noChangeAspect="1" noChangeArrowheads="1"/>
          </p:cNvPicPr>
          <p:nvPr/>
        </p:nvPicPr>
        <p:blipFill>
          <a:blip r:embed="rId5" cstate="print"/>
          <a:srcRect t="8839"/>
          <a:stretch>
            <a:fillRect/>
          </a:stretch>
        </p:blipFill>
        <p:spPr bwMode="auto">
          <a:xfrm>
            <a:off x="4953000" y="0"/>
            <a:ext cx="3848100" cy="2357438"/>
          </a:xfrm>
          <a:prstGeom prst="rect">
            <a:avLst/>
          </a:prstGeom>
          <a:noFill/>
        </p:spPr>
      </p:pic>
      <p:pic>
        <p:nvPicPr>
          <p:cNvPr id="18438" name="Picture 6" descr="akropolis_1941(1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62400"/>
            <a:ext cx="3352800" cy="2386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19459" name="Picture 3" descr="2guerr6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57675" cy="3133725"/>
          </a:xfrm>
          <a:prstGeom prst="rect">
            <a:avLst/>
          </a:prstGeom>
          <a:noFill/>
        </p:spPr>
      </p:pic>
      <p:pic>
        <p:nvPicPr>
          <p:cNvPr id="19460" name="Picture 4" descr="5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5325" y="2513013"/>
            <a:ext cx="4638675" cy="4344987"/>
          </a:xfrm>
          <a:prstGeom prst="rect">
            <a:avLst/>
          </a:prstGeom>
          <a:noFill/>
        </p:spPr>
      </p:pic>
      <p:pic>
        <p:nvPicPr>
          <p:cNvPr id="19461" name="Picture 5" descr="Parachutists drop in Crete"/>
          <p:cNvPicPr>
            <a:picLocks noChangeAspect="1" noChangeArrowheads="1"/>
          </p:cNvPicPr>
          <p:nvPr/>
        </p:nvPicPr>
        <p:blipFill>
          <a:blip r:embed="rId5" cstate="print"/>
          <a:srcRect l="5373" t="8531" r="5075" b="9004"/>
          <a:stretch>
            <a:fillRect/>
          </a:stretch>
        </p:blipFill>
        <p:spPr bwMode="auto">
          <a:xfrm>
            <a:off x="228600" y="3733800"/>
            <a:ext cx="3810000" cy="2209800"/>
          </a:xfrm>
          <a:prstGeom prst="rect">
            <a:avLst/>
          </a:prstGeom>
          <a:noFill/>
        </p:spPr>
      </p:pic>
      <p:pic>
        <p:nvPicPr>
          <p:cNvPr id="19462" name="Picture 6" descr="padobranci_na_krit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28600"/>
            <a:ext cx="3886200" cy="2076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20483" name="Picture 3" descr="Gr-triple-occup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7" t="4445" r="4793" b="5556"/>
          <a:stretch>
            <a:fillRect/>
          </a:stretch>
        </p:blipFill>
        <p:spPr bwMode="auto">
          <a:xfrm>
            <a:off x="1371600" y="9525"/>
            <a:ext cx="6934200" cy="684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21507" name="Picture 3" descr="bulgariamap"/>
          <p:cNvPicPr>
            <a:picLocks noChangeAspect="1" noChangeArrowheads="1"/>
          </p:cNvPicPr>
          <p:nvPr/>
        </p:nvPicPr>
        <p:blipFill>
          <a:blip r:embed="rId3" cstate="print"/>
          <a:srcRect l="1666" t="2480" r="2499" b="7001"/>
          <a:stretch>
            <a:fillRect/>
          </a:stretch>
        </p:blipFill>
        <p:spPr bwMode="auto">
          <a:xfrm>
            <a:off x="0" y="0"/>
            <a:ext cx="9144000" cy="5803900"/>
          </a:xfrm>
          <a:prstGeom prst="rect">
            <a:avLst/>
          </a:prstGeom>
          <a:noFill/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22238" y="6081713"/>
            <a:ext cx="902176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chemeClr val="hlink"/>
                </a:solidFill>
                <a:latin typeface="Macedonian Helv" pitchFamily="34" charset="0"/>
              </a:rPr>
              <a:t>Teritorijalnite promeni na Carstvoto Bugarija 1915 – 1947 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4100" name="Picture 4" descr="Karta na Evropa, podelba na zemjite vo sojuzi za vreme na Vtorata svetska voj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22531" name="Picture 3" descr="Boris III, 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2828925" cy="4000500"/>
          </a:xfrm>
          <a:prstGeom prst="rect">
            <a:avLst/>
          </a:prstGeom>
          <a:noFill/>
        </p:spPr>
      </p:pic>
      <p:pic>
        <p:nvPicPr>
          <p:cNvPr id="22532" name="Picture 4" descr="Boris III, 04 so Adolf Hitl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57200"/>
            <a:ext cx="5715000" cy="3810000"/>
          </a:xfrm>
          <a:prstGeom prst="rect">
            <a:avLst/>
          </a:prstGeom>
          <a:noFill/>
        </p:spPr>
      </p:pic>
      <p:pic>
        <p:nvPicPr>
          <p:cNvPr id="22533" name="Picture 5" descr="Boris III, 03 so Adolf Hitl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090863"/>
            <a:ext cx="2478088" cy="3767137"/>
          </a:xfrm>
          <a:prstGeom prst="rect">
            <a:avLst/>
          </a:prstGeom>
          <a:noFill/>
        </p:spPr>
      </p:pic>
      <p:pic>
        <p:nvPicPr>
          <p:cNvPr id="22535" name="Picture 7" descr="bg-1913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657725"/>
            <a:ext cx="2171700" cy="2200275"/>
          </a:xfrm>
          <a:prstGeom prst="rect">
            <a:avLst/>
          </a:prstGeom>
          <a:noFill/>
        </p:spPr>
      </p:pic>
      <p:pic>
        <p:nvPicPr>
          <p:cNvPr id="22536" name="Picture 8" descr="Carot Boris III, so Adolf Hitl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4419600"/>
            <a:ext cx="2257425" cy="2286000"/>
          </a:xfrm>
          <a:prstGeom prst="rect">
            <a:avLst/>
          </a:prstGeom>
          <a:noFill/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644650" y="-31750"/>
            <a:ext cx="582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hlink"/>
                </a:solidFill>
                <a:latin typeface="Macedonian Helv" pitchFamily="34" charset="0"/>
              </a:rPr>
              <a:t>Bugarskiot car Boris </a:t>
            </a:r>
            <a:r>
              <a:rPr lang="en-US" sz="3600" b="1">
                <a:solidFill>
                  <a:schemeClr val="hlink"/>
                </a:solidFill>
              </a:rPr>
              <a:t>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23555" name="Picture 3" descr="Potpisuvanje na Trojniot Pakt, 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8600"/>
            <a:ext cx="6477000" cy="3890963"/>
          </a:xfrm>
          <a:prstGeom prst="rect">
            <a:avLst/>
          </a:prstGeom>
          <a:noFill/>
        </p:spPr>
      </p:pic>
      <p:pic>
        <p:nvPicPr>
          <p:cNvPr id="23556" name="Picture 4" descr="Bulgeria joins the pact Rome-Berl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157663"/>
            <a:ext cx="4876800" cy="2476500"/>
          </a:xfrm>
          <a:prstGeom prst="rect">
            <a:avLst/>
          </a:prstGeom>
          <a:noFill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876800" y="4619625"/>
            <a:ext cx="42449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9900"/>
                </a:solidFill>
                <a:latin typeface="Macedonian Helv" pitchFamily="34" charset="0"/>
              </a:rPr>
              <a:t>01.03.1941 godina</a:t>
            </a:r>
          </a:p>
          <a:p>
            <a:pPr algn="ctr"/>
            <a:r>
              <a:rPr lang="en-US" sz="2400" b="1">
                <a:solidFill>
                  <a:srgbClr val="FF9900"/>
                </a:solidFill>
                <a:latin typeface="Macedonian Helv" pitchFamily="34" charset="0"/>
              </a:rPr>
              <a:t>Bugarija pristapuva</a:t>
            </a:r>
          </a:p>
          <a:p>
            <a:pPr algn="ctr"/>
            <a:r>
              <a:rPr lang="en-US" sz="2400" b="1">
                <a:solidFill>
                  <a:srgbClr val="FF9900"/>
                </a:solidFill>
                <a:latin typeface="Macedonian Helv" pitchFamily="34" charset="0"/>
              </a:rPr>
              <a:t>kon Trojniot Pakt</a:t>
            </a:r>
          </a:p>
          <a:p>
            <a:pPr algn="ctr"/>
            <a:r>
              <a:rPr lang="en-US" sz="2400" b="1">
                <a:solidFill>
                  <a:srgbClr val="FF9900"/>
                </a:solidFill>
                <a:latin typeface="Macedonian Helv" pitchFamily="34" charset="0"/>
              </a:rPr>
              <a:t>Oskata Rim-Berlin-Tokio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24579" name="Picture 3" descr="225"/>
          <p:cNvPicPr>
            <a:picLocks noChangeAspect="1" noChangeArrowheads="1"/>
          </p:cNvPicPr>
          <p:nvPr/>
        </p:nvPicPr>
        <p:blipFill>
          <a:blip r:embed="rId3" cstate="print">
            <a:lum bright="-12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180138"/>
          </a:xfrm>
          <a:prstGeom prst="rect">
            <a:avLst/>
          </a:prstGeom>
          <a:noFill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5875" y="6259513"/>
            <a:ext cx="9051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9900"/>
                </a:solidFill>
                <a:latin typeface="Macedonian Helv" pitchFamily="34" charset="0"/>
              </a:rPr>
              <a:t>Teritorijalnite pro{iruvawa na Bugarija vo Vtorata svetska vojna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25603" name="Picture 3" descr="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5791200" cy="3101975"/>
          </a:xfrm>
          <a:prstGeom prst="rect">
            <a:avLst/>
          </a:prstGeom>
          <a:noFill/>
        </p:spPr>
      </p:pic>
      <p:pic>
        <p:nvPicPr>
          <p:cNvPr id="25604" name="Picture 4" descr="Драгиша Цветковић"/>
          <p:cNvPicPr>
            <a:picLocks noChangeAspect="1" noChangeArrowheads="1"/>
          </p:cNvPicPr>
          <p:nvPr/>
        </p:nvPicPr>
        <p:blipFill>
          <a:blip r:embed="rId4" cstate="print"/>
          <a:srcRect b="8417"/>
          <a:stretch>
            <a:fillRect/>
          </a:stretch>
        </p:blipFill>
        <p:spPr bwMode="auto">
          <a:xfrm>
            <a:off x="466725" y="3048000"/>
            <a:ext cx="3800475" cy="2590800"/>
          </a:xfrm>
          <a:prstGeom prst="rect">
            <a:avLst/>
          </a:prstGeom>
          <a:noFill/>
        </p:spPr>
      </p:pic>
      <p:pic>
        <p:nvPicPr>
          <p:cNvPr id="25605" name="Picture 5" descr="Princ Pavle i Hitler"/>
          <p:cNvPicPr>
            <a:picLocks noChangeAspect="1" noChangeArrowheads="1"/>
          </p:cNvPicPr>
          <p:nvPr/>
        </p:nvPicPr>
        <p:blipFill>
          <a:blip r:embed="rId5" cstate="print"/>
          <a:srcRect l="3751" t="7173" r="5000" b="7173"/>
          <a:stretch>
            <a:fillRect/>
          </a:stretch>
        </p:blipFill>
        <p:spPr bwMode="auto">
          <a:xfrm>
            <a:off x="4343400" y="3730625"/>
            <a:ext cx="4343400" cy="2974975"/>
          </a:xfrm>
          <a:prstGeom prst="rect">
            <a:avLst/>
          </a:prstGeom>
          <a:noFill/>
        </p:spPr>
      </p:pic>
      <p:pic>
        <p:nvPicPr>
          <p:cNvPr id="25606" name="Picture 6" descr="Princ Pav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228600"/>
            <a:ext cx="2235200" cy="3286125"/>
          </a:xfrm>
          <a:prstGeom prst="rect">
            <a:avLst/>
          </a:prstGeom>
          <a:noFill/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784725" y="3363913"/>
            <a:ext cx="405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Princot Pavle Karaxorxevi}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12750" y="5562600"/>
            <a:ext cx="4006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Macedonian Helv" pitchFamily="34" charset="0"/>
              </a:rPr>
              <a:t>25.03.1941 godina, Viena</a:t>
            </a:r>
          </a:p>
          <a:p>
            <a:pPr algn="ctr"/>
            <a:r>
              <a:rPr lang="en-US" b="1">
                <a:solidFill>
                  <a:srgbClr val="CC3300"/>
                </a:solidFill>
                <a:latin typeface="Macedonian Helv" pitchFamily="34" charset="0"/>
              </a:rPr>
              <a:t>Premierot na Jugoslavija</a:t>
            </a:r>
          </a:p>
          <a:p>
            <a:pPr algn="ctr"/>
            <a:r>
              <a:rPr lang="en-US" b="1">
                <a:solidFill>
                  <a:srgbClr val="CC3300"/>
                </a:solidFill>
                <a:latin typeface="Macedonian Helv" pitchFamily="34" charset="0"/>
              </a:rPr>
              <a:t>Dragi{a Cvetkovi} potpi{uva</a:t>
            </a:r>
          </a:p>
          <a:p>
            <a:pPr algn="ctr"/>
            <a:r>
              <a:rPr lang="en-US" b="1">
                <a:solidFill>
                  <a:srgbClr val="CC3300"/>
                </a:solidFill>
                <a:latin typeface="Macedonian Helv" pitchFamily="34" charset="0"/>
              </a:rPr>
              <a:t>Pristapuvawe kon Trojniot pakt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75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75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2560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26627" name="Picture 3" descr="Beograd, Demonstracii na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384550"/>
            <a:ext cx="4489450" cy="3244850"/>
          </a:xfrm>
          <a:prstGeom prst="rect">
            <a:avLst/>
          </a:prstGeom>
          <a:noFill/>
        </p:spPr>
      </p:pic>
      <p:pic>
        <p:nvPicPr>
          <p:cNvPr id="26628" name="Picture 4" descr="Beograd, Demonstracii na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590800"/>
            <a:ext cx="4495800" cy="3051175"/>
          </a:xfrm>
          <a:prstGeom prst="rect">
            <a:avLst/>
          </a:prstGeom>
          <a:noFill/>
        </p:spPr>
      </p:pic>
      <p:pic>
        <p:nvPicPr>
          <p:cNvPr id="26629" name="Picture 5" descr="politik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69900"/>
            <a:ext cx="5080000" cy="2501900"/>
          </a:xfrm>
          <a:prstGeom prst="rect">
            <a:avLst/>
          </a:prstGeom>
          <a:noFill/>
        </p:spPr>
      </p:pic>
      <p:pic>
        <p:nvPicPr>
          <p:cNvPr id="26630" name="Picture 6" descr="27_mart_1941_beograd_tenk"/>
          <p:cNvPicPr>
            <a:picLocks noChangeAspect="1" noChangeArrowheads="1"/>
          </p:cNvPicPr>
          <p:nvPr/>
        </p:nvPicPr>
        <p:blipFill>
          <a:blip r:embed="rId6" cstate="print"/>
          <a:srcRect b="11864"/>
          <a:stretch>
            <a:fillRect/>
          </a:stretch>
        </p:blipFill>
        <p:spPr bwMode="auto">
          <a:xfrm>
            <a:off x="5257800" y="4729163"/>
            <a:ext cx="3581400" cy="2128837"/>
          </a:xfrm>
          <a:prstGeom prst="rect">
            <a:avLst/>
          </a:prstGeom>
          <a:noFill/>
        </p:spPr>
      </p:pic>
      <p:pic>
        <p:nvPicPr>
          <p:cNvPr id="26631" name="Picture 7" descr="27_mart_1941_Beograd"/>
          <p:cNvPicPr>
            <a:picLocks noChangeAspect="1" noChangeArrowheads="1"/>
          </p:cNvPicPr>
          <p:nvPr/>
        </p:nvPicPr>
        <p:blipFill>
          <a:blip r:embed="rId7" cstate="print"/>
          <a:srcRect b="9756"/>
          <a:stretch>
            <a:fillRect/>
          </a:stretch>
        </p:blipFill>
        <p:spPr bwMode="auto">
          <a:xfrm>
            <a:off x="6096000" y="0"/>
            <a:ext cx="2273300" cy="2819400"/>
          </a:xfrm>
          <a:prstGeom prst="rect">
            <a:avLst/>
          </a:prstGeom>
          <a:noFill/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524000" y="-38100"/>
            <a:ext cx="584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27.03.1941 Demonstracii vo Belgrad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27651" name="Picture 3" descr="general_dusan_simovic"/>
          <p:cNvPicPr>
            <a:picLocks noChangeAspect="1" noChangeArrowheads="1"/>
          </p:cNvPicPr>
          <p:nvPr/>
        </p:nvPicPr>
        <p:blipFill>
          <a:blip r:embed="rId3" cstate="print"/>
          <a:srcRect b="10146"/>
          <a:stretch>
            <a:fillRect/>
          </a:stretch>
        </p:blipFill>
        <p:spPr bwMode="auto">
          <a:xfrm>
            <a:off x="381000" y="228600"/>
            <a:ext cx="2028825" cy="2514600"/>
          </a:xfrm>
          <a:prstGeom prst="rect">
            <a:avLst/>
          </a:prstGeom>
          <a:noFill/>
        </p:spPr>
      </p:pic>
      <p:pic>
        <p:nvPicPr>
          <p:cNvPr id="27652" name="Picture 4" descr="Kralj Petar II i članovi vlade Dušana Simovića,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8475" y="2587625"/>
            <a:ext cx="6105525" cy="4270375"/>
          </a:xfrm>
          <a:prstGeom prst="rect">
            <a:avLst/>
          </a:prstGeom>
          <a:noFill/>
        </p:spPr>
      </p:pic>
      <p:pic>
        <p:nvPicPr>
          <p:cNvPr id="27653" name="Picture 5" descr="Petar_II_karadjordjev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124200"/>
            <a:ext cx="2092325" cy="3505200"/>
          </a:xfrm>
          <a:prstGeom prst="rect">
            <a:avLst/>
          </a:prstGeom>
          <a:noFill/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0" y="2803525"/>
            <a:ext cx="2944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CC3300"/>
                </a:solidFill>
                <a:latin typeface="Macedonian Helv" pitchFamily="34" charset="0"/>
              </a:rPr>
              <a:t>Generalot Du{an Simovi}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-76200" y="6521450"/>
            <a:ext cx="3284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CC3300"/>
                </a:solidFill>
                <a:latin typeface="Macedonian Helv" pitchFamily="34" charset="0"/>
              </a:rPr>
              <a:t>Kralot Petar </a:t>
            </a:r>
            <a:r>
              <a:rPr lang="en-US" sz="1600" b="1">
                <a:solidFill>
                  <a:srgbClr val="CC3300"/>
                </a:solidFill>
              </a:rPr>
              <a:t>II</a:t>
            </a:r>
            <a:r>
              <a:rPr lang="en-US" sz="1600" b="1">
                <a:solidFill>
                  <a:srgbClr val="CC3300"/>
                </a:solidFill>
                <a:latin typeface="Macedonian Helv" pitchFamily="34" charset="0"/>
              </a:rPr>
              <a:t> Karaxorxevi}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667000" y="838200"/>
            <a:ext cx="62515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CC3300"/>
                </a:solidFill>
                <a:latin typeface="Macedonian Helv" pitchFamily="34" charset="0"/>
              </a:rPr>
              <a:t>27.03.1941 godina</a:t>
            </a:r>
          </a:p>
          <a:p>
            <a:pPr algn="ctr"/>
            <a:r>
              <a:rPr lang="en-US" sz="3200" b="1">
                <a:solidFill>
                  <a:srgbClr val="CC3300"/>
                </a:solidFill>
                <a:latin typeface="Macedonian Helv" pitchFamily="34" charset="0"/>
              </a:rPr>
              <a:t>Dr`aven udar vo Jugoslavija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5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95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4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65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27655" grpId="0"/>
      <p:bldP spid="276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28675" name="Picture 3" descr="Adolf Hitler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3168650" cy="4419600"/>
          </a:xfrm>
          <a:prstGeom prst="rect">
            <a:avLst/>
          </a:prstGeom>
          <a:noFill/>
        </p:spPr>
      </p:pic>
      <p:pic>
        <p:nvPicPr>
          <p:cNvPr id="28677" name="Picture 5" descr="Potfat 25, 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533400"/>
            <a:ext cx="5715000" cy="5857875"/>
          </a:xfrm>
          <a:prstGeom prst="rect">
            <a:avLst/>
          </a:prstGeom>
          <a:noFill/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60375" y="5905500"/>
            <a:ext cx="243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Adolf Hitler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3348038" y="6413500"/>
            <a:ext cx="57959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900" b="1">
                <a:solidFill>
                  <a:srgbClr val="CC3300"/>
                </a:solidFill>
                <a:latin typeface="Macedonian Helv" pitchFamily="34" charset="0"/>
              </a:rPr>
              <a:t>“Potfat 25” – Planot za napad na Jugoslavija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8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29699" name="Picture 3" descr="Belgrade, 06"/>
          <p:cNvPicPr>
            <a:picLocks noChangeAspect="1" noChangeArrowheads="1"/>
          </p:cNvPicPr>
          <p:nvPr/>
        </p:nvPicPr>
        <p:blipFill>
          <a:blip r:embed="rId3" cstate="print"/>
          <a:srcRect b="8928"/>
          <a:stretch>
            <a:fillRect/>
          </a:stretch>
        </p:blipFill>
        <p:spPr bwMode="auto">
          <a:xfrm>
            <a:off x="457200" y="0"/>
            <a:ext cx="3790950" cy="4419600"/>
          </a:xfrm>
          <a:prstGeom prst="rect">
            <a:avLst/>
          </a:prstGeom>
          <a:noFill/>
        </p:spPr>
      </p:pic>
      <p:pic>
        <p:nvPicPr>
          <p:cNvPr id="29700" name="Picture 4" descr="Belgrade, 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76200"/>
            <a:ext cx="4316413" cy="3521075"/>
          </a:xfrm>
          <a:prstGeom prst="rect">
            <a:avLst/>
          </a:prstGeom>
          <a:noFill/>
        </p:spPr>
      </p:pic>
      <p:pic>
        <p:nvPicPr>
          <p:cNvPr id="29701" name="Picture 5" descr="stuke_lete_ka_beogradu"/>
          <p:cNvPicPr>
            <a:picLocks noChangeAspect="1" noChangeArrowheads="1"/>
          </p:cNvPicPr>
          <p:nvPr/>
        </p:nvPicPr>
        <p:blipFill>
          <a:blip r:embed="rId5" cstate="print"/>
          <a:srcRect b="11765"/>
          <a:stretch>
            <a:fillRect/>
          </a:stretch>
        </p:blipFill>
        <p:spPr bwMode="auto">
          <a:xfrm>
            <a:off x="0" y="4578350"/>
            <a:ext cx="4749800" cy="2279650"/>
          </a:xfrm>
          <a:prstGeom prst="rect">
            <a:avLst/>
          </a:prstGeom>
          <a:noFill/>
        </p:spPr>
      </p:pic>
      <p:pic>
        <p:nvPicPr>
          <p:cNvPr id="29702" name="Picture 6" descr="srecan_uskrs"/>
          <p:cNvPicPr>
            <a:picLocks noChangeAspect="1" noChangeArrowheads="1"/>
          </p:cNvPicPr>
          <p:nvPr/>
        </p:nvPicPr>
        <p:blipFill>
          <a:blip r:embed="rId6" cstate="print"/>
          <a:srcRect b="8856"/>
          <a:stretch>
            <a:fillRect/>
          </a:stretch>
        </p:blipFill>
        <p:spPr bwMode="auto">
          <a:xfrm>
            <a:off x="5029200" y="4114800"/>
            <a:ext cx="3886200" cy="2743200"/>
          </a:xfrm>
          <a:prstGeom prst="rect">
            <a:avLst/>
          </a:prstGeom>
          <a:noFill/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4114800" y="3619500"/>
            <a:ext cx="5062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06.04.1941 napad na Jugoslavija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30723" name="Picture 3" descr="Belgrade, 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4286250" cy="3295650"/>
          </a:xfrm>
          <a:prstGeom prst="rect">
            <a:avLst/>
          </a:prstGeom>
          <a:noFill/>
        </p:spPr>
      </p:pic>
      <p:pic>
        <p:nvPicPr>
          <p:cNvPr id="30724" name="Picture 4" descr="Belgrade, 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609600"/>
            <a:ext cx="3514725" cy="2652713"/>
          </a:xfrm>
          <a:prstGeom prst="rect">
            <a:avLst/>
          </a:prstGeom>
          <a:noFill/>
        </p:spPr>
      </p:pic>
      <p:pic>
        <p:nvPicPr>
          <p:cNvPr id="30725" name="Picture 5" descr="Belgrade, 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733800"/>
            <a:ext cx="4343400" cy="2905125"/>
          </a:xfrm>
          <a:prstGeom prst="rect">
            <a:avLst/>
          </a:prstGeom>
          <a:noFill/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31825" y="4787900"/>
            <a:ext cx="34067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CC3300"/>
                </a:solidFill>
                <a:latin typeface="Macedonian Helv" pitchFamily="34" charset="0"/>
              </a:rPr>
              <a:t>06.04.1941 godina</a:t>
            </a:r>
          </a:p>
          <a:p>
            <a:pPr algn="ctr"/>
            <a:r>
              <a:rPr lang="en-US" sz="2800" b="1">
                <a:solidFill>
                  <a:srgbClr val="CC3300"/>
                </a:solidFill>
                <a:latin typeface="Macedonian Helv" pitchFamily="34" charset="0"/>
              </a:rPr>
              <a:t>Napad na Belgrad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5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5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95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078038" y="-84138"/>
            <a:ext cx="5008562" cy="7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CC3300"/>
                </a:solidFill>
                <a:latin typeface="Macedonian Helv" pitchFamily="34" charset="0"/>
              </a:rPr>
              <a:t>APRILSKA VOJNA</a:t>
            </a:r>
          </a:p>
        </p:txBody>
      </p:sp>
      <p:pic>
        <p:nvPicPr>
          <p:cNvPr id="31748" name="Picture 4" descr="zarobljeni_vojnici_april19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91000"/>
            <a:ext cx="2047875" cy="2667000"/>
          </a:xfrm>
          <a:prstGeom prst="rect">
            <a:avLst/>
          </a:prstGeom>
          <a:noFill/>
        </p:spPr>
      </p:pic>
      <p:pic>
        <p:nvPicPr>
          <p:cNvPr id="31749" name="Picture 5" descr="yugoslavia_vilage_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1295400"/>
            <a:ext cx="2597150" cy="4572000"/>
          </a:xfrm>
          <a:prstGeom prst="rect">
            <a:avLst/>
          </a:prstGeom>
          <a:noFill/>
        </p:spPr>
      </p:pic>
      <p:pic>
        <p:nvPicPr>
          <p:cNvPr id="31750" name="Picture 6" descr="zarobljeni_srpski_general_april_19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4183063"/>
            <a:ext cx="4038600" cy="2674937"/>
          </a:xfrm>
          <a:prstGeom prst="rect">
            <a:avLst/>
          </a:prstGeom>
          <a:noFill/>
        </p:spPr>
      </p:pic>
      <p:pic>
        <p:nvPicPr>
          <p:cNvPr id="31752" name="Picture 8" descr="Waffen-SS troops in Belgra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838200"/>
            <a:ext cx="2871788" cy="2895600"/>
          </a:xfrm>
          <a:prstGeom prst="rect">
            <a:avLst/>
          </a:prstGeom>
          <a:noFill/>
        </p:spPr>
      </p:pic>
      <p:pic>
        <p:nvPicPr>
          <p:cNvPr id="31753" name="Picture 9" descr="nemacka_kolona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</a:blip>
          <a:srcRect/>
          <a:stretch>
            <a:fillRect/>
          </a:stretch>
        </p:blipFill>
        <p:spPr bwMode="auto">
          <a:xfrm>
            <a:off x="3657600" y="838200"/>
            <a:ext cx="2381250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1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1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5123" name="Picture 3" descr="balco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436938"/>
          </a:xfrm>
          <a:prstGeom prst="rect">
            <a:avLst/>
          </a:prstGeom>
          <a:noFill/>
        </p:spPr>
      </p:pic>
      <p:pic>
        <p:nvPicPr>
          <p:cNvPr id="5124" name="Picture 4" descr="Benito Musolini, 31 gov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971800"/>
            <a:ext cx="1865313" cy="3475038"/>
          </a:xfrm>
          <a:prstGeom prst="rect">
            <a:avLst/>
          </a:prstGeom>
          <a:noFill/>
        </p:spPr>
      </p:pic>
      <p:pic>
        <p:nvPicPr>
          <p:cNvPr id="5125" name="Picture 5" descr="Benito Mussolini,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971800"/>
            <a:ext cx="3028950" cy="3505200"/>
          </a:xfrm>
          <a:prstGeom prst="rect">
            <a:avLst/>
          </a:prstGeom>
          <a:noFill/>
        </p:spPr>
      </p:pic>
      <p:pic>
        <p:nvPicPr>
          <p:cNvPr id="5126" name="Picture 6" descr="Benito Mussolini, 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4100" y="2971800"/>
            <a:ext cx="2628900" cy="3505200"/>
          </a:xfrm>
          <a:prstGeom prst="rect">
            <a:avLst/>
          </a:prstGeom>
          <a:noFill/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132013" y="6248400"/>
            <a:ext cx="47259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9900"/>
                </a:solidFill>
                <a:latin typeface="Macedonian Helv" pitchFamily="34" charset="0"/>
              </a:rPr>
              <a:t>Benito Musolini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32771" name="Picture 3" descr="2guerr6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28600"/>
            <a:ext cx="2235200" cy="3714750"/>
          </a:xfrm>
          <a:prstGeom prst="rect">
            <a:avLst/>
          </a:prstGeom>
          <a:noFill/>
        </p:spPr>
      </p:pic>
      <p:pic>
        <p:nvPicPr>
          <p:cNvPr id="32773" name="Picture 5" descr="Kralot Petar i Knezot Pav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52400"/>
            <a:ext cx="3467100" cy="3063875"/>
          </a:xfrm>
          <a:prstGeom prst="rect">
            <a:avLst/>
          </a:prstGeom>
          <a:noFill/>
        </p:spPr>
      </p:pic>
      <p:pic>
        <p:nvPicPr>
          <p:cNvPr id="32774" name="Picture 6" descr="kapitulacij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505200"/>
            <a:ext cx="4286250" cy="3133725"/>
          </a:xfrm>
          <a:prstGeom prst="rect">
            <a:avLst/>
          </a:prstGeom>
          <a:noFill/>
        </p:spPr>
      </p:pic>
      <p:pic>
        <p:nvPicPr>
          <p:cNvPr id="32775" name="Picture 7" descr="Germanski vojnici vo Belgrad 194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228600"/>
            <a:ext cx="2705100" cy="4033838"/>
          </a:xfrm>
          <a:prstGeom prst="rect">
            <a:avLst/>
          </a:prstGeom>
          <a:noFill/>
        </p:spPr>
      </p:pic>
      <p:pic>
        <p:nvPicPr>
          <p:cNvPr id="32776" name="Picture 8" descr="Germanski vojnici na Avala 194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248150"/>
            <a:ext cx="3962400" cy="2457450"/>
          </a:xfrm>
          <a:prstGeom prst="rect">
            <a:avLst/>
          </a:prstGeom>
          <a:noFill/>
        </p:spPr>
      </p:pic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4389438" y="3467100"/>
            <a:ext cx="2728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KAPITULACIJA</a:t>
            </a:r>
          </a:p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17.04.1941 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75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33795" name="Picture 3" descr="Podela_jugoslavije_19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144000" cy="5060950"/>
          </a:xfrm>
          <a:prstGeom prst="rect">
            <a:avLst/>
          </a:prstGeom>
          <a:noFill/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3513" y="5470525"/>
            <a:ext cx="88280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chemeClr val="folHlink"/>
                </a:solidFill>
                <a:latin typeface="Macedonian Helv" pitchFamily="34" charset="0"/>
              </a:rPr>
              <a:t>Podelbata na Jugoslavija 1941 godina</a:t>
            </a:r>
          </a:p>
          <a:p>
            <a:pPr algn="ctr"/>
            <a:r>
              <a:rPr lang="en-US" sz="2000" b="1">
                <a:solidFill>
                  <a:schemeClr val="folHlink"/>
                </a:solidFill>
                <a:latin typeface="Macedonian Helv" pitchFamily="34" charset="0"/>
              </a:rPr>
              <a:t>delovi dobija Germanija, Italija, Ungarija, Bugarija i Albanija</a:t>
            </a:r>
          </a:p>
          <a:p>
            <a:pPr algn="ctr"/>
            <a:r>
              <a:rPr lang="en-US" sz="2000" b="1">
                <a:solidFill>
                  <a:schemeClr val="folHlink"/>
                </a:solidFill>
                <a:latin typeface="Macedonian Helv" pitchFamily="34" charset="0"/>
              </a:rPr>
              <a:t>Sozdaeni se tri kvislin{ki dr`avi: Nezavisna Dr`ava Hrvatska</a:t>
            </a:r>
          </a:p>
          <a:p>
            <a:pPr algn="ctr"/>
            <a:r>
              <a:rPr lang="en-US" sz="2000" b="1">
                <a:solidFill>
                  <a:schemeClr val="folHlink"/>
                </a:solidFill>
                <a:latin typeface="Macedonian Helv" pitchFamily="34" charset="0"/>
              </a:rPr>
              <a:t>Srbija pod Germanska dominacija i Crna Gora, pod Italija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34819" name="Picture 3" descr="Propaganda, 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85800"/>
            <a:ext cx="4121150" cy="5943600"/>
          </a:xfrm>
          <a:prstGeom prst="rect">
            <a:avLst/>
          </a:prstGeom>
          <a:noFill/>
        </p:spPr>
      </p:pic>
      <p:pic>
        <p:nvPicPr>
          <p:cNvPr id="34820" name="Picture 4" descr="Map_of_nd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228600"/>
            <a:ext cx="4762500" cy="4010025"/>
          </a:xfrm>
          <a:prstGeom prst="rect">
            <a:avLst/>
          </a:prstGeom>
          <a:noFill/>
        </p:spPr>
      </p:pic>
      <p:pic>
        <p:nvPicPr>
          <p:cNvPr id="34821" name="Picture 5" descr="WWII CROA 001 Croatia adopted the red white blue horizontal tricolour in 18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419600"/>
            <a:ext cx="3657600" cy="2438400"/>
          </a:xfrm>
          <a:prstGeom prst="rect">
            <a:avLst/>
          </a:prstGeom>
          <a:noFill/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00025" y="-50800"/>
            <a:ext cx="35480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CC3300"/>
                </a:solidFill>
                <a:latin typeface="Macedonian Helv" pitchFamily="34" charset="0"/>
              </a:rPr>
              <a:t>Nezavisna Dr`ava</a:t>
            </a:r>
          </a:p>
          <a:p>
            <a:pPr algn="ctr"/>
            <a:r>
              <a:rPr lang="en-US" sz="2800" b="1">
                <a:solidFill>
                  <a:srgbClr val="CC3300"/>
                </a:solidFill>
                <a:latin typeface="Macedonian Helv" pitchFamily="34" charset="0"/>
              </a:rPr>
              <a:t> Hrvatska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1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35843" name="Picture 3" descr="Ante pavelic, 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0"/>
            <a:ext cx="2857500" cy="4114800"/>
          </a:xfrm>
          <a:prstGeom prst="rect">
            <a:avLst/>
          </a:prstGeom>
          <a:noFill/>
        </p:spPr>
      </p:pic>
      <p:pic>
        <p:nvPicPr>
          <p:cNvPr id="35844" name="Picture 4" descr="Ante Pavelic, so Benito Musolini vo R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85800"/>
            <a:ext cx="3657600" cy="2743200"/>
          </a:xfrm>
          <a:prstGeom prst="rect">
            <a:avLst/>
          </a:prstGeom>
          <a:noFill/>
        </p:spPr>
      </p:pic>
      <p:pic>
        <p:nvPicPr>
          <p:cNvPr id="35845" name="Picture 5" descr="Ante Pavelic, 03 Poglavnik na NDH, so Adolf Hitler vo Vie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733800"/>
            <a:ext cx="3962400" cy="2740025"/>
          </a:xfrm>
          <a:prstGeom prst="rect">
            <a:avLst/>
          </a:prstGeom>
          <a:noFill/>
        </p:spPr>
      </p:pic>
      <p:pic>
        <p:nvPicPr>
          <p:cNvPr id="35847" name="Picture 7" descr="Ante Pavelic, 02 Poglavnik na ND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2750" y="2133600"/>
            <a:ext cx="2381250" cy="2619375"/>
          </a:xfrm>
          <a:prstGeom prst="rect">
            <a:avLst/>
          </a:prstGeom>
          <a:noFill/>
        </p:spPr>
      </p:pic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295275" y="5562600"/>
            <a:ext cx="267652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CC3300"/>
                </a:solidFill>
                <a:latin typeface="Macedonian Helv" pitchFamily="34" charset="0"/>
              </a:rPr>
              <a:t>Ante Paveli}</a:t>
            </a:r>
          </a:p>
          <a:p>
            <a:pPr algn="ctr"/>
            <a:r>
              <a:rPr lang="en-US" sz="2800" b="1">
                <a:solidFill>
                  <a:srgbClr val="CC3300"/>
                </a:solidFill>
                <a:latin typeface="Macedonian Helv" pitchFamily="34" charset="0"/>
              </a:rPr>
              <a:t>Poglavnik na</a:t>
            </a:r>
          </a:p>
          <a:p>
            <a:pPr algn="ctr"/>
            <a:r>
              <a:rPr lang="en-US" sz="2800" b="1">
                <a:solidFill>
                  <a:srgbClr val="CC3300"/>
                </a:solidFill>
                <a:latin typeface="Macedonian Helv" pitchFamily="34" charset="0"/>
              </a:rPr>
              <a:t>NDH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36867" name="Picture 3" descr="milan_nedic, 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33400"/>
            <a:ext cx="3705225" cy="5410200"/>
          </a:xfrm>
          <a:prstGeom prst="rect">
            <a:avLst/>
          </a:prstGeom>
          <a:noFill/>
        </p:spPr>
      </p:pic>
      <p:pic>
        <p:nvPicPr>
          <p:cNvPr id="36868" name="Picture 4" descr="milan_ndeic_19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28600"/>
            <a:ext cx="4600575" cy="2832100"/>
          </a:xfrm>
          <a:prstGeom prst="rect">
            <a:avLst/>
          </a:prstGeom>
          <a:noFill/>
        </p:spPr>
      </p:pic>
      <p:pic>
        <p:nvPicPr>
          <p:cNvPr id="36869" name="Picture 5" descr="nediceva_srbij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638425"/>
            <a:ext cx="3038475" cy="4219575"/>
          </a:xfrm>
          <a:prstGeom prst="rect">
            <a:avLst/>
          </a:prstGeom>
          <a:noFill/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17525" y="6096000"/>
            <a:ext cx="31924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chemeClr val="hlink"/>
                </a:solidFill>
                <a:latin typeface="Macedonian Helv" pitchFamily="34" charset="0"/>
              </a:rPr>
              <a:t>Milan Nedi}</a:t>
            </a:r>
          </a:p>
          <a:p>
            <a:pPr algn="ctr"/>
            <a:r>
              <a:rPr lang="en-US" sz="2400" b="1">
                <a:solidFill>
                  <a:schemeClr val="hlink"/>
                </a:solidFill>
                <a:latin typeface="Macedonian Helv" pitchFamily="34" charset="0"/>
              </a:rPr>
              <a:t>kvisling vo Srbija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37891" name="Picture 3" descr="WWII ROMN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85800"/>
            <a:ext cx="3657600" cy="2438400"/>
          </a:xfrm>
          <a:prstGeom prst="rect">
            <a:avLst/>
          </a:prstGeom>
          <a:noFill/>
        </p:spPr>
      </p:pic>
      <p:pic>
        <p:nvPicPr>
          <p:cNvPr id="37892" name="Picture 4" descr="King_Carol_II_of_Roman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276600"/>
            <a:ext cx="2735263" cy="3352800"/>
          </a:xfrm>
          <a:prstGeom prst="rect">
            <a:avLst/>
          </a:prstGeom>
          <a:noFill/>
        </p:spPr>
      </p:pic>
      <p:pic>
        <p:nvPicPr>
          <p:cNvPr id="37893" name="Picture 5" descr="Romania_MASSR_19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04800"/>
            <a:ext cx="4295775" cy="3146425"/>
          </a:xfrm>
          <a:prstGeom prst="rect">
            <a:avLst/>
          </a:prstGeom>
          <a:noFill/>
        </p:spPr>
      </p:pic>
      <p:pic>
        <p:nvPicPr>
          <p:cNvPr id="37894" name="Picture 6" descr="Rom19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546475"/>
            <a:ext cx="4267200" cy="315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38915" name="Picture 3" descr="Ion Antonescu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"/>
            <a:ext cx="3201988" cy="3581400"/>
          </a:xfrm>
          <a:prstGeom prst="rect">
            <a:avLst/>
          </a:prstGeom>
          <a:noFill/>
        </p:spPr>
      </p:pic>
      <p:pic>
        <p:nvPicPr>
          <p:cNvPr id="38916" name="Picture 4" descr="607px-Ploiesti-bombarded-by-the-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8600"/>
            <a:ext cx="3724275" cy="3681413"/>
          </a:xfrm>
          <a:prstGeom prst="rect">
            <a:avLst/>
          </a:prstGeom>
          <a:noFill/>
        </p:spPr>
      </p:pic>
      <p:pic>
        <p:nvPicPr>
          <p:cNvPr id="38917" name="Picture 5" descr="Ploesti, nafta"/>
          <p:cNvPicPr>
            <a:picLocks noChangeAspect="1" noChangeArrowheads="1"/>
          </p:cNvPicPr>
          <p:nvPr/>
        </p:nvPicPr>
        <p:blipFill>
          <a:blip r:embed="rId5" cstate="print"/>
          <a:srcRect b="8911"/>
          <a:stretch>
            <a:fillRect/>
          </a:stretch>
        </p:blipFill>
        <p:spPr bwMode="auto">
          <a:xfrm>
            <a:off x="4254500" y="4033838"/>
            <a:ext cx="4737100" cy="2824162"/>
          </a:xfrm>
          <a:prstGeom prst="rect">
            <a:avLst/>
          </a:prstGeom>
          <a:noFill/>
        </p:spPr>
      </p:pic>
      <p:pic>
        <p:nvPicPr>
          <p:cNvPr id="38918" name="Picture 6" descr="Germanskata vojska niz Romanija"/>
          <p:cNvPicPr>
            <a:picLocks noChangeAspect="1" noChangeArrowheads="1"/>
          </p:cNvPicPr>
          <p:nvPr/>
        </p:nvPicPr>
        <p:blipFill>
          <a:blip r:embed="rId6" cstate="print"/>
          <a:srcRect t="10204"/>
          <a:stretch>
            <a:fillRect/>
          </a:stretch>
        </p:blipFill>
        <p:spPr bwMode="auto">
          <a:xfrm>
            <a:off x="0" y="4087813"/>
            <a:ext cx="4140200" cy="2770187"/>
          </a:xfrm>
          <a:prstGeom prst="rect">
            <a:avLst/>
          </a:prstGeom>
          <a:noFill/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344488" y="3717925"/>
            <a:ext cx="3617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Generalot Jon Antoanesku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50"/>
                            </p:stCondLst>
                            <p:childTnLst>
                              <p:par>
                                <p:cTn id="24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50"/>
                            </p:stCondLst>
                            <p:childTnLst>
                              <p:par>
                                <p:cTn id="30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39939" name="Picture 3" descr="Celal Bayar, so Mustafa Kemal Ataturk, tret pretsedael na Turci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85800"/>
            <a:ext cx="4889500" cy="4343400"/>
          </a:xfrm>
          <a:prstGeom prst="rect">
            <a:avLst/>
          </a:prstGeom>
          <a:noFill/>
        </p:spPr>
      </p:pic>
      <p:pic>
        <p:nvPicPr>
          <p:cNvPr id="39940" name="Picture 4" descr="Turcija, zna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191000"/>
            <a:ext cx="3695700" cy="2476500"/>
          </a:xfrm>
          <a:prstGeom prst="rect">
            <a:avLst/>
          </a:prstGeom>
          <a:noFill/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963613" y="5121275"/>
            <a:ext cx="39131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Mustafa Kemal Ataturk</a:t>
            </a:r>
          </a:p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Ismet Ineni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788025" y="1866900"/>
            <a:ext cx="3181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MIR VO ZEMJATA –</a:t>
            </a:r>
          </a:p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MIR VO SVETOT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399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40963" name="Picture 3" descr="st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57200"/>
            <a:ext cx="995363" cy="1295400"/>
          </a:xfrm>
          <a:prstGeom prst="rect">
            <a:avLst/>
          </a:prstGeom>
          <a:noFill/>
        </p:spPr>
      </p:pic>
      <p:pic>
        <p:nvPicPr>
          <p:cNvPr id="40964" name="Picture 4" descr="SK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04800"/>
            <a:ext cx="4114800" cy="2057400"/>
          </a:xfrm>
          <a:prstGeom prst="rect">
            <a:avLst/>
          </a:prstGeom>
          <a:noFill/>
        </p:spPr>
      </p:pic>
      <p:pic>
        <p:nvPicPr>
          <p:cNvPr id="40965" name="Picture 5" descr="tito-bigg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113" y="2424113"/>
            <a:ext cx="3417887" cy="4433887"/>
          </a:xfrm>
          <a:prstGeom prst="rect">
            <a:avLst/>
          </a:prstGeom>
          <a:noFill/>
        </p:spPr>
      </p:pic>
      <p:pic>
        <p:nvPicPr>
          <p:cNvPr id="40966" name="Picture 6" descr="tito-kadi"/>
          <p:cNvPicPr>
            <a:picLocks noChangeAspect="1" noChangeArrowheads="1"/>
          </p:cNvPicPr>
          <p:nvPr/>
        </p:nvPicPr>
        <p:blipFill>
          <a:blip r:embed="rId6" cstate="print">
            <a:lum bright="-18000" contrast="18000"/>
          </a:blip>
          <a:srcRect/>
          <a:stretch>
            <a:fillRect/>
          </a:stretch>
        </p:blipFill>
        <p:spPr bwMode="auto">
          <a:xfrm>
            <a:off x="5232400" y="2438400"/>
            <a:ext cx="2844800" cy="4419600"/>
          </a:xfrm>
          <a:prstGeom prst="rect">
            <a:avLst/>
          </a:prstGeom>
          <a:noFill/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6400800" y="854075"/>
            <a:ext cx="27035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Josip Broz Tito</a:t>
            </a:r>
          </a:p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Voda~ na KPJ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6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41987" name="Picture 3" descr="draza_mihajlov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1905000" cy="2419350"/>
          </a:xfrm>
          <a:prstGeom prst="rect">
            <a:avLst/>
          </a:prstGeom>
          <a:noFill/>
        </p:spPr>
      </p:pic>
      <p:pic>
        <p:nvPicPr>
          <p:cNvPr id="41988" name="Picture 4" descr="dra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143000"/>
            <a:ext cx="6096000" cy="4179888"/>
          </a:xfrm>
          <a:prstGeom prst="rect">
            <a:avLst/>
          </a:prstGeom>
          <a:noFill/>
        </p:spPr>
      </p:pic>
      <p:pic>
        <p:nvPicPr>
          <p:cNvPr id="41989" name="Picture 5" descr="draza_saveznic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191000"/>
            <a:ext cx="3333750" cy="2352675"/>
          </a:xfrm>
          <a:prstGeom prst="rect">
            <a:avLst/>
          </a:prstGeom>
          <a:noFill/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868363" y="239713"/>
            <a:ext cx="6862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Dra`a Mihajlovi} – Voda~ na ^etni~koto dvi`ewe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935413" y="5573713"/>
            <a:ext cx="51720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Vo 1941 godina go formira</a:t>
            </a:r>
          </a:p>
          <a:p>
            <a:pPr algn="ctr"/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Ramnogorskiot ~etni~ki {tab</a:t>
            </a:r>
          </a:p>
          <a:p>
            <a:pPr algn="ctr"/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koj se bori za sozdavawe na </a:t>
            </a:r>
          </a:p>
          <a:p>
            <a:pPr algn="ctr"/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centralizirano Kralstvo Jugoslavija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95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950"/>
                            </p:stCondLst>
                            <p:childTnLst>
                              <p:par>
                                <p:cTn id="49" presetID="25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  <p:bldP spid="419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6148" name="Picture 4" descr="King Victor-Emanuel - Itali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75" y="0"/>
            <a:ext cx="1609725" cy="2076450"/>
          </a:xfrm>
          <a:prstGeom prst="rect">
            <a:avLst/>
          </a:prstGeom>
          <a:noFill/>
        </p:spPr>
      </p:pic>
      <p:pic>
        <p:nvPicPr>
          <p:cNvPr id="6149" name="Picture 5" descr="Italian Mare Nostr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63775"/>
            <a:ext cx="9144000" cy="4594225"/>
          </a:xfrm>
          <a:prstGeom prst="rect">
            <a:avLst/>
          </a:prstGeom>
          <a:noFill/>
        </p:spPr>
      </p:pic>
      <p:pic>
        <p:nvPicPr>
          <p:cNvPr id="6150" name="Picture 6" descr="800px-Flag_of_RS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0"/>
            <a:ext cx="3124200" cy="2081213"/>
          </a:xfrm>
          <a:prstGeom prst="rect">
            <a:avLst/>
          </a:prstGeom>
          <a:noFill/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0638" y="1355725"/>
            <a:ext cx="2570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chemeClr val="hlink"/>
                </a:solidFill>
                <a:latin typeface="Macedonian Helv" pitchFamily="34" charset="0"/>
              </a:rPr>
              <a:t>Kralot</a:t>
            </a:r>
          </a:p>
          <a:p>
            <a:pPr algn="ctr"/>
            <a:r>
              <a:rPr lang="en-US" sz="2000" b="1">
                <a:solidFill>
                  <a:schemeClr val="hlink"/>
                </a:solidFill>
                <a:latin typeface="Macedonian Helv" pitchFamily="34" charset="0"/>
              </a:rPr>
              <a:t>Viktor Emanuel </a:t>
            </a:r>
            <a:r>
              <a:rPr lang="en-US" sz="2000" b="1">
                <a:solidFill>
                  <a:schemeClr val="hlink"/>
                </a:solidFill>
              </a:rPr>
              <a:t>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43011" name="Picture 3" descr="Ter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4775"/>
            <a:ext cx="4448175" cy="6753225"/>
          </a:xfrm>
          <a:prstGeom prst="rect">
            <a:avLst/>
          </a:prstGeom>
          <a:noFill/>
        </p:spPr>
      </p:pic>
      <p:pic>
        <p:nvPicPr>
          <p:cNvPr id="43012" name="Picture 4" descr="ist-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2463" y="0"/>
            <a:ext cx="4681537" cy="2927350"/>
          </a:xfrm>
          <a:prstGeom prst="rect">
            <a:avLst/>
          </a:prstGeom>
          <a:noFill/>
        </p:spPr>
      </p:pic>
      <p:pic>
        <p:nvPicPr>
          <p:cNvPr id="43014" name="Picture 6" descr="srpski_naro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3425" y="2590800"/>
            <a:ext cx="2530475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44035" name="Picture 3" descr="str_03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9450" y="2286000"/>
            <a:ext cx="2114550" cy="1428750"/>
          </a:xfrm>
          <a:prstGeom prst="rect">
            <a:avLst/>
          </a:prstGeom>
          <a:noFill/>
        </p:spPr>
      </p:pic>
      <p:pic>
        <p:nvPicPr>
          <p:cNvPr id="44036" name="Picture 4" descr="1941-09-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09800"/>
            <a:ext cx="2362200" cy="1676400"/>
          </a:xfrm>
          <a:prstGeom prst="rect">
            <a:avLst/>
          </a:prstGeom>
          <a:noFill/>
        </p:spPr>
      </p:pic>
      <p:pic>
        <p:nvPicPr>
          <p:cNvPr id="44037" name="Picture 5" descr="1941-10-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2057400"/>
            <a:ext cx="2362200" cy="1704975"/>
          </a:xfrm>
          <a:prstGeom prst="rect">
            <a:avLst/>
          </a:prstGeom>
          <a:noFill/>
        </p:spPr>
      </p:pic>
      <p:pic>
        <p:nvPicPr>
          <p:cNvPr id="44038" name="Picture 6" descr="1941-10-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5600" y="3657600"/>
            <a:ext cx="2260600" cy="3200400"/>
          </a:xfrm>
          <a:prstGeom prst="rect">
            <a:avLst/>
          </a:prstGeom>
          <a:noFill/>
        </p:spPr>
      </p:pic>
      <p:pic>
        <p:nvPicPr>
          <p:cNvPr id="44039" name="Picture 7" descr="Kragujevac, 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3857625"/>
            <a:ext cx="4762500" cy="3000375"/>
          </a:xfrm>
          <a:prstGeom prst="rect">
            <a:avLst/>
          </a:prstGeom>
          <a:noFill/>
        </p:spPr>
      </p:pic>
      <p:pic>
        <p:nvPicPr>
          <p:cNvPr id="44040" name="Picture 8" descr="str_01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0"/>
            <a:ext cx="2590800" cy="1851025"/>
          </a:xfrm>
          <a:prstGeom prst="rect">
            <a:avLst/>
          </a:prstGeom>
          <a:noFill/>
        </p:spPr>
      </p:pic>
      <p:pic>
        <p:nvPicPr>
          <p:cNvPr id="44041" name="Picture 9" descr="str_02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7000" y="381000"/>
            <a:ext cx="2667000" cy="1681163"/>
          </a:xfrm>
          <a:prstGeom prst="rect">
            <a:avLst/>
          </a:prstGeom>
          <a:noFill/>
        </p:spPr>
      </p:pic>
      <p:pic>
        <p:nvPicPr>
          <p:cNvPr id="44042" name="Picture 10" descr="obzna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228600"/>
            <a:ext cx="2971800" cy="1790700"/>
          </a:xfrm>
          <a:prstGeom prst="rect">
            <a:avLst/>
          </a:prstGeom>
          <a:noFill/>
        </p:spPr>
      </p:pic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2590800" y="2574925"/>
            <a:ext cx="203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KRAGUJEVAC</a:t>
            </a:r>
          </a:p>
          <a:p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21.10.1941 god.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133350" y="4811713"/>
            <a:ext cx="1752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2.300 lu|e</a:t>
            </a:r>
          </a:p>
          <a:p>
            <a:pPr algn="ctr"/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stralani vo</a:t>
            </a:r>
          </a:p>
          <a:p>
            <a:pPr algn="ctr"/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eden 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8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8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8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8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8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8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8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8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/>
      <p:bldP spid="4404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45059" name="Picture 3" descr="Partizani, 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498975" cy="3241675"/>
          </a:xfrm>
          <a:prstGeom prst="rect">
            <a:avLst/>
          </a:prstGeom>
          <a:noFill/>
        </p:spPr>
      </p:pic>
      <p:pic>
        <p:nvPicPr>
          <p:cNvPr id="45060" name="Picture 4" descr="Partizani, 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0"/>
            <a:ext cx="4471988" cy="2838450"/>
          </a:xfrm>
          <a:prstGeom prst="rect">
            <a:avLst/>
          </a:prstGeom>
          <a:noFill/>
        </p:spPr>
      </p:pic>
      <p:pic>
        <p:nvPicPr>
          <p:cNvPr id="45061" name="Picture 5" descr="Partizani, 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457200"/>
            <a:ext cx="4375150" cy="3035300"/>
          </a:xfrm>
          <a:prstGeom prst="rect">
            <a:avLst/>
          </a:prstGeom>
          <a:noFill/>
        </p:spPr>
      </p:pic>
      <p:pic>
        <p:nvPicPr>
          <p:cNvPr id="45062" name="Picture 6" descr="Uzice 194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3581400"/>
            <a:ext cx="4435475" cy="2889250"/>
          </a:xfrm>
          <a:prstGeom prst="rect">
            <a:avLst/>
          </a:prstGeom>
          <a:noFill/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089525" y="-61913"/>
            <a:ext cx="2714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C3300"/>
                </a:solidFill>
                <a:latin typeface="Macedonian Helv" pitchFamily="34" charset="0"/>
              </a:rPr>
              <a:t>PARTIZANI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46083" name="Picture 3" descr="Tito_i_prva_proleters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33400"/>
            <a:ext cx="4953000" cy="3230563"/>
          </a:xfrm>
          <a:prstGeom prst="rect">
            <a:avLst/>
          </a:prstGeom>
          <a:noFill/>
        </p:spPr>
      </p:pic>
      <p:pic>
        <p:nvPicPr>
          <p:cNvPr id="46084" name="Picture 4" descr="tito&amp;ko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162425"/>
            <a:ext cx="3962400" cy="2695575"/>
          </a:xfrm>
          <a:prstGeom prst="rect">
            <a:avLst/>
          </a:prstGeom>
          <a:noFill/>
        </p:spPr>
      </p:pic>
      <p:pic>
        <p:nvPicPr>
          <p:cNvPr id="46085" name="Picture 5" descr="tito-avno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7413" y="2362200"/>
            <a:ext cx="4446587" cy="4495800"/>
          </a:xfrm>
          <a:prstGeom prst="rect">
            <a:avLst/>
          </a:prstGeom>
          <a:noFill/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030788" y="203200"/>
            <a:ext cx="43211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26-27.11.1942 g. Biha}</a:t>
            </a:r>
          </a:p>
          <a:p>
            <a:pPr algn="ctr"/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Prvo zasedanie na AVNOJ</a:t>
            </a:r>
          </a:p>
          <a:p>
            <a:pPr algn="ctr"/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(Anti-fa{isti~ko Sobranie na </a:t>
            </a:r>
          </a:p>
          <a:p>
            <a:pPr algn="ctr"/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Narodnoto osloboduvawe </a:t>
            </a:r>
          </a:p>
          <a:p>
            <a:pPr algn="ctr"/>
            <a:r>
              <a:rPr lang="en-US" sz="2000" b="1">
                <a:solidFill>
                  <a:srgbClr val="CC3300"/>
                </a:solidFill>
                <a:latin typeface="Macedonian Helv" pitchFamily="34" charset="0"/>
              </a:rPr>
              <a:t>na Jugoslavija)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47107" name="Picture 3" descr="Formiranjeto na KP na Alban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2862263" cy="3497263"/>
          </a:xfrm>
          <a:prstGeom prst="rect">
            <a:avLst/>
          </a:prstGeom>
          <a:noFill/>
        </p:spPr>
      </p:pic>
      <p:pic>
        <p:nvPicPr>
          <p:cNvPr id="47108" name="Picture 4" descr="Enver Hodza, 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609600"/>
            <a:ext cx="5232400" cy="3260725"/>
          </a:xfrm>
          <a:prstGeom prst="rect">
            <a:avLst/>
          </a:prstGeom>
          <a:noFill/>
        </p:spPr>
      </p:pic>
      <p:pic>
        <p:nvPicPr>
          <p:cNvPr id="47109" name="Picture 5" descr="Prvite partizanski edinici vo Albanija, 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67200"/>
            <a:ext cx="5875338" cy="2378075"/>
          </a:xfrm>
          <a:prstGeom prst="rect">
            <a:avLst/>
          </a:prstGeom>
          <a:noFill/>
        </p:spPr>
      </p:pic>
      <p:pic>
        <p:nvPicPr>
          <p:cNvPr id="47110" name="Picture 6" descr="Prvite partizanski edinici vo Albanij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638550"/>
            <a:ext cx="2743200" cy="3219450"/>
          </a:xfrm>
          <a:prstGeom prst="rect">
            <a:avLst/>
          </a:prstGeom>
          <a:noFill/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143000" y="0"/>
            <a:ext cx="7085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CC3300"/>
                </a:solidFill>
                <a:latin typeface="Macedonian Helv" pitchFamily="34" charset="0"/>
              </a:rPr>
              <a:t>Enver Hoxa – voda~ na KP na Albanija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4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48131" name="Picture 3" descr="600px-Flag_of_Albania 19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58800"/>
            <a:ext cx="4191000" cy="2794000"/>
          </a:xfrm>
          <a:prstGeom prst="rect">
            <a:avLst/>
          </a:prstGeom>
          <a:noFill/>
        </p:spPr>
      </p:pic>
      <p:pic>
        <p:nvPicPr>
          <p:cNvPr id="48132" name="Picture 4" descr="Albanian Ballists which commited many crimes against Serb Christian popu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781425"/>
            <a:ext cx="4286250" cy="3076575"/>
          </a:xfrm>
          <a:prstGeom prst="rect">
            <a:avLst/>
          </a:prstGeom>
          <a:noFill/>
        </p:spPr>
      </p:pic>
      <p:pic>
        <p:nvPicPr>
          <p:cNvPr id="48133" name="Picture 5" descr="naziko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685800"/>
            <a:ext cx="3086100" cy="3024188"/>
          </a:xfrm>
          <a:prstGeom prst="rect">
            <a:avLst/>
          </a:prstGeom>
          <a:noFill/>
        </p:spPr>
      </p:pic>
      <p:pic>
        <p:nvPicPr>
          <p:cNvPr id="48134" name="Picture 6" descr="Pronazi Albanian demonstra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810000"/>
            <a:ext cx="4495800" cy="2984500"/>
          </a:xfrm>
          <a:prstGeom prst="rect">
            <a:avLst/>
          </a:prstGeom>
          <a:noFill/>
        </p:spPr>
      </p:pic>
      <p:pic>
        <p:nvPicPr>
          <p:cNvPr id="48135" name="Picture 7" descr="logo_pbk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1371600"/>
            <a:ext cx="1343025" cy="1381125"/>
          </a:xfrm>
          <a:prstGeom prst="rect">
            <a:avLst/>
          </a:prstGeom>
          <a:noFill/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127125" y="-111125"/>
            <a:ext cx="7473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C3300"/>
                </a:solidFill>
              </a:rPr>
              <a:t>Balli Kombëtar – </a:t>
            </a:r>
            <a:r>
              <a:rPr lang="en-US" sz="3600" b="1">
                <a:solidFill>
                  <a:srgbClr val="CC3300"/>
                </a:solidFill>
                <a:latin typeface="Macedonian Helv" pitchFamily="34" charset="0"/>
              </a:rPr>
              <a:t>Naroden Front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49155" name="Picture 3" descr="map1"/>
          <p:cNvPicPr>
            <a:picLocks noChangeAspect="1" noChangeArrowheads="1"/>
          </p:cNvPicPr>
          <p:nvPr/>
        </p:nvPicPr>
        <p:blipFill>
          <a:blip r:embed="rId3" cstate="print">
            <a:lum bright="18000" contrast="36000"/>
          </a:blip>
          <a:srcRect/>
          <a:stretch>
            <a:fillRect/>
          </a:stretch>
        </p:blipFill>
        <p:spPr bwMode="auto">
          <a:xfrm>
            <a:off x="914400" y="-39688"/>
            <a:ext cx="6934200" cy="689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7171" name="Picture 3" descr="Kralot Zogu 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3" y="838200"/>
            <a:ext cx="2998787" cy="4114800"/>
          </a:xfrm>
          <a:prstGeom prst="rect">
            <a:avLst/>
          </a:prstGeom>
          <a:noFill/>
        </p:spPr>
      </p:pic>
      <p:pic>
        <p:nvPicPr>
          <p:cNvPr id="7172" name="Picture 4" descr="King Zog of Albania (left) with It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838200"/>
            <a:ext cx="6096000" cy="4100513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-7938" y="5273675"/>
            <a:ext cx="93043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Albanskiot kral Ahmet Zogu i so Italijanskiot minister </a:t>
            </a:r>
          </a:p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za nadvore{ni raboti Grofot ^ano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5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8196" name="Picture 4" descr="Italijanska vojska, 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06363"/>
            <a:ext cx="5410200" cy="3560762"/>
          </a:xfrm>
          <a:prstGeom prst="rect">
            <a:avLst/>
          </a:prstGeom>
          <a:noFill/>
        </p:spPr>
      </p:pic>
      <p:pic>
        <p:nvPicPr>
          <p:cNvPr id="8197" name="Picture 5" descr="Navleguvanje vo Albanij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17900"/>
            <a:ext cx="5080000" cy="3340100"/>
          </a:xfrm>
          <a:prstGeom prst="rect">
            <a:avLst/>
          </a:prstGeom>
          <a:noFill/>
        </p:spPr>
      </p:pic>
      <p:pic>
        <p:nvPicPr>
          <p:cNvPr id="8198" name="Picture 6" descr="Navleguvanje vo Albanija, 02"/>
          <p:cNvPicPr>
            <a:picLocks noChangeAspect="1" noChangeArrowheads="1"/>
          </p:cNvPicPr>
          <p:nvPr/>
        </p:nvPicPr>
        <p:blipFill>
          <a:blip r:embed="rId5" cstate="print"/>
          <a:srcRect b="9375"/>
          <a:stretch>
            <a:fillRect/>
          </a:stretch>
        </p:blipFill>
        <p:spPr bwMode="auto">
          <a:xfrm>
            <a:off x="4038600" y="3835400"/>
            <a:ext cx="5080000" cy="2946400"/>
          </a:xfrm>
          <a:prstGeom prst="rect">
            <a:avLst/>
          </a:prstGeom>
          <a:noFill/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6200" y="1231900"/>
            <a:ext cx="3694113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600" b="1">
                <a:solidFill>
                  <a:srgbClr val="CC3300"/>
                </a:solidFill>
                <a:latin typeface="Macedonian Helv" pitchFamily="34" charset="0"/>
              </a:rPr>
              <a:t>07.04.1939 godina</a:t>
            </a:r>
          </a:p>
          <a:p>
            <a:pPr algn="ctr"/>
            <a:r>
              <a:rPr lang="en-US" sz="2600" b="1">
                <a:solidFill>
                  <a:srgbClr val="CC3300"/>
                </a:solidFill>
                <a:latin typeface="Macedonian Helv" pitchFamily="34" charset="0"/>
              </a:rPr>
              <a:t>Italija ja napa|a i ja</a:t>
            </a:r>
          </a:p>
          <a:p>
            <a:pPr algn="ctr"/>
            <a:r>
              <a:rPr lang="en-US" sz="2600" b="1">
                <a:solidFill>
                  <a:srgbClr val="CC3300"/>
                </a:solidFill>
                <a:latin typeface="Macedonian Helv" pitchFamily="34" charset="0"/>
              </a:rPr>
              <a:t>okupira Albanija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9219" name="Picture 3" descr="Kingzog, 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38200"/>
            <a:ext cx="3028950" cy="4038600"/>
          </a:xfrm>
          <a:prstGeom prst="rect">
            <a:avLst/>
          </a:prstGeom>
          <a:noFill/>
        </p:spPr>
      </p:pic>
      <p:pic>
        <p:nvPicPr>
          <p:cNvPr id="9220" name="Picture 4" descr="Kingdom Of Alban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867150"/>
            <a:ext cx="4486275" cy="2990850"/>
          </a:xfrm>
          <a:prstGeom prst="rect">
            <a:avLst/>
          </a:prstGeom>
          <a:noFill/>
        </p:spPr>
      </p:pic>
      <p:pic>
        <p:nvPicPr>
          <p:cNvPr id="9221" name="Picture 5" descr="Tirana_in_19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7900" y="177800"/>
            <a:ext cx="5626100" cy="3479800"/>
          </a:xfrm>
          <a:prstGeom prst="rect">
            <a:avLst/>
          </a:prstGeom>
          <a:noFill/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65125" y="5295900"/>
            <a:ext cx="3298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Kralot Ahmet Zogu</a:t>
            </a:r>
          </a:p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ja napu{ta Albanija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50"/>
                            </p:stCondLst>
                            <p:childTnLst>
                              <p:par>
                                <p:cTn id="19" presetID="1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50"/>
                            </p:stCondLst>
                            <p:childTnLst>
                              <p:par>
                                <p:cTn id="26" presetID="1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10245" name="Picture 5" descr="Frof Cano, Tirana 19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29200" cy="3814763"/>
          </a:xfrm>
          <a:prstGeom prst="rect">
            <a:avLst/>
          </a:prstGeom>
          <a:noFill/>
        </p:spPr>
      </p:pic>
      <p:pic>
        <p:nvPicPr>
          <p:cNvPr id="10244" name="Picture 4" descr="Italy King in Albania Durazzo Postc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5200"/>
            <a:ext cx="5010150" cy="3206750"/>
          </a:xfrm>
          <a:prstGeom prst="rect">
            <a:avLst/>
          </a:prstGeom>
          <a:noFill/>
        </p:spPr>
      </p:pic>
      <p:pic>
        <p:nvPicPr>
          <p:cNvPr id="10246" name="Picture 6" descr="Italian Nazi officers and theri Albanian allies parade occupied Kosovo in 19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1100" y="1447800"/>
            <a:ext cx="4152900" cy="3721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300005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  <p:pic>
        <p:nvPicPr>
          <p:cNvPr id="11267" name="Picture 3" descr="gws_emmanuel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27575" cy="6858000"/>
          </a:xfrm>
          <a:prstGeom prst="rect">
            <a:avLst/>
          </a:prstGeom>
          <a:noFill/>
        </p:spPr>
      </p:pic>
      <p:pic>
        <p:nvPicPr>
          <p:cNvPr id="11268" name="Picture 4" descr="5lek1939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12000"/>
          </a:blip>
          <a:srcRect/>
          <a:stretch>
            <a:fillRect/>
          </a:stretch>
        </p:blipFill>
        <p:spPr bwMode="auto">
          <a:xfrm>
            <a:off x="5181600" y="381000"/>
            <a:ext cx="1905000" cy="1905000"/>
          </a:xfrm>
          <a:prstGeom prst="rect">
            <a:avLst/>
          </a:prstGeom>
          <a:noFill/>
        </p:spPr>
      </p:pic>
      <p:pic>
        <p:nvPicPr>
          <p:cNvPr id="11269" name="Picture 5" descr="1lek1939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8000" contrast="12000"/>
          </a:blip>
          <a:srcRect/>
          <a:stretch>
            <a:fillRect/>
          </a:stretch>
        </p:blipFill>
        <p:spPr bwMode="auto">
          <a:xfrm>
            <a:off x="7086600" y="381000"/>
            <a:ext cx="1905000" cy="1905000"/>
          </a:xfrm>
          <a:prstGeom prst="rect">
            <a:avLst/>
          </a:prstGeom>
          <a:noFill/>
        </p:spPr>
      </p:pic>
      <p:pic>
        <p:nvPicPr>
          <p:cNvPr id="11270" name="Picture 6" descr="1lek1939r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8000" contrast="12000"/>
          </a:blip>
          <a:srcRect/>
          <a:stretch>
            <a:fillRect/>
          </a:stretch>
        </p:blipFill>
        <p:spPr bwMode="auto">
          <a:xfrm>
            <a:off x="7162800" y="3962400"/>
            <a:ext cx="1905000" cy="1905000"/>
          </a:xfrm>
          <a:prstGeom prst="rect">
            <a:avLst/>
          </a:prstGeom>
          <a:noFill/>
        </p:spPr>
      </p:pic>
      <p:pic>
        <p:nvPicPr>
          <p:cNvPr id="11271" name="Picture 7" descr="5lek1939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7800" y="3962400"/>
            <a:ext cx="1905000" cy="1905000"/>
          </a:xfrm>
          <a:prstGeom prst="rect">
            <a:avLst/>
          </a:prstGeom>
          <a:noFill/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084763" y="2470150"/>
            <a:ext cx="39068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Personalna unija</a:t>
            </a:r>
          </a:p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Italija – Albanija</a:t>
            </a:r>
          </a:p>
          <a:p>
            <a:pPr algn="ctr"/>
            <a:r>
              <a:rPr lang="en-US" sz="2400" b="1">
                <a:solidFill>
                  <a:srgbClr val="CC3300"/>
                </a:solidFill>
                <a:latin typeface="Macedonian Helv" pitchFamily="34" charset="0"/>
              </a:rPr>
              <a:t>Kral Viktor Emanuel </a:t>
            </a:r>
            <a:r>
              <a:rPr lang="en-US" sz="2400" b="1">
                <a:solidFill>
                  <a:srgbClr val="CC3300"/>
                </a:solidFill>
              </a:rPr>
              <a:t>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1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1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326</Words>
  <Application>Microsoft Office PowerPoint</Application>
  <PresentationFormat>On-screen Show (4:3)</PresentationFormat>
  <Paragraphs>86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Macedonian Helv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ilce</dc:creator>
  <cp:lastModifiedBy>JonMMx 2000</cp:lastModifiedBy>
  <cp:revision>19</cp:revision>
  <dcterms:created xsi:type="dcterms:W3CDTF">2008-02-19T05:08:20Z</dcterms:created>
  <dcterms:modified xsi:type="dcterms:W3CDTF">2020-03-21T07:23:32Z</dcterms:modified>
</cp:coreProperties>
</file>