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83" r:id="rId14"/>
    <p:sldId id="284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9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7772400" cy="1143000"/>
          </a:xfrm>
        </p:spPr>
        <p:txBody>
          <a:bodyPr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6576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EAC183-9C3A-4FF3-B309-947BBB692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70190-CED2-4F72-AD59-C2B2F0824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0383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152400"/>
            <a:ext cx="59626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70673-16F5-47EF-ACBF-998A21F62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789C-8D9F-45B4-AA3A-04F952A1A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FB35-92E7-45A3-BD37-B33671E8B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1430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BDD21-7540-4DE3-9718-3544318E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597-E62A-4323-86A6-07D8F7855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7918B-BFBD-4BEC-B08B-4A13CD0A8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F9A91-A7BE-46B0-9F3E-1844E437A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66F18-2FC0-4EFF-87CC-E794200FB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A54B3-5CF5-4755-BAFD-8E1177728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707ED67E-102F-4E42-A86A-9D96E7BD18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eiss1pl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79388"/>
            <a:ext cx="8959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Macedonian Helv" pitchFamily="34" charset="0"/>
              </a:rPr>
              <a:t>SOU GIMNAZIJA “JOSIP BROZ TITO” - BITOLA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39688" y="2535238"/>
            <a:ext cx="91836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chemeClr val="accent1"/>
                </a:solidFill>
                <a:latin typeface="Macedonian Helv" pitchFamily="34" charset="0"/>
              </a:rPr>
              <a:t>BALKANSKITE NARODI VO</a:t>
            </a:r>
          </a:p>
          <a:p>
            <a:pPr algn="ctr"/>
            <a:r>
              <a:rPr lang="en-US" sz="5000">
                <a:solidFill>
                  <a:schemeClr val="accent1"/>
                </a:solidFill>
                <a:latin typeface="Macedonian Helv" pitchFamily="34" charset="0"/>
              </a:rPr>
              <a:t>VTORATA SVETSKA VOJNA</a:t>
            </a:r>
          </a:p>
          <a:p>
            <a:pPr algn="ctr"/>
            <a:r>
              <a:rPr lang="en-US" sz="5000">
                <a:solidFill>
                  <a:schemeClr val="accent1"/>
                </a:solidFill>
                <a:latin typeface="Macedonian Helv" pitchFamily="34" charset="0"/>
              </a:rPr>
              <a:t>(1943 – 1945)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yntagma Square from Ell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29388" cy="6858000"/>
          </a:xfrm>
          <a:prstGeom prst="rect">
            <a:avLst/>
          </a:prstGeom>
          <a:noFill/>
        </p:spPr>
      </p:pic>
      <p:pic>
        <p:nvPicPr>
          <p:cNvPr id="26627" name="Picture 3" descr="Archbishop Damaskinos and Winston Churchill from the amazing photo book Ellada 1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75" y="1828800"/>
            <a:ext cx="4035425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Улица Леге в посока към днешния Министерски съ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438525"/>
          </a:xfrm>
          <a:prstGeom prst="rect">
            <a:avLst/>
          </a:prstGeom>
          <a:noFill/>
        </p:spPr>
      </p:pic>
      <p:pic>
        <p:nvPicPr>
          <p:cNvPr id="25603" name="Picture 3" descr="Улица Леге в посока към днешния Министерски съвет,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876800" cy="3432175"/>
          </a:xfrm>
          <a:prstGeom prst="rect">
            <a:avLst/>
          </a:prstGeom>
          <a:noFill/>
        </p:spPr>
      </p:pic>
      <p:pic>
        <p:nvPicPr>
          <p:cNvPr id="25604" name="Picture 4" descr="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7563"/>
            <a:ext cx="5334000" cy="3500437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0" y="5181600"/>
            <a:ext cx="2620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339933"/>
                </a:solidFill>
                <a:latin typeface="Macedonian Helv" pitchFamily="34" charset="0"/>
              </a:rPr>
              <a:t>Sofija, </a:t>
            </a:r>
          </a:p>
          <a:p>
            <a:pPr algn="ctr"/>
            <a:r>
              <a:rPr lang="en-US" sz="3200">
                <a:solidFill>
                  <a:srgbClr val="339933"/>
                </a:solidFill>
                <a:latin typeface="Macedonian Helv" pitchFamily="34" charset="0"/>
              </a:rPr>
              <a:t>1944 godina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9"/>
          <p:cNvPicPr>
            <a:picLocks noChangeAspect="1" noChangeArrowheads="1"/>
          </p:cNvPicPr>
          <p:nvPr/>
        </p:nvPicPr>
        <p:blipFill>
          <a:blip r:embed="rId2" cstate="print"/>
          <a:srcRect t="3030" b="19698"/>
          <a:stretch>
            <a:fillRect/>
          </a:stretch>
        </p:blipFill>
        <p:spPr bwMode="auto">
          <a:xfrm>
            <a:off x="152400" y="228600"/>
            <a:ext cx="6400800" cy="3886200"/>
          </a:xfrm>
          <a:prstGeom prst="rect">
            <a:avLst/>
          </a:prstGeom>
          <a:noFill/>
        </p:spPr>
      </p:pic>
      <p:pic>
        <p:nvPicPr>
          <p:cNvPr id="24579" name="Picture 3" descr="bg_19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3733800" cy="2489200"/>
          </a:xfrm>
          <a:prstGeom prst="rect">
            <a:avLst/>
          </a:prstGeom>
          <a:noFill/>
        </p:spPr>
      </p:pic>
      <p:pic>
        <p:nvPicPr>
          <p:cNvPr id="24580" name="Picture 4" descr="Kimon Georgi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3838" y="152400"/>
            <a:ext cx="2570162" cy="3429000"/>
          </a:xfrm>
          <a:prstGeom prst="rect">
            <a:avLst/>
          </a:prstGeom>
          <a:noFill/>
        </p:spPr>
      </p:pic>
      <p:pic>
        <p:nvPicPr>
          <p:cNvPr id="24581" name="Picture 5" descr="Georgi_Dimitr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08450"/>
            <a:ext cx="2030413" cy="274955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89663" y="3492500"/>
            <a:ext cx="3090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Kimon Georgiev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951663" y="4864100"/>
            <a:ext cx="1963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Gorgi</a:t>
            </a:r>
          </a:p>
          <a:p>
            <a:pPr algn="ctr"/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Dimitrov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08063" y="3416300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09.09.1944 godina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0000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pic>
        <p:nvPicPr>
          <p:cNvPr id="35843" name="Picture 3" descr="600px-Flag_of_Albania 1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8800"/>
            <a:ext cx="4191000" cy="2794000"/>
          </a:xfrm>
          <a:prstGeom prst="rect">
            <a:avLst/>
          </a:prstGeom>
          <a:noFill/>
        </p:spPr>
      </p:pic>
      <p:pic>
        <p:nvPicPr>
          <p:cNvPr id="35844" name="Picture 4" descr="Albanian Ballists which commited many crimes against Serb Christian popu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81425"/>
            <a:ext cx="4286250" cy="3076575"/>
          </a:xfrm>
          <a:prstGeom prst="rect">
            <a:avLst/>
          </a:prstGeom>
          <a:noFill/>
        </p:spPr>
      </p:pic>
      <p:pic>
        <p:nvPicPr>
          <p:cNvPr id="35845" name="Picture 5" descr="naziko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85800"/>
            <a:ext cx="3086100" cy="3024188"/>
          </a:xfrm>
          <a:prstGeom prst="rect">
            <a:avLst/>
          </a:prstGeom>
          <a:noFill/>
        </p:spPr>
      </p:pic>
      <p:pic>
        <p:nvPicPr>
          <p:cNvPr id="35846" name="Picture 6" descr="Pronazi Albanian demonstr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10000"/>
            <a:ext cx="4495800" cy="2984500"/>
          </a:xfrm>
          <a:prstGeom prst="rect">
            <a:avLst/>
          </a:prstGeom>
          <a:noFill/>
        </p:spPr>
      </p:pic>
      <p:pic>
        <p:nvPicPr>
          <p:cNvPr id="35847" name="Picture 7" descr="logo_pbk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371600"/>
            <a:ext cx="1343025" cy="1381125"/>
          </a:xfrm>
          <a:prstGeom prst="rect">
            <a:avLst/>
          </a:prstGeom>
          <a:noFill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127125" y="-111125"/>
            <a:ext cx="747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C3300"/>
                </a:solidFill>
                <a:latin typeface="Arial" charset="0"/>
              </a:rPr>
              <a:t>Balli Kombëtar – </a:t>
            </a:r>
            <a:r>
              <a:rPr lang="en-US" sz="3600">
                <a:solidFill>
                  <a:srgbClr val="CC3300"/>
                </a:solidFill>
                <a:latin typeface="Macedonian Helv" pitchFamily="34" charset="0"/>
              </a:rPr>
              <a:t>Naroden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0000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pic>
        <p:nvPicPr>
          <p:cNvPr id="36867" name="Picture 3" descr="Formiranjeto na KP na Alba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2862263" cy="3497263"/>
          </a:xfrm>
          <a:prstGeom prst="rect">
            <a:avLst/>
          </a:prstGeom>
          <a:noFill/>
        </p:spPr>
      </p:pic>
      <p:pic>
        <p:nvPicPr>
          <p:cNvPr id="36868" name="Picture 4" descr="Enver Hodza,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09600"/>
            <a:ext cx="5232400" cy="3260725"/>
          </a:xfrm>
          <a:prstGeom prst="rect">
            <a:avLst/>
          </a:prstGeom>
          <a:noFill/>
        </p:spPr>
      </p:pic>
      <p:pic>
        <p:nvPicPr>
          <p:cNvPr id="36869" name="Picture 5" descr="Prvite partizanski edinici vo Albanija,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5875338" cy="2378075"/>
          </a:xfrm>
          <a:prstGeom prst="rect">
            <a:avLst/>
          </a:prstGeom>
          <a:noFill/>
        </p:spPr>
      </p:pic>
      <p:pic>
        <p:nvPicPr>
          <p:cNvPr id="36870" name="Picture 6" descr="Prvite partizanski edinici vo Albani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638550"/>
            <a:ext cx="2743200" cy="3219450"/>
          </a:xfrm>
          <a:prstGeom prst="rect">
            <a:avLst/>
          </a:prstGeo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43000" y="0"/>
            <a:ext cx="7085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3300"/>
                </a:solidFill>
                <a:latin typeface="Macedonian Helv" pitchFamily="34" charset="0"/>
              </a:rPr>
              <a:t>Enver Hoxa – voda~ na KP na Albanija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artizani, 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267200" cy="3198813"/>
          </a:xfrm>
          <a:prstGeom prst="rect">
            <a:avLst/>
          </a:prstGeom>
          <a:noFill/>
        </p:spPr>
      </p:pic>
      <p:pic>
        <p:nvPicPr>
          <p:cNvPr id="22533" name="Picture 5" descr="Partizani,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44813"/>
            <a:ext cx="5486400" cy="3913187"/>
          </a:xfrm>
          <a:prstGeom prst="rect">
            <a:avLst/>
          </a:prstGeom>
          <a:noFill/>
        </p:spPr>
      </p:pic>
      <p:pic>
        <p:nvPicPr>
          <p:cNvPr id="22534" name="Picture 6" descr="Partizani, 07 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38550" cy="2625725"/>
          </a:xfrm>
          <a:prstGeom prst="rect">
            <a:avLst/>
          </a:prstGeom>
          <a:noFill/>
        </p:spPr>
      </p:pic>
      <p:pic>
        <p:nvPicPr>
          <p:cNvPr id="22535" name="Picture 7" descr="Partizani, 08"/>
          <p:cNvPicPr>
            <a:picLocks noChangeAspect="1" noChangeArrowheads="1"/>
          </p:cNvPicPr>
          <p:nvPr/>
        </p:nvPicPr>
        <p:blipFill>
          <a:blip r:embed="rId5" cstate="print"/>
          <a:srcRect l="2083" b="11111"/>
          <a:stretch>
            <a:fillRect/>
          </a:stretch>
        </p:blipFill>
        <p:spPr bwMode="auto">
          <a:xfrm>
            <a:off x="228600" y="4038600"/>
            <a:ext cx="3581400" cy="2438400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74725" y="-31750"/>
            <a:ext cx="361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hlink"/>
                </a:solidFill>
                <a:latin typeface="Macedonian Helv" pitchFamily="34" charset="0"/>
              </a:rPr>
              <a:t>JUGOSLAVIJA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ito - AVNOJ - govori na drugom zasjedanju delegatima, Jajce 1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0"/>
            <a:ext cx="2438400" cy="1804988"/>
          </a:xfrm>
          <a:prstGeom prst="rect">
            <a:avLst/>
          </a:prstGeom>
          <a:noFill/>
        </p:spPr>
      </p:pic>
      <p:pic>
        <p:nvPicPr>
          <p:cNvPr id="20483" name="Picture 3" descr="Tito - u partizanima 01 1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"/>
            <a:ext cx="2438400" cy="3614738"/>
          </a:xfrm>
          <a:prstGeom prst="rect">
            <a:avLst/>
          </a:prstGeom>
          <a:noFill/>
        </p:spPr>
      </p:pic>
      <p:pic>
        <p:nvPicPr>
          <p:cNvPr id="20484" name="Picture 4" descr="Jajce,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4495800" cy="3003550"/>
          </a:xfrm>
          <a:prstGeom prst="rect">
            <a:avLst/>
          </a:prstGeom>
          <a:noFill/>
        </p:spPr>
      </p:pic>
      <p:pic>
        <p:nvPicPr>
          <p:cNvPr id="20485" name="Picture 5" descr="Jajce,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57600"/>
            <a:ext cx="4814888" cy="3036888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0"/>
            <a:ext cx="767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Macedonian Helv" pitchFamily="34" charset="0"/>
              </a:rPr>
              <a:t>29-30.11.1943 g. Jajce, Vtoro zasedanie na AVNOJ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2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2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2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osip Broz Tito, Jajce II zasedanie na Avnoj 1943 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63563"/>
            <a:ext cx="7632700" cy="5730875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6262688"/>
            <a:ext cx="9024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Josip Broz Tito na Vtoroto zasedanie na AVNOJ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82px-Avnoj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4373563" cy="6858000"/>
          </a:xfrm>
          <a:prstGeom prst="rect">
            <a:avLst/>
          </a:prstGeom>
          <a:noFill/>
        </p:spPr>
      </p:pic>
      <p:pic>
        <p:nvPicPr>
          <p:cNvPr id="19460" name="Picture 4" descr="SFRJ, z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4267200" cy="2133600"/>
          </a:xfrm>
          <a:prstGeom prst="rect">
            <a:avLst/>
          </a:prstGeom>
          <a:noFill/>
        </p:spPr>
      </p:pic>
      <p:pic>
        <p:nvPicPr>
          <p:cNvPr id="19462" name="Picture 6" descr="Grbsf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334803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osip Broz Tito, so Vinston Cherchil 01 vo Neapol 1944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010025" cy="6162675"/>
          </a:xfrm>
          <a:prstGeom prst="rect">
            <a:avLst/>
          </a:prstGeom>
          <a:noFill/>
        </p:spPr>
      </p:pic>
      <p:pic>
        <p:nvPicPr>
          <p:cNvPr id="18435" name="Picture 3" descr="Tito - Churchill Bari 1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413" y="1219200"/>
            <a:ext cx="5081587" cy="3046413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8200" y="4876800"/>
            <a:ext cx="4278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Tito i ^er~il 1944 godina</a:t>
            </a:r>
          </a:p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vo Neapol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788px-Ww2AugDec1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113463" y="3657600"/>
            <a:ext cx="3030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Ofanzivata na </a:t>
            </a:r>
          </a:p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Crvenata Armija </a:t>
            </a:r>
          </a:p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1944 – 1945 godina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5486400" cy="2865438"/>
          </a:xfrm>
          <a:prstGeom prst="rect">
            <a:avLst/>
          </a:prstGeom>
          <a:noFill/>
        </p:spPr>
      </p:pic>
      <p:pic>
        <p:nvPicPr>
          <p:cNvPr id="17411" name="Picture 3" descr="kolona tenkova prve tenkovske brigade Ttst 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724400" cy="3213100"/>
          </a:xfrm>
          <a:prstGeom prst="rect">
            <a:avLst/>
          </a:prstGeom>
          <a:noFill/>
        </p:spPr>
      </p:pic>
      <p:pic>
        <p:nvPicPr>
          <p:cNvPr id="17412" name="Picture 4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502150" cy="285115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34050" y="1295400"/>
            <a:ext cx="3409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Macedonian Helv" pitchFamily="34" charset="0"/>
              </a:rPr>
              <a:t>Maj 1945 godina</a:t>
            </a:r>
          </a:p>
          <a:p>
            <a:pPr algn="ctr"/>
            <a:r>
              <a:rPr lang="en-US" sz="3200">
                <a:solidFill>
                  <a:schemeClr val="hlink"/>
                </a:solidFill>
                <a:latin typeface="Macedonian Helv" pitchFamily="34" charset="0"/>
              </a:rPr>
              <a:t>Kraj na vojnata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Liberation of bucha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447800"/>
            <a:ext cx="7334250" cy="5114925"/>
          </a:xfrm>
          <a:prstGeom prst="rect">
            <a:avLst/>
          </a:prstGeom>
          <a:noFill/>
        </p:spPr>
      </p:pic>
      <p:pic>
        <p:nvPicPr>
          <p:cNvPr id="33794" name="Picture 2" descr="Liberation of bucharest,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505200" cy="2322513"/>
          </a:xfrm>
          <a:prstGeom prst="rect">
            <a:avLst/>
          </a:prstGeom>
          <a:noFill/>
        </p:spPr>
      </p:pic>
      <p:pic>
        <p:nvPicPr>
          <p:cNvPr id="33796" name="Picture 4" descr="King Mih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78088" cy="3352800"/>
          </a:xfrm>
          <a:prstGeom prst="rect">
            <a:avLst/>
          </a:prstGeom>
          <a:noFill/>
        </p:spPr>
      </p:pic>
      <p:pic>
        <p:nvPicPr>
          <p:cNvPr id="33797" name="Picture 5" descr="Ion_Antonescu_during_his_tri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0"/>
            <a:ext cx="1625600" cy="266700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47663" y="3416300"/>
            <a:ext cx="148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Kralot</a:t>
            </a:r>
          </a:p>
          <a:p>
            <a:pPr algn="ctr"/>
            <a:r>
              <a:rPr lang="en-US" sz="2800">
                <a:solidFill>
                  <a:schemeClr val="hlink"/>
                </a:solidFill>
                <a:latin typeface="Macedonian Helv" pitchFamily="34" charset="0"/>
              </a:rPr>
              <a:t>Mihaj 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200" y="5578475"/>
            <a:ext cx="228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Macedonian Helv" pitchFamily="34" charset="0"/>
              </a:rPr>
              <a:t>Bukure{t</a:t>
            </a:r>
          </a:p>
          <a:p>
            <a:pPr algn="ctr"/>
            <a:r>
              <a:rPr lang="en-US">
                <a:solidFill>
                  <a:schemeClr val="hlink"/>
                </a:solidFill>
                <a:latin typeface="Macedonian Helv" pitchFamily="34" charset="0"/>
              </a:rPr>
              <a:t>Avgust 1944 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75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75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75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25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rman Tanks at the Acropolis in April 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876800" cy="3305175"/>
          </a:xfrm>
          <a:prstGeom prst="rect">
            <a:avLst/>
          </a:prstGeom>
          <a:noFill/>
        </p:spPr>
      </p:pic>
      <p:pic>
        <p:nvPicPr>
          <p:cNvPr id="30723" name="Picture 3" descr="List (center) the German Comma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"/>
            <a:ext cx="1762125" cy="4867275"/>
          </a:xfrm>
          <a:prstGeom prst="rect">
            <a:avLst/>
          </a:prstGeom>
          <a:noFill/>
        </p:spPr>
      </p:pic>
      <p:pic>
        <p:nvPicPr>
          <p:cNvPr id="30724" name="Picture 4" descr="bpol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2217738" cy="3124200"/>
          </a:xfrm>
          <a:prstGeom prst="rect">
            <a:avLst/>
          </a:prstGeom>
          <a:noFill/>
        </p:spPr>
      </p:pic>
      <p:pic>
        <p:nvPicPr>
          <p:cNvPr id="30725" name="Picture 5" descr="Greek hostage hanged by the Germans in Ath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05200"/>
            <a:ext cx="2551113" cy="312420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19800" y="5421313"/>
            <a:ext cx="316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Germanskata okupacija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1941 – 1944 godina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762250" y="-762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accent1"/>
                </a:solidFill>
                <a:latin typeface="Macedonian Helv" pitchFamily="34" charset="0"/>
              </a:rPr>
              <a:t>GRCIJA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Sobiranje na mrtvi od gl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3810000" cy="2768600"/>
          </a:xfrm>
          <a:prstGeom prst="rect">
            <a:avLst/>
          </a:prstGeom>
          <a:noFill/>
        </p:spPr>
      </p:pic>
      <p:pic>
        <p:nvPicPr>
          <p:cNvPr id="29700" name="Picture 4" descr="Starving Greek 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3800475" cy="2468563"/>
          </a:xfrm>
          <a:prstGeom prst="rect">
            <a:avLst/>
          </a:prstGeom>
          <a:noFill/>
        </p:spPr>
      </p:pic>
      <p:pic>
        <p:nvPicPr>
          <p:cNvPr id="29701" name="Picture 5" descr="Gl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2463800"/>
          </a:xfrm>
          <a:prstGeom prst="rect">
            <a:avLst/>
          </a:prstGeom>
          <a:noFill/>
        </p:spPr>
      </p:pic>
      <p:pic>
        <p:nvPicPr>
          <p:cNvPr id="29702" name="Picture 6" descr="Glad,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057400"/>
            <a:ext cx="3810000" cy="2679700"/>
          </a:xfrm>
          <a:prstGeom prst="rect">
            <a:avLst/>
          </a:prstGeom>
          <a:noFill/>
        </p:spPr>
      </p:pic>
      <p:pic>
        <p:nvPicPr>
          <p:cNvPr id="29703" name="Picture 7" descr="Glad, 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91000"/>
            <a:ext cx="3810000" cy="2514600"/>
          </a:xfrm>
          <a:prstGeom prst="rect">
            <a:avLst/>
          </a:prstGeom>
          <a:noFill/>
        </p:spPr>
      </p:pic>
      <p:pic>
        <p:nvPicPr>
          <p:cNvPr id="29698" name="Picture 2" descr="Victims of starvation 430,000 died during the Axis occup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53000"/>
            <a:ext cx="2838450" cy="1714500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619875" y="5600700"/>
            <a:ext cx="262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430.000 umiraat</a:t>
            </a:r>
          </a:p>
          <a:p>
            <a:pPr algn="ctr"/>
            <a:r>
              <a:rPr lang="en-US">
                <a:solidFill>
                  <a:schemeClr val="accent1"/>
                </a:solidFill>
                <a:latin typeface="Macedonian Helv" pitchFamily="34" charset="0"/>
              </a:rPr>
              <a:t>od glad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tefanos Sarafis was the Military Leader of E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4600" cy="2249488"/>
          </a:xfrm>
          <a:prstGeom prst="rect">
            <a:avLst/>
          </a:prstGeom>
          <a:noFill/>
        </p:spPr>
      </p:pic>
      <p:pic>
        <p:nvPicPr>
          <p:cNvPr id="32771" name="Picture 3" descr="ELAS 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2844800" cy="4114800"/>
          </a:xfrm>
          <a:prstGeom prst="rect">
            <a:avLst/>
          </a:prstGeom>
          <a:noFill/>
        </p:spPr>
      </p:pic>
      <p:pic>
        <p:nvPicPr>
          <p:cNvPr id="32772" name="Picture 4" descr="ELAS,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33400"/>
            <a:ext cx="3505200" cy="2619375"/>
          </a:xfrm>
          <a:prstGeom prst="rect">
            <a:avLst/>
          </a:prstGeom>
          <a:noFill/>
        </p:spPr>
      </p:pic>
      <p:pic>
        <p:nvPicPr>
          <p:cNvPr id="32773" name="Picture 5" descr="greece-resistance-fighters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05200"/>
            <a:ext cx="3609975" cy="3095625"/>
          </a:xfrm>
          <a:prstGeom prst="rect">
            <a:avLst/>
          </a:prstGeom>
          <a:noFill/>
        </p:spPr>
      </p:pic>
      <p:pic>
        <p:nvPicPr>
          <p:cNvPr id="32774" name="Picture 6" descr="EAM's politician 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143000"/>
            <a:ext cx="2368550" cy="3124200"/>
          </a:xfrm>
          <a:prstGeom prst="rect">
            <a:avLst/>
          </a:prstGeo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09800" y="0"/>
            <a:ext cx="572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EAM (Nacionalnoosloboditelniot front)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09800" y="381000"/>
            <a:ext cx="623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ELAS (Gr~kata Narodnoosloboditelna vojska)</a:t>
            </a:r>
          </a:p>
        </p:txBody>
      </p:sp>
      <p:pic>
        <p:nvPicPr>
          <p:cNvPr id="32777" name="Picture 9" descr="EL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010025"/>
            <a:ext cx="21431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 ELAS squad prese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311900" cy="4368800"/>
          </a:xfrm>
          <a:prstGeom prst="rect">
            <a:avLst/>
          </a:prstGeom>
          <a:noFill/>
        </p:spPr>
      </p:pic>
      <p:pic>
        <p:nvPicPr>
          <p:cNvPr id="31747" name="Picture 3" descr="Grcki otp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1371600"/>
            <a:ext cx="2851150" cy="3937000"/>
          </a:xfrm>
          <a:prstGeom prst="rect">
            <a:avLst/>
          </a:prstGeom>
          <a:noFill/>
        </p:spPr>
      </p:pic>
      <p:pic>
        <p:nvPicPr>
          <p:cNvPr id="31748" name="Picture 4" descr="Napoleon Zerv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2362200" cy="3162300"/>
          </a:xfrm>
          <a:prstGeom prst="rect">
            <a:avLst/>
          </a:prstGeom>
          <a:noFill/>
        </p:spPr>
      </p:pic>
      <p:pic>
        <p:nvPicPr>
          <p:cNvPr id="31749" name="Picture 5" descr="Napoleon Zervas,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05200"/>
            <a:ext cx="2208213" cy="3124200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14950" y="381000"/>
            <a:ext cx="382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EDES (Gr~koto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Nacionalisti~ko dvi`ewe)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19800" y="586740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Macedonian Helv" pitchFamily="34" charset="0"/>
              </a:rPr>
              <a:t>Napoleon Zervas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thens 1944,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08513"/>
            <a:ext cx="3124200" cy="2249487"/>
          </a:xfrm>
          <a:prstGeom prst="rect">
            <a:avLst/>
          </a:prstGeom>
          <a:noFill/>
        </p:spPr>
      </p:pic>
      <p:pic>
        <p:nvPicPr>
          <p:cNvPr id="28676" name="Picture 4" descr="Liberation of Athens on October 12 1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2901950" cy="3200400"/>
          </a:xfrm>
          <a:prstGeom prst="rect">
            <a:avLst/>
          </a:prstGeom>
          <a:noFill/>
        </p:spPr>
      </p:pic>
      <p:pic>
        <p:nvPicPr>
          <p:cNvPr id="28677" name="Picture 5" descr="Liberated Athenians greet British soldiers in Athens from the photo book Ellada 1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3694113" cy="4495800"/>
          </a:xfrm>
          <a:prstGeom prst="rect">
            <a:avLst/>
          </a:prstGeom>
          <a:noFill/>
        </p:spPr>
      </p:pic>
      <p:pic>
        <p:nvPicPr>
          <p:cNvPr id="28675" name="Picture 3" descr="Athens 1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"/>
            <a:ext cx="3810000" cy="27559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908300" y="3352800"/>
            <a:ext cx="43402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Macedonian Helv" pitchFamily="34" charset="0"/>
              </a:rPr>
              <a:t>12.10.1944</a:t>
            </a:r>
          </a:p>
          <a:p>
            <a:pPr algn="ctr"/>
            <a:r>
              <a:rPr lang="en-US" sz="3200">
                <a:solidFill>
                  <a:schemeClr val="hlink"/>
                </a:solidFill>
                <a:latin typeface="Macedonian Helv" pitchFamily="34" charset="0"/>
              </a:rPr>
              <a:t>Osloboduvaweto na</a:t>
            </a:r>
          </a:p>
          <a:p>
            <a:pPr algn="ctr"/>
            <a:r>
              <a:rPr lang="en-US" sz="3200">
                <a:solidFill>
                  <a:schemeClr val="hlink"/>
                </a:solidFill>
                <a:latin typeface="Macedonian Helv" pitchFamily="34" charset="0"/>
              </a:rPr>
              <a:t>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cember 1944, 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683000" cy="3810000"/>
          </a:xfrm>
          <a:prstGeom prst="rect">
            <a:avLst/>
          </a:prstGeom>
          <a:noFill/>
        </p:spPr>
      </p:pic>
      <p:pic>
        <p:nvPicPr>
          <p:cNvPr id="27651" name="Picture 3" descr="December 1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2946400" cy="3810000"/>
          </a:xfrm>
          <a:prstGeom prst="rect">
            <a:avLst/>
          </a:prstGeom>
          <a:noFill/>
        </p:spPr>
      </p:pic>
      <p:pic>
        <p:nvPicPr>
          <p:cNvPr id="27652" name="Picture 4" descr="December 1944,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3416300" cy="3810000"/>
          </a:xfrm>
          <a:prstGeom prst="rect">
            <a:avLst/>
          </a:prstGeom>
          <a:noFill/>
        </p:spPr>
      </p:pic>
      <p:pic>
        <p:nvPicPr>
          <p:cNvPr id="27654" name="Picture 6" descr="Protestors and the victims after police open fire on the EAM demonstration on December 3rd 1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2798763" cy="388620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318250" y="914400"/>
            <a:ext cx="2825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Dekemvri 1944 g.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Sudir na desnicata 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Macedonian Helv" pitchFamily="34" charset="0"/>
              </a:rPr>
              <a:t>i levicata vo 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theme/theme1.xml><?xml version="1.0" encoding="utf-8"?>
<a:theme xmlns:a="http://schemas.openxmlformats.org/drawingml/2006/main" name="PurpleTwirlFree">
  <a:themeElements>
    <a:clrScheme name="PurpleTwirlFre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FF9933"/>
      </a:accent1>
      <a:accent2>
        <a:srgbClr val="CCCCFF"/>
      </a:accent2>
      <a:accent3>
        <a:srgbClr val="FFFFFF"/>
      </a:accent3>
      <a:accent4>
        <a:srgbClr val="000000"/>
      </a:accent4>
      <a:accent5>
        <a:srgbClr val="FFCAAD"/>
      </a:accent5>
      <a:accent6>
        <a:srgbClr val="B9B9E7"/>
      </a:accent6>
      <a:hlink>
        <a:srgbClr val="FF5050"/>
      </a:hlink>
      <a:folHlink>
        <a:srgbClr val="F2F2F2"/>
      </a:folHlink>
    </a:clrScheme>
    <a:fontScheme name="PurpleTwirlFre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rpleTwirlFre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pleTwirlFre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5CB9"/>
        </a:accent6>
        <a:hlink>
          <a:srgbClr val="CC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5CB9"/>
        </a:accent6>
        <a:hlink>
          <a:srgbClr val="CC3399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B9"/>
        </a:accent6>
        <a:hlink>
          <a:srgbClr val="D60093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1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CC66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B9"/>
        </a:accent6>
        <a:hlink>
          <a:srgbClr val="D60093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B9E7"/>
        </a:accent6>
        <a:hlink>
          <a:srgbClr val="0099CC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TwirlFre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B9E7"/>
        </a:accent6>
        <a:hlink>
          <a:srgbClr val="FF5050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PurpleTwirlFree</Template>
  <TotalTime>275</TotalTime>
  <Words>136</Words>
  <Application>Microsoft Office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Macedonian Helv</vt:lpstr>
      <vt:lpstr>Times New Roman</vt:lpstr>
      <vt:lpstr>Trebuchet MS</vt:lpstr>
      <vt:lpstr>PurpleTwirlFree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ilce</dc:creator>
  <cp:lastModifiedBy>JonMMx 2000</cp:lastModifiedBy>
  <cp:revision>10</cp:revision>
  <dcterms:created xsi:type="dcterms:W3CDTF">2008-03-06T11:36:07Z</dcterms:created>
  <dcterms:modified xsi:type="dcterms:W3CDTF">2020-03-21T07:22:50Z</dcterms:modified>
</cp:coreProperties>
</file>