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00"/>
  </p:normalViewPr>
  <p:slideViewPr>
    <p:cSldViewPr>
      <p:cViewPr varScale="1">
        <p:scale>
          <a:sx n="78" d="100"/>
          <a:sy n="7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6A706-FDB4-452C-9666-8CD73E849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515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10AB-92A8-47E8-A115-7B2061E33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787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EE8C5-D782-4C27-A743-3C28BF2E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64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CF82-40AC-4228-AF0B-8939ADE4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613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F5E8-E2D0-434E-8B92-122975593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231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3FC6-0A66-4024-A8EA-8FCA39CA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197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FF2A-2C74-4FE8-B5E8-B3FF2DF1A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403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04E7-A068-48ED-8CFE-F9CA4189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7412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DCFF-A534-46E6-8611-E6B49234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496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73475-2335-491E-B6B9-F29FE5B0A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0050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1CBF-125E-477A-81FE-9F9846A8D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413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DB5A3EE-AF05-4204-9C52-54D6261F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179388"/>
            <a:ext cx="895985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Macedonian Helv" panose="020B0604020202020204" pitchFamily="34" charset="0"/>
              </a:rPr>
              <a:t>SOU GIMNAZIJA “JOSIP BROZ TITO” - BITOLA</a:t>
            </a:r>
          </a:p>
        </p:txBody>
      </p:sp>
      <p:pic>
        <p:nvPicPr>
          <p:cNvPr id="9" name="Picture 8" descr="beyazit9.jpg"/>
          <p:cNvPicPr>
            <a:picLocks noChangeAspect="1"/>
          </p:cNvPicPr>
          <p:nvPr/>
        </p:nvPicPr>
        <p:blipFill>
          <a:blip r:embed="rId2" cstate="print"/>
          <a:srcRect t="920" r="2000" b="13190"/>
          <a:stretch>
            <a:fillRect/>
          </a:stretch>
        </p:blipFill>
        <p:spPr>
          <a:xfrm>
            <a:off x="285720" y="3429000"/>
            <a:ext cx="5572164" cy="318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HE HAMIDIEH MOSQUE, located close by the Sultan's palace, at Yild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28" y="1214422"/>
            <a:ext cx="3286128" cy="448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ablob101u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42918"/>
            <a:ext cx="4452932" cy="317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3033713"/>
            <a:ext cx="8632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k-MK" sz="4000" b="1">
                <a:solidFill>
                  <a:srgbClr val="FFFF00"/>
                </a:solidFill>
              </a:rPr>
              <a:t>ОСМАНЛИСКАТА ДРЖАВА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k-MK" sz="4000" b="1">
                <a:solidFill>
                  <a:srgbClr val="FFFF00"/>
                </a:solidFill>
              </a:rPr>
              <a:t>ВО </a:t>
            </a:r>
            <a:r>
              <a:rPr lang="en-US" sz="4000" b="1">
                <a:solidFill>
                  <a:srgbClr val="FFFF00"/>
                </a:solidFill>
              </a:rPr>
              <a:t>XIX </a:t>
            </a:r>
            <a:r>
              <a:rPr lang="mk-MK" sz="4000" b="1">
                <a:solidFill>
                  <a:srgbClr val="FFFF00"/>
                </a:solidFill>
              </a:rPr>
              <a:t>И ПОЧЕТОКОТ НА </a:t>
            </a:r>
            <a:r>
              <a:rPr lang="en-US" sz="4000" b="1">
                <a:solidFill>
                  <a:srgbClr val="FFFF00"/>
                </a:solidFill>
              </a:rPr>
              <a:t>XX </a:t>
            </a:r>
            <a:r>
              <a:rPr lang="mk-MK" sz="4000" b="1">
                <a:solidFill>
                  <a:srgbClr val="FFFF00"/>
                </a:solidFill>
              </a:rPr>
              <a:t>ВЕК</a:t>
            </a:r>
            <a:endParaRPr 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4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ti Humajun, 05.jpg"/>
          <p:cNvPicPr>
            <a:picLocks noChangeAspect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1435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atti Humaj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071813"/>
            <a:ext cx="24733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tiseri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71500"/>
            <a:ext cx="32591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atti Humajun, 03.jpg"/>
          <p:cNvPicPr>
            <a:picLocks noChangeAspect="1"/>
          </p:cNvPicPr>
          <p:nvPr/>
        </p:nvPicPr>
        <p:blipFill>
          <a:blip r:embed="rId5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929063"/>
            <a:ext cx="34020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0113" y="3071813"/>
            <a:ext cx="284638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ХАТИХУМАЈУН</a:t>
            </a:r>
          </a:p>
          <a:p>
            <a:pPr algn="ctr"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1856 година</a:t>
            </a:r>
            <a:endParaRPr lang="en-US" sz="28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clisi 1876, 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8813"/>
            <a:ext cx="2976563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eclisi 18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60579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bdulhamid II,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237797" cy="309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bdulhamid 2 18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192881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5738" y="850900"/>
            <a:ext cx="36449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Султанот </a:t>
            </a:r>
          </a:p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Абдул Хамид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II</a:t>
            </a:r>
            <a:endParaRPr lang="mk-MK" sz="24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создал Собрание во</a:t>
            </a:r>
          </a:p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Отоманската империја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Royal Artillery in 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3088"/>
            <a:ext cx="4381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ritanska vojs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62375"/>
            <a:ext cx="4381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e French repelling the Russian attack in August 18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76750"/>
            <a:ext cx="4381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e Siege of Sevastopol, 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00138"/>
            <a:ext cx="4381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2875"/>
            <a:ext cx="47958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КРИМСКАТА ВОЈНА </a:t>
            </a:r>
          </a:p>
          <a:p>
            <a:pPr algn="ctr"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1853 – 1856 ГОДИНА</a:t>
            </a:r>
            <a:endParaRPr lang="en-US" sz="28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The Battle of Balaclava, 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leznickata stanica.jpg"/>
          <p:cNvPicPr>
            <a:picLocks noChangeAspect="1"/>
          </p:cNvPicPr>
          <p:nvPr/>
        </p:nvPicPr>
        <p:blipFill>
          <a:blip r:embed="rId2" cstate="print"/>
          <a:srcRect t="3703"/>
          <a:stretch>
            <a:fillRect/>
          </a:stretch>
        </p:blipFill>
        <p:spPr>
          <a:xfrm>
            <a:off x="4113088" y="0"/>
            <a:ext cx="5064358" cy="365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800px-Baghdad_Railway_LOC_04665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3313"/>
            <a:ext cx="39989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E:\My Documents\Bitola\Stara Bitola\Bitola, pocetok na XX vek, zeleznickata sta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42862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E:\My Documents\Bitola\Stara Bitola\Bitola, megu dvete svetski vojni, zeleznichkata stanica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155950"/>
            <a:ext cx="37401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5748338"/>
            <a:ext cx="325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k-MK" b="1">
                <a:solidFill>
                  <a:srgbClr val="FFC000"/>
                </a:solidFill>
              </a:rPr>
              <a:t>Индустриската револуција</a:t>
            </a:r>
          </a:p>
          <a:p>
            <a:pPr algn="ctr" eaLnBrk="1" hangingPunct="1"/>
            <a:r>
              <a:rPr lang="mk-MK" b="1">
                <a:solidFill>
                  <a:srgbClr val="FFC000"/>
                </a:solidFill>
              </a:rPr>
              <a:t>во Отоманската империја</a:t>
            </a:r>
            <a:endParaRPr lang="en-GB" b="1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2786063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k-MK" b="1">
                <a:solidFill>
                  <a:srgbClr val="FFC000"/>
                </a:solidFill>
              </a:rPr>
              <a:t>Железничката станица во Битола</a:t>
            </a:r>
            <a:endParaRPr lang="en-GB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y Documents\Istorija za II godina\Osmanska drzava\559px-Rumeli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3338"/>
            <a:ext cx="6357938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16632"/>
            <a:ext cx="3554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4800" b="1" dirty="0" smtClean="0">
                <a:solidFill>
                  <a:srgbClr val="000714"/>
                </a:solidFill>
              </a:rPr>
              <a:t>РУМЕЛИЈА</a:t>
            </a:r>
            <a:endParaRPr lang="en-GB" sz="4800" b="1" dirty="0">
              <a:solidFill>
                <a:srgbClr val="00071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517232"/>
            <a:ext cx="6184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chemeClr val="accent2">
                    <a:lumMod val="10000"/>
                  </a:schemeClr>
                </a:solidFill>
              </a:rPr>
              <a:t>Остатокот од Отоманската империја на</a:t>
            </a:r>
          </a:p>
          <a:p>
            <a:pPr algn="ctr"/>
            <a:r>
              <a:rPr lang="mk-MK" sz="2400" b="1" dirty="0" smtClean="0">
                <a:solidFill>
                  <a:schemeClr val="accent2">
                    <a:lumMod val="10000"/>
                  </a:schemeClr>
                </a:solidFill>
              </a:rPr>
              <a:t>Балканскиот полуостров по</a:t>
            </a:r>
          </a:p>
          <a:p>
            <a:pPr algn="ctr"/>
            <a:r>
              <a:rPr lang="mk-MK" sz="2400" b="1" dirty="0" smtClean="0">
                <a:solidFill>
                  <a:schemeClr val="accent2">
                    <a:lumMod val="10000"/>
                  </a:schemeClr>
                </a:solidFill>
              </a:rPr>
              <a:t>Берлинскиот конгрес од 1878 година</a:t>
            </a:r>
            <a:endParaRPr lang="en-GB" sz="24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rev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Mladoturci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65823"/>
            <a:ext cx="4674295" cy="293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2" descr="Young Turksfirstcongress, Paris 1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0" y="3549650"/>
            <a:ext cx="3706813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Young Turk Revolution - Decle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179512" y="116632"/>
            <a:ext cx="4924947" cy="32947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 descr="osmanli-devlet-armasi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10816"/>
            <a:ext cx="304323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4943" y="6453336"/>
            <a:ext cx="402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Младотурското движење</a:t>
            </a:r>
            <a:endParaRPr lang="en-GB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My Documents\Od My Documents\Resen okolu 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47291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Saraj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4981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Niyazi_Ahmet_Rsneli_B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857625"/>
            <a:ext cx="39766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Ahmed_Niyazi_Rsneli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/>
        </p:blipFill>
        <p:spPr bwMode="auto">
          <a:xfrm>
            <a:off x="6215063" y="857250"/>
            <a:ext cx="1870075" cy="2859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65125" y="3416300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k-MK" sz="2800" b="1">
                <a:solidFill>
                  <a:srgbClr val="C00000"/>
                </a:solidFill>
              </a:rPr>
              <a:t>РЕСЕН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38" y="500063"/>
            <a:ext cx="2428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Ахмед Нијази Бег</a:t>
            </a:r>
            <a:endParaRPr lang="en-US" sz="20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75" y="71438"/>
            <a:ext cx="57864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МЛАДОТУРСКА РЕВОЛУЦИЈА 1908 г.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My Documents\Bitola\Stara Bitola\Bitola, pocetok na XX vek, Hurietot, pocetok na Mladoturskata Revolucija, 1908 god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57188"/>
            <a:ext cx="5735637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E:\My Documents\Bitola\Stara Bitola\Bitola, pocetok na XX vek, Mladoturska revolucija 1908 godina, Huriet - Amnestija, doaganjeto na cetite vo grad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9227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E:\My Documents\Bitola\Stara Bitola\Bitola, pocetok na XX vek, Mladoturska revolucija 1908 godina, Huriet - Amnest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3"/>
            <a:ext cx="37909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E:\My Documents\Bitola\Stara Bitola\Bitola, pocetok na XX vek, Hurietot, pocetok na Mladoturskata Revolucija, 1908 godina 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3968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231031"/>
            <a:ext cx="3383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БИТОЛА </a:t>
            </a:r>
            <a:r>
              <a:rPr lang="mk-MK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1908 година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Balkan, 191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0"/>
            <a:ext cx="603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301208"/>
            <a:ext cx="5715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rgbClr val="C00000"/>
                </a:solidFill>
              </a:rPr>
              <a:t>Османлиската држава пред</a:t>
            </a:r>
          </a:p>
          <a:p>
            <a:pPr algn="ctr"/>
            <a:r>
              <a:rPr lang="mk-MK" sz="2400" b="1" dirty="0" smtClean="0">
                <a:solidFill>
                  <a:srgbClr val="C00000"/>
                </a:solidFill>
              </a:rPr>
              <a:t>Балканските војни 1912/1913 година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tomanEmpireIn168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288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0" y="476250"/>
            <a:ext cx="6164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k-MK" sz="2000" b="1">
                <a:solidFill>
                  <a:srgbClr val="FF0000"/>
                </a:solidFill>
              </a:rPr>
              <a:t>Отоманската империја на врвот на својата моќ</a:t>
            </a:r>
          </a:p>
          <a:p>
            <a:pPr algn="ctr" eaLnBrk="1" hangingPunct="1"/>
            <a:r>
              <a:rPr lang="mk-MK" sz="2000" b="1">
                <a:solidFill>
                  <a:srgbClr val="FF0000"/>
                </a:solidFill>
              </a:rPr>
              <a:t>средина на </a:t>
            </a:r>
            <a:r>
              <a:rPr lang="en-US" sz="2000" b="1">
                <a:solidFill>
                  <a:srgbClr val="FF0000"/>
                </a:solidFill>
              </a:rPr>
              <a:t>XVII </a:t>
            </a:r>
            <a:r>
              <a:rPr lang="mk-MK" sz="2000" b="1">
                <a:solidFill>
                  <a:srgbClr val="FF0000"/>
                </a:solidFill>
              </a:rPr>
              <a:t>век</a:t>
            </a:r>
            <a:endParaRPr lang="en-GB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toman empire in 18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84213" y="4943475"/>
            <a:ext cx="478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k-MK" b="1" dirty="0">
                <a:solidFill>
                  <a:srgbClr val="C00000"/>
                </a:solidFill>
              </a:rPr>
              <a:t>Балканскиот полуостров под власта на </a:t>
            </a:r>
          </a:p>
          <a:p>
            <a:pPr algn="ctr" eaLnBrk="1" hangingPunct="1"/>
            <a:r>
              <a:rPr lang="mk-MK" b="1" dirty="0">
                <a:solidFill>
                  <a:srgbClr val="C00000"/>
                </a:solidFill>
              </a:rPr>
              <a:t>Отоманската империја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toman Empire in 18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reaty of Berlin 18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836613"/>
            <a:ext cx="457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869950"/>
            <a:ext cx="7769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k-MK" sz="2400" b="1">
                <a:solidFill>
                  <a:srgbClr val="C00000"/>
                </a:solidFill>
              </a:rPr>
              <a:t>Национално будење на народите на Балканот</a:t>
            </a:r>
          </a:p>
          <a:p>
            <a:pPr eaLnBrk="1" hangingPunct="1"/>
            <a:r>
              <a:rPr lang="mk-MK" sz="2400" b="1">
                <a:solidFill>
                  <a:srgbClr val="C00000"/>
                </a:solidFill>
              </a:rPr>
              <a:t>востанија во Романија, Србија, Грција, Црна Гора</a:t>
            </a:r>
            <a:endParaRPr lang="en-GB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texni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1500"/>
            <a:ext cx="4330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nstantinople%281878%29-New_Picture_%2824%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38100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onstantinople%281878%29-Armenian_and_Turkish_retail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00438"/>
            <a:ext cx="42862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5868988"/>
            <a:ext cx="3465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k-MK" sz="2000" b="1">
                <a:solidFill>
                  <a:srgbClr val="FFC000"/>
                </a:solidFill>
              </a:rPr>
              <a:t>Секојдневниот живот на</a:t>
            </a:r>
          </a:p>
          <a:p>
            <a:pPr algn="ctr" eaLnBrk="1" hangingPunct="1"/>
            <a:r>
              <a:rPr lang="mk-MK" sz="2000" b="1">
                <a:solidFill>
                  <a:srgbClr val="FFC000"/>
                </a:solidFill>
              </a:rPr>
              <a:t>Балканскиот полуостров</a:t>
            </a:r>
          </a:p>
          <a:p>
            <a:pPr algn="ctr" eaLnBrk="1" hangingPunct="1"/>
            <a:r>
              <a:rPr lang="mk-MK" sz="2000" b="1">
                <a:solidFill>
                  <a:srgbClr val="FFC000"/>
                </a:solidFill>
              </a:rPr>
              <a:t>под власт на Османлиите</a:t>
            </a:r>
            <a:endParaRPr lang="en-GB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75" y="71438"/>
            <a:ext cx="8313738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mk-MK" sz="4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ТАНЗИМАТ</a:t>
            </a:r>
          </a:p>
          <a:p>
            <a:pPr algn="ctr"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Период на промени во Османлиската држава</a:t>
            </a:r>
          </a:p>
          <a:p>
            <a:pPr algn="ctr"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во 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XIX </a:t>
            </a: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век</a:t>
            </a:r>
            <a:endParaRPr lang="en-US" sz="28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Selim III, 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71625"/>
            <a:ext cx="21574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elim III,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38735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lim III, 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0"/>
            <a:ext cx="15001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lim III, 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566863"/>
            <a:ext cx="224155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lim III, 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316413"/>
            <a:ext cx="22367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63" y="6357938"/>
            <a:ext cx="3519487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Султанот Селим 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III</a:t>
            </a:r>
          </a:p>
          <a:p>
            <a:pPr eaLnBrk="1" hangingPunct="1">
              <a:defRPr/>
            </a:pPr>
            <a:endParaRPr lang="en-US" sz="36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tafa Reshid Pasa, golem vezir na sultanot Abdul Medz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500438"/>
            <a:ext cx="209073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ultan Abdul Medzid, 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313"/>
            <a:ext cx="40227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ltan Abdul Medzid, 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8"/>
            <a:ext cx="2768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9888" y="2857500"/>
            <a:ext cx="17176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mk-MK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Султанот</a:t>
            </a:r>
          </a:p>
          <a:p>
            <a:pPr algn="ctr" eaLnBrk="1" hangingPunct="1">
              <a:defRPr/>
            </a:pPr>
            <a:r>
              <a:rPr lang="mk-MK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Абдул Меџид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725" y="6429375"/>
            <a:ext cx="2700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b="1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Мустафа Решид Паша</a:t>
            </a:r>
            <a:endParaRPr lang="en-US" b="1" dirty="0">
              <a:solidFill>
                <a:schemeClr val="bg1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man,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378618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View%20of%20Golden%20Horn%20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3100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ülha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148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75" y="6429375"/>
            <a:ext cx="3744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Ѓулхански Хатишериф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zimat_Ferman Gülh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285750"/>
            <a:ext cx="4765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Ѓулхански Хатишериф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1839 </a:t>
            </a: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г.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" name="Picture 3" descr="Kaligraf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928670"/>
            <a:ext cx="55435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00438" y="5357813"/>
            <a:ext cx="51181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Изедначување на правата меѓу</a:t>
            </a:r>
          </a:p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Муслиманите и Христијаните во</a:t>
            </a:r>
          </a:p>
          <a:p>
            <a:pPr algn="ctr" eaLnBrk="1" hangingPunct="1">
              <a:defRPr/>
            </a:pPr>
            <a:r>
              <a:rPr lang="mk-MK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Османлиската држава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ind_0145_slide">
  <a:themeElements>
    <a:clrScheme name="Office Theme 3">
      <a:dk1>
        <a:srgbClr val="7D7D7D"/>
      </a:dk1>
      <a:lt1>
        <a:srgbClr val="FFFFFF"/>
      </a:lt1>
      <a:dk2>
        <a:srgbClr val="008B8B"/>
      </a:dk2>
      <a:lt2>
        <a:srgbClr val="FFFFFF"/>
      </a:lt2>
      <a:accent1>
        <a:srgbClr val="FFAF59"/>
      </a:accent1>
      <a:accent2>
        <a:srgbClr val="FFBFCE"/>
      </a:accent2>
      <a:accent3>
        <a:srgbClr val="AAC4C4"/>
      </a:accent3>
      <a:accent4>
        <a:srgbClr val="DADADA"/>
      </a:accent4>
      <a:accent5>
        <a:srgbClr val="FFD4B5"/>
      </a:accent5>
      <a:accent6>
        <a:srgbClr val="E7ADBA"/>
      </a:accent6>
      <a:hlink>
        <a:srgbClr val="00EFF2"/>
      </a:hlink>
      <a:folHlink>
        <a:srgbClr val="D6F7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00BEBD"/>
        </a:accent1>
        <a:accent2>
          <a:srgbClr val="94D7D6"/>
        </a:accent2>
        <a:accent3>
          <a:srgbClr val="AAC4C4"/>
        </a:accent3>
        <a:accent4>
          <a:srgbClr val="DADADA"/>
        </a:accent4>
        <a:accent5>
          <a:srgbClr val="AADBDB"/>
        </a:accent5>
        <a:accent6>
          <a:srgbClr val="86C3C2"/>
        </a:accent6>
        <a:hlink>
          <a:srgbClr val="00F3F7"/>
        </a:hlink>
        <a:folHlink>
          <a:srgbClr val="B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007DF1"/>
        </a:accent1>
        <a:accent2>
          <a:srgbClr val="9EE20C"/>
        </a:accent2>
        <a:accent3>
          <a:srgbClr val="AAC4C4"/>
        </a:accent3>
        <a:accent4>
          <a:srgbClr val="DADADA"/>
        </a:accent4>
        <a:accent5>
          <a:srgbClr val="AABFF7"/>
        </a:accent5>
        <a:accent6>
          <a:srgbClr val="8FCD0A"/>
        </a:accent6>
        <a:hlink>
          <a:srgbClr val="00EEF1"/>
        </a:hlink>
        <a:folHlink>
          <a:srgbClr val="D7F8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FFAF59"/>
        </a:accent1>
        <a:accent2>
          <a:srgbClr val="FFBFCE"/>
        </a:accent2>
        <a:accent3>
          <a:srgbClr val="AAC4C4"/>
        </a:accent3>
        <a:accent4>
          <a:srgbClr val="DADADA"/>
        </a:accent4>
        <a:accent5>
          <a:srgbClr val="FFD4B5"/>
        </a:accent5>
        <a:accent6>
          <a:srgbClr val="E7ADBA"/>
        </a:accent6>
        <a:hlink>
          <a:srgbClr val="00EFF2"/>
        </a:hlink>
        <a:folHlink>
          <a:srgbClr val="D6F7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9D59FF"/>
        </a:accent1>
        <a:accent2>
          <a:srgbClr val="FF8859"/>
        </a:accent2>
        <a:accent3>
          <a:srgbClr val="AAC4C4"/>
        </a:accent3>
        <a:accent4>
          <a:srgbClr val="DADADA"/>
        </a:accent4>
        <a:accent5>
          <a:srgbClr val="CCB5FF"/>
        </a:accent5>
        <a:accent6>
          <a:srgbClr val="E77B50"/>
        </a:accent6>
        <a:hlink>
          <a:srgbClr val="FFF359"/>
        </a:hlink>
        <a:folHlink>
          <a:srgbClr val="59F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BEBD"/>
        </a:accent1>
        <a:accent2>
          <a:srgbClr val="94D7D6"/>
        </a:accent2>
        <a:accent3>
          <a:srgbClr val="FFFFFF"/>
        </a:accent3>
        <a:accent4>
          <a:srgbClr val="000000"/>
        </a:accent4>
        <a:accent5>
          <a:srgbClr val="AADBDB"/>
        </a:accent5>
        <a:accent6>
          <a:srgbClr val="86C3C2"/>
        </a:accent6>
        <a:hlink>
          <a:srgbClr val="00F3F7"/>
        </a:hlink>
        <a:folHlink>
          <a:srgbClr val="B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7DF1"/>
        </a:accent1>
        <a:accent2>
          <a:srgbClr val="9EE20C"/>
        </a:accent2>
        <a:accent3>
          <a:srgbClr val="FFFFFF"/>
        </a:accent3>
        <a:accent4>
          <a:srgbClr val="000000"/>
        </a:accent4>
        <a:accent5>
          <a:srgbClr val="AABFF7"/>
        </a:accent5>
        <a:accent6>
          <a:srgbClr val="8FCD0A"/>
        </a:accent6>
        <a:hlink>
          <a:srgbClr val="00EEF1"/>
        </a:hlink>
        <a:folHlink>
          <a:srgbClr val="D7F8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F59"/>
        </a:accent1>
        <a:accent2>
          <a:srgbClr val="FFBFCE"/>
        </a:accent2>
        <a:accent3>
          <a:srgbClr val="FFFFFF"/>
        </a:accent3>
        <a:accent4>
          <a:srgbClr val="000000"/>
        </a:accent4>
        <a:accent5>
          <a:srgbClr val="FFD4B5"/>
        </a:accent5>
        <a:accent6>
          <a:srgbClr val="E7ADBA"/>
        </a:accent6>
        <a:hlink>
          <a:srgbClr val="00EFF2"/>
        </a:hlink>
        <a:folHlink>
          <a:srgbClr val="D6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59FF"/>
        </a:accent1>
        <a:accent2>
          <a:srgbClr val="FF8859"/>
        </a:accent2>
        <a:accent3>
          <a:srgbClr val="FFFFFF"/>
        </a:accent3>
        <a:accent4>
          <a:srgbClr val="000000"/>
        </a:accent4>
        <a:accent5>
          <a:srgbClr val="CCB5FF"/>
        </a:accent5>
        <a:accent6>
          <a:srgbClr val="E77B50"/>
        </a:accent6>
        <a:hlink>
          <a:srgbClr val="FFF359"/>
        </a:hlink>
        <a:folHlink>
          <a:srgbClr val="59F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ind_0145_slide</Template>
  <TotalTime>289</TotalTime>
  <Words>159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Macedonian Helv</vt:lpstr>
      <vt:lpstr>ind_0145_slide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Ile</dc:creator>
  <cp:lastModifiedBy>JonMMx 2000</cp:lastModifiedBy>
  <cp:revision>32</cp:revision>
  <dcterms:created xsi:type="dcterms:W3CDTF">2010-03-04T07:36:42Z</dcterms:created>
  <dcterms:modified xsi:type="dcterms:W3CDTF">2020-03-21T06:52:51Z</dcterms:modified>
</cp:coreProperties>
</file>