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71" r:id="rId2"/>
    <p:sldId id="256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73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FB84F0-33B3-4320-8DAD-29F84F1F23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55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143000"/>
            <a:ext cx="7772400" cy="21558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447800"/>
          </a:xfrm>
        </p:spPr>
        <p:txBody>
          <a:bodyPr/>
          <a:lstStyle>
            <a:lvl1pPr marL="0" indent="0" algn="ctr">
              <a:buFontTx/>
              <a:buNone/>
              <a:defRPr sz="44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9FEE60A9-AFEA-45F6-8087-98C3A2B7D30A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>
                <a:latin typeface="Times New Roman" panose="02020603050405020304" pitchFamily="18" charset="0"/>
              </a:defRPr>
            </a:lvl1pPr>
          </a:lstStyle>
          <a:p>
            <a:fld id="{13657813-F7FE-4EBD-9863-A0B24C4019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0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6884F-424F-4216-9932-ABC67ADC6E71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628BA-263B-4A32-85E9-6DB8420BB6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55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0AC67-AFFC-4F11-B6C6-51347CB0F187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12A33-31F3-4B6B-B98E-CBFEDFB855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2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72C50-0FC5-4281-9447-7A7E6872CC38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A8177-7E6E-4126-8A44-B49C6C4B6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60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B7-7FE3-4944-A677-8F9758ABBD6C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BD5BF-4F2A-4FEC-AC5D-1F1E208CA3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42B42-FAB2-442E-9203-3A119B4BB7C9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DFC56-F9ED-46FA-A1F6-1C4662644F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D602C-3720-4DDC-96DD-A40EA0EE6796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A5A22-9DD2-4D47-929C-87C192E905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44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62BF3-C89D-4EA8-AA6B-13756DE9E2C1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B12354-42AC-4C08-AAD4-26CDF5F30E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2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19493-1C1C-449B-A322-E29023168175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DDD9CE-A436-4134-97D6-F6B2C23912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4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67572-2C75-4AA5-9AA6-930F12E3A896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1612D-6A1C-4734-ACEB-5E8B7C3878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16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3577A-77AE-4AFA-AA41-9F0373496923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E46B0-A628-46F9-B1A1-E7DB895EF0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12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E38EFE5B-C57E-496A-97E7-D502D18204ED}" type="datetime1">
              <a:rPr lang="en-US"/>
              <a:pPr>
                <a:defRPr/>
              </a:pPr>
              <a:t>3/21/2020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629400"/>
            <a:ext cx="487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Template copyright 2005 www.brainybetty.com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fld id="{6B3A87A9-1F49-4D58-BF82-5836C7A5B5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3513" y="0"/>
            <a:ext cx="8861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hlink"/>
                </a:solidFill>
                <a:latin typeface="Macedonian Helv" pitchFamily="34" charset="0"/>
              </a:rPr>
              <a:t>SOU GIMNAZIJA “JOSIP BROZ TITO”- BITOLA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5105400"/>
            <a:ext cx="4381136" cy="132343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mk-MK" sz="4000" b="1" dirty="0">
                <a:solidFill>
                  <a:srgbClr val="FFC000"/>
                </a:solidFill>
                <a:latin typeface="+mj-lt"/>
              </a:rPr>
              <a:t>ИЛИРИТЕ ПОД </a:t>
            </a:r>
          </a:p>
          <a:p>
            <a:pPr algn="ctr">
              <a:defRPr/>
            </a:pPr>
            <a:r>
              <a:rPr lang="mk-MK" sz="4000" b="1" dirty="0">
                <a:solidFill>
                  <a:srgbClr val="FFC000"/>
                </a:solidFill>
                <a:latin typeface="+mj-lt"/>
              </a:rPr>
              <a:t>РИМСКА ВЛАСТ</a:t>
            </a:r>
            <a:endParaRPr lang="en-US" sz="40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6146" name="Picture 2" descr="G:\My Documents\Istorija I godina\Iliri\Hallstatt Illyrian Celt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02208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325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825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2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G:\My Documents\Istorija I godina\Iliri\King_Gentius_of_Illyria,_King_G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038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G:\My Documents\Istorija I godina\Iliri\220px-Genti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2400"/>
            <a:ext cx="3200400" cy="3142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8" descr="http://i152.photobucket.com/albums/s163/wulfymotor/istorijacrnegoreujednmdjir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9375"/>
            <a:ext cx="406717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1304925" y="4648200"/>
            <a:ext cx="19716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Кралот</a:t>
            </a:r>
          </a:p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Гентиј </a:t>
            </a:r>
          </a:p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- </a:t>
            </a:r>
          </a:p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Сојузник на</a:t>
            </a:r>
          </a:p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македонија</a:t>
            </a:r>
            <a:endParaRPr lang="en-US" sz="24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http://www.lalzitbay.com/wp-content/uploads/2011/05/illyrian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239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2514600" y="5486400"/>
            <a:ext cx="4127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k-MK" sz="3200" b="1">
                <a:solidFill>
                  <a:srgbClr val="FFC000"/>
                </a:solidFill>
              </a:rPr>
              <a:t>Римска провинција</a:t>
            </a:r>
          </a:p>
          <a:p>
            <a:pPr algn="ctr" eaLnBrk="1" hangingPunct="1"/>
            <a:r>
              <a:rPr lang="mk-MK" sz="3200" b="1">
                <a:solidFill>
                  <a:srgbClr val="FFC000"/>
                </a:solidFill>
              </a:rPr>
              <a:t>Илирик </a:t>
            </a:r>
            <a:endParaRPr lang="en-US" sz="32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0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G:\My Documents\Istorija I godina\Iliri\Rivolta_pannonica_6_jp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1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1447800" y="6248400"/>
            <a:ext cx="705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mk-MK" sz="3200" b="1">
                <a:solidFill>
                  <a:srgbClr val="FFC000"/>
                </a:solidFill>
              </a:rPr>
              <a:t>Востанија против римската власт</a:t>
            </a:r>
            <a:endParaRPr lang="en-US" sz="32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G:\My Documents\Istorija I godina\Iliri\800px-GreatIllyrianRevo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1524000" y="6096000"/>
            <a:ext cx="6746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Големото илирско востание 6-9 година н.е.</a:t>
            </a:r>
          </a:p>
          <a:p>
            <a:pPr algn="ctr" eaLnBrk="1" hangingPunct="1"/>
            <a:r>
              <a:rPr lang="mk-MK" sz="2400" b="1">
                <a:solidFill>
                  <a:srgbClr val="FFC000"/>
                </a:solidFill>
              </a:rPr>
              <a:t>Водач на востаниците Батуа или Батон</a:t>
            </a:r>
            <a:endParaRPr lang="en-US" sz="2400" b="1">
              <a:solidFill>
                <a:srgbClr val="FFC000"/>
              </a:solidFill>
            </a:endParaRPr>
          </a:p>
        </p:txBody>
      </p:sp>
      <p:pic>
        <p:nvPicPr>
          <p:cNvPr id="15367" name="Picture 6" descr="G:\My Documents\Istorija I godina\Iliri\Bato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2135188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8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File:Apollonia Ruins near Fieri (Albani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35528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http://www.the-traveller.co.uk/Files/Core/Images/0/74_430x2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0"/>
            <a:ext cx="40957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http://albca.com/albania/images/apollonia/apollonia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1433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1981200" y="76200"/>
            <a:ext cx="537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mk-MK" sz="2800" b="1">
                <a:solidFill>
                  <a:srgbClr val="FFC000"/>
                </a:solidFill>
              </a:rPr>
              <a:t>Христијанството кај Илирите</a:t>
            </a:r>
            <a:endParaRPr lang="en-US" sz="28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3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3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0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G:\My Documents\Istorija I godina\Iliri\Illyri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223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2652" y="471984"/>
            <a:ext cx="787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k-MK" sz="2000" b="1" dirty="0" smtClean="0">
                <a:solidFill>
                  <a:schemeClr val="bg1"/>
                </a:solidFill>
              </a:rPr>
              <a:t>Илирските племиња населени покрај брегот </a:t>
            </a:r>
          </a:p>
          <a:p>
            <a:pPr algn="ctr"/>
            <a:r>
              <a:rPr lang="mk-MK" sz="2000" b="1" dirty="0" smtClean="0">
                <a:solidFill>
                  <a:schemeClr val="bg1"/>
                </a:solidFill>
              </a:rPr>
              <a:t>на Јадранското море, на брегот на Балканскиот полуостров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Adriatic_S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41475" y="150813"/>
            <a:ext cx="5883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folHlink"/>
                </a:solidFill>
                <a:latin typeface="Macedonian Helv" pitchFamily="34" charset="0"/>
              </a:rPr>
              <a:t>ARDIEI  -  ARDIJANI</a:t>
            </a:r>
          </a:p>
        </p:txBody>
      </p:sp>
      <p:pic>
        <p:nvPicPr>
          <p:cNvPr id="33798" name="Picture 6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628775"/>
            <a:ext cx="2857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Shkodra_old_brid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8"/>
          <a:stretch>
            <a:fillRect/>
          </a:stretch>
        </p:blipFill>
        <p:spPr bwMode="auto">
          <a:xfrm>
            <a:off x="323850" y="1412875"/>
            <a:ext cx="389572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Shkodra_cast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"/>
          <a:stretch>
            <a:fillRect/>
          </a:stretch>
        </p:blipFill>
        <p:spPr bwMode="auto">
          <a:xfrm>
            <a:off x="827088" y="4365625"/>
            <a:ext cx="331787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5272088" y="6040438"/>
            <a:ext cx="2355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000" b="1">
                <a:solidFill>
                  <a:schemeClr val="folHlink"/>
                </a:solidFill>
                <a:latin typeface="Macedonian Helv" panose="020B0604020202020204" pitchFamily="34" charset="0"/>
              </a:rPr>
              <a:t>SKADAR</a:t>
            </a:r>
          </a:p>
        </p:txBody>
      </p:sp>
      <p:sp>
        <p:nvSpPr>
          <p:cNvPr id="5128" name="Line 10"/>
          <p:cNvSpPr>
            <a:spLocks noChangeShapeType="1"/>
          </p:cNvSpPr>
          <p:nvPr/>
        </p:nvSpPr>
        <p:spPr bwMode="auto">
          <a:xfrm flipH="1">
            <a:off x="6732588" y="4941888"/>
            <a:ext cx="1943100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8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F3E123-43A8-4B38-AB6A-E1F65BEE971C}" type="datetime1">
              <a:rPr lang="en-US" smtClean="0">
                <a:solidFill>
                  <a:schemeClr val="bg1"/>
                </a:solidFill>
                <a:latin typeface="Verdana" panose="020B0604030504040204" pitchFamily="34" charset="0"/>
              </a:rPr>
              <a:pPr eaLnBrk="1" hangingPunct="1"/>
              <a:t>3/21/2020</a:t>
            </a:fld>
            <a:endParaRPr lang="en-US" smtClean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bg1"/>
                </a:solidFill>
                <a:latin typeface="Verdana" panose="020B0604030504040204" pitchFamily="34" charset="0"/>
              </a:rPr>
              <a:t>Template copyright 2005 www.brainybetty.com</a:t>
            </a: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532DF2-9E5C-4078-934C-BC1267B463B8}" type="slidenum">
              <a:rPr lang="en-US">
                <a:solidFill>
                  <a:schemeClr val="bg1"/>
                </a:solidFill>
                <a:latin typeface="Verdana" panose="020B0604030504040204" pitchFamily="34" charset="0"/>
              </a:rPr>
              <a:pPr eaLnBrk="1" hangingPunct="1"/>
              <a:t>4</a:t>
            </a:fld>
            <a:endParaRPr lang="en-US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51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800px-IllyrianW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666690"/>
            <a:ext cx="4829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k-MK" sz="2000" b="1" dirty="0" smtClean="0">
                <a:solidFill>
                  <a:srgbClr val="FFFF00"/>
                </a:solidFill>
              </a:rPr>
              <a:t>Три војни меѓу Илирите и Римјаните</a:t>
            </a:r>
            <a:endParaRPr lang="en-GB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72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G:\My Documents\Istorija I godina\Iliri\illyrian-wa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1066800"/>
            <a:ext cx="52705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24400" y="228600"/>
            <a:ext cx="3743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k-MK" sz="2000" b="1">
                <a:solidFill>
                  <a:srgbClr val="CC3300"/>
                </a:solidFill>
              </a:rPr>
              <a:t>Прва Илирско-Римска војна</a:t>
            </a:r>
          </a:p>
          <a:p>
            <a:pPr algn="ctr" eaLnBrk="1" hangingPunct="1"/>
            <a:r>
              <a:rPr lang="mk-MK" sz="2000" b="1">
                <a:solidFill>
                  <a:srgbClr val="CC3300"/>
                </a:solidFill>
              </a:rPr>
              <a:t>229 година п.н.е</a:t>
            </a:r>
          </a:p>
        </p:txBody>
      </p:sp>
      <p:pic>
        <p:nvPicPr>
          <p:cNvPr id="7175" name="Picture 7" descr="G:\My Documents\Istorija I godina\Iliri\Teuta Queen of the Illyrians Orders the Roman Ambassadors to be Kil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 t="14561" r="11359" b="12018"/>
          <a:stretch>
            <a:fillRect/>
          </a:stretch>
        </p:blipFill>
        <p:spPr bwMode="auto">
          <a:xfrm>
            <a:off x="0" y="1828800"/>
            <a:ext cx="51927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6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G:\My Documents\Istorija I godina\Iliri\KingdomofTeu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G:\My Documents\Istorija I godina\Iliri\KRALİÇE TEU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r="2122" b="2219"/>
          <a:stretch>
            <a:fillRect/>
          </a:stretch>
        </p:blipFill>
        <p:spPr bwMode="auto">
          <a:xfrm>
            <a:off x="6883400" y="990600"/>
            <a:ext cx="21923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6944189" y="4025900"/>
            <a:ext cx="230729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k-MK" sz="2800" b="1" dirty="0">
                <a:solidFill>
                  <a:srgbClr val="FFC000"/>
                </a:solidFill>
              </a:rPr>
              <a:t>Кралицата </a:t>
            </a:r>
          </a:p>
          <a:p>
            <a:pPr algn="ctr" eaLnBrk="1" hangingPunct="1"/>
            <a:r>
              <a:rPr lang="mk-MK" sz="2800" b="1" dirty="0" smtClean="0">
                <a:solidFill>
                  <a:srgbClr val="FFC000"/>
                </a:solidFill>
              </a:rPr>
              <a:t>Теута</a:t>
            </a:r>
          </a:p>
          <a:p>
            <a:pPr algn="ctr" eaLnBrk="1" hangingPunct="1"/>
            <a:r>
              <a:rPr lang="mk-MK" sz="2800" b="1" dirty="0" smtClean="0">
                <a:solidFill>
                  <a:srgbClr val="FFC000"/>
                </a:solidFill>
              </a:rPr>
              <a:t>поддршка</a:t>
            </a:r>
          </a:p>
          <a:p>
            <a:pPr algn="ctr" eaLnBrk="1" hangingPunct="1"/>
            <a:r>
              <a:rPr lang="mk-MK" sz="2800" b="1" dirty="0" smtClean="0">
                <a:solidFill>
                  <a:srgbClr val="FFC000"/>
                </a:solidFill>
              </a:rPr>
              <a:t>на гусарите</a:t>
            </a:r>
            <a:endParaRPr lang="mk-MK" sz="2800" b="1" dirty="0">
              <a:solidFill>
                <a:srgbClr val="FFC000"/>
              </a:solidFill>
            </a:endParaRPr>
          </a:p>
          <a:p>
            <a:pPr algn="ctr" eaLnBrk="1" hangingPunct="1"/>
            <a:endParaRPr lang="en-US" sz="28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G:\My Documents\Istorija I godina\Iliri\228-220BC-DemetriusofPhar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http://ancientrome.ru/art/artwork/sculp/figure/demetrius-phalereus/df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252253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5746" y="2209800"/>
            <a:ext cx="33764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k-MK" b="1" dirty="0" smtClean="0">
                <a:solidFill>
                  <a:srgbClr val="002060"/>
                </a:solidFill>
              </a:rPr>
              <a:t>Напад на островот Хвар</a:t>
            </a:r>
          </a:p>
          <a:p>
            <a:pPr algn="ctr"/>
            <a:r>
              <a:rPr lang="mk-MK" b="1" dirty="0" smtClean="0">
                <a:solidFill>
                  <a:srgbClr val="002060"/>
                </a:solidFill>
              </a:rPr>
              <a:t>и на римскиот сојузник</a:t>
            </a:r>
          </a:p>
          <a:p>
            <a:pPr algn="ctr"/>
            <a:r>
              <a:rPr lang="mk-MK" b="1" dirty="0" smtClean="0">
                <a:solidFill>
                  <a:srgbClr val="002060"/>
                </a:solidFill>
              </a:rPr>
              <a:t>Димитриј Фарски од страна</a:t>
            </a:r>
          </a:p>
          <a:p>
            <a:pPr algn="ctr"/>
            <a:r>
              <a:rPr lang="mk-MK" b="1" dirty="0" smtClean="0">
                <a:solidFill>
                  <a:srgbClr val="002060"/>
                </a:solidFill>
              </a:rPr>
              <a:t>на илирските пирати</a:t>
            </a:r>
            <a:endParaRPr lang="en-GB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4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http://upload.wikimedia.org/wikipedia/commons/1/1f/218BCMAPMEDITERRANE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3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5901" y="6096000"/>
            <a:ext cx="6582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k-MK" sz="2000" b="1" dirty="0" smtClean="0">
                <a:solidFill>
                  <a:srgbClr val="FFC000"/>
                </a:solidFill>
              </a:rPr>
              <a:t>Римските освојувања на Балканскиот полуостров</a:t>
            </a:r>
          </a:p>
          <a:p>
            <a:pPr algn="ctr"/>
            <a:r>
              <a:rPr lang="mk-MK" sz="2000" b="1" dirty="0" smtClean="0">
                <a:solidFill>
                  <a:srgbClr val="FFC000"/>
                </a:solidFill>
              </a:rPr>
              <a:t>до средината на </a:t>
            </a:r>
            <a:r>
              <a:rPr lang="en-US" sz="2000" b="1" dirty="0" smtClean="0">
                <a:solidFill>
                  <a:srgbClr val="FFC000"/>
                </a:solidFill>
              </a:rPr>
              <a:t>II </a:t>
            </a:r>
            <a:r>
              <a:rPr lang="mk-MK" sz="2000" b="1" dirty="0" smtClean="0">
                <a:solidFill>
                  <a:srgbClr val="FFC000"/>
                </a:solidFill>
              </a:rPr>
              <a:t>век пред нашата ера</a:t>
            </a:r>
            <a:endParaRPr lang="en-GB" sz="20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8" name="Picture 4" descr="G:\PP Presentation\template\300006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http://www.roman-empire.net/graphics/maps/republic/macedonian-wa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7056438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7400" y="304800"/>
            <a:ext cx="5653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mk-MK" sz="2000" b="1">
                <a:solidFill>
                  <a:srgbClr val="7030A0"/>
                </a:solidFill>
              </a:rPr>
              <a:t>Илирите сојузници на Римската република</a:t>
            </a:r>
            <a:endParaRPr lang="en-US" sz="2000" b="1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Abstract7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Abstract7</Template>
  <TotalTime>453</TotalTime>
  <Words>115</Words>
  <Application>Microsoft Office PowerPoint</Application>
  <PresentationFormat>On-screen Show (4:3)</PresentationFormat>
  <Paragraphs>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Macedonian Helv</vt:lpstr>
      <vt:lpstr>Times New Roman</vt:lpstr>
      <vt:lpstr>Verdana</vt:lpstr>
      <vt:lpstr>Abstract7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dare</dc:creator>
  <cp:lastModifiedBy>word</cp:lastModifiedBy>
  <cp:revision>45</cp:revision>
  <dcterms:created xsi:type="dcterms:W3CDTF">2014-02-13T19:27:43Z</dcterms:created>
  <dcterms:modified xsi:type="dcterms:W3CDTF">2020-03-21T06:43:34Z</dcterms:modified>
</cp:coreProperties>
</file>