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0A65-A251-442B-89EA-C44D7E38809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3069F-0CBE-457D-85DB-8060D8A4C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ОУ „Елпида Караманди“ - Битола</a:t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Наставен час по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француски јазик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Одделение: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и Б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Датум: 25.03.2020 год. (среда)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Час 1.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lexique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geographie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mk-MK" sz="4000" b="1" u="sng" dirty="0" smtClean="0">
                <a:latin typeface="Times New Roman" pitchFamily="18" charset="0"/>
                <a:cs typeface="Times New Roman" pitchFamily="18" charset="0"/>
              </a:rPr>
              <a:t>Географски поими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p.86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тетратка, го запишувате вокабуларот од учебникот за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Географски поими, стр.86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острови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Nord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Север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longueur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должина, се протега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ширина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sommets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врвови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littoral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крајбрежје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sud-est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југоисток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плажи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бобинки (овошје)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pinedes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борови дрва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maquis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грмушки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2. Откако, ќе го напишете вокабуларот, со преводот, преминувате на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бр.3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која се бара секој термин да го поврзете со соодветна придавка. И оваа вежба се работи во тетратка. Ви пишувам превод на некои зборови кои сметам дека не Ви се познати, Вие ги препишувате: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mk-MK" dirty="0" smtClean="0"/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point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Гледна точка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погледот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L’environnement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животна средина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L’artisanat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занаети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mk-MK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degagee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limitee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јасно / ограничено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raffine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riche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посебно / богато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abondante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exotique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изобилство / егзотично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contemporaine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современо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pittoresque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живописно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beau / unique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убаво / единствено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artificiel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naturel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вештачко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/ природно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protégé / menace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заштитено / загрозено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florissante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– процут, расцутено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Час 2.</a:t>
            </a:r>
          </a:p>
          <a:p>
            <a:pPr algn="ctr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Situer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l’espace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Местоположба</a:t>
            </a:r>
          </a:p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Presenter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region/un pays –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Опишување на регион/земја (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p.87)</a:t>
            </a:r>
          </a:p>
          <a:p>
            <a:pPr algn="just"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1. На овој час треба да ги научите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изразите за опис на регион или земја и нивнатеа местоположба.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Изразите за местоположба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, скоро сите Ви се познати. Доколку има непознати изрази, запишете ги во тетратка, а потоа пишувајте во групата, ќе ги преведеме.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Presenter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region / un pays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2. Продолжувате со изразите за претставување на регион или земја,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вежба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бр.4 стр.87</a:t>
            </a: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Непознатите изрази, да ги запишете во тетратка, а дел од нив Ви преведувам: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comment la-bas?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Како е таму?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magnifique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одлично, убаво, прекрасно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Elle fait 79 km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Широк е 79 км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immenses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Тие се огромни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Devoir a la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maison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Искористете го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изучениот вокабулар за географски поими, местоположба и претставување на сопствениот регион или земја,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и напишете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Опис на сопствениот регион (градот, државата, селото...) изборот е Ваш.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Насловот на домашното гласи:</a:t>
            </a:r>
          </a:p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 pays… / Mon region…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Должина: 1 страница во тетратка.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Предметен наставник: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Александар Адамовски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424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ОУ „Елпида Караманди“ - Битола Наставен час по француски јазик Одделение: VIII – A и Б Датум: 25.03.2020 год. (среда)</vt:lpstr>
      <vt:lpstr>Час 1. Le lexique de la geographie – Географски поими p.86</vt:lpstr>
      <vt:lpstr>Slide 3</vt:lpstr>
      <vt:lpstr>Slide 4</vt:lpstr>
      <vt:lpstr>Slide 5</vt:lpstr>
      <vt:lpstr>Slide 6</vt:lpstr>
      <vt:lpstr>Devoir a la maison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ОУ „Елпида Караманди“ - Битола Наставен час по француски јазик Одделение: VIII – A и Б Датум: 25.03.2020 год. (среда)</dc:title>
  <dc:creator>Aleksandar</dc:creator>
  <cp:lastModifiedBy>Aleksandar</cp:lastModifiedBy>
  <cp:revision>24</cp:revision>
  <dcterms:created xsi:type="dcterms:W3CDTF">2020-03-21T09:34:31Z</dcterms:created>
  <dcterms:modified xsi:type="dcterms:W3CDTF">2020-03-22T08:55:24Z</dcterms:modified>
</cp:coreProperties>
</file>