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C6C3B-BAAE-471A-8C9A-7D81A0FE38A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BD75-941C-487A-8658-A32AB7791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ОУ „Елпида Караманди“ - Битола</a:t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Наставен час по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француски јазик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Одделение: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– Б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Датум: 25.03.2020 год. (среда)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143116"/>
          </a:xfrm>
        </p:spPr>
        <p:txBody>
          <a:bodyPr>
            <a:normAutofit fontScale="90000"/>
          </a:bodyPr>
          <a:lstStyle/>
          <a:p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Час 1.</a:t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 petit tour de France p.62/63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4000" b="1" dirty="0" smtClean="0">
                <a:latin typeface="Times New Roman" pitchFamily="18" charset="0"/>
                <a:cs typeface="Times New Roman" pitchFamily="18" charset="0"/>
              </a:rPr>
              <a:t>Туристички места низ Франција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643470"/>
          </a:xfrm>
        </p:spPr>
        <p:txBody>
          <a:bodyPr>
            <a:normAutofit fontScale="92500" lnSpcReduction="1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1. Внимателно, прочитајте ги туристичките дестинации во учебникот на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стр.62/63.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Поголем број на зборови се познати. Додека пак, непознатите зборови извадете ги во тетратката. Со моја помош, ќе ги преведеме.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Еве, дел од вокабуларот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препишете го во тетратка): 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 plus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rapide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најбрз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belle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abbaye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оваа убава католичка зграда, манастир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–</a:t>
            </a:r>
            <a:r>
              <a:rPr lang="mk-MK" dirty="0" smtClean="0"/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не е остров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Moyen</a:t>
            </a:r>
            <a:r>
              <a:rPr lang="en-US" dirty="0" smtClean="0"/>
              <a:t> Age –</a:t>
            </a:r>
            <a:r>
              <a:rPr lang="mk-MK" dirty="0" smtClean="0"/>
              <a:t> Среден Век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jouer</a:t>
            </a:r>
            <a:r>
              <a:rPr lang="en-US" dirty="0" smtClean="0"/>
              <a:t> aux chevaliers –</a:t>
            </a:r>
            <a:r>
              <a:rPr lang="mk-MK" dirty="0" smtClean="0"/>
              <a:t> игра на витези</a:t>
            </a:r>
            <a:endParaRPr lang="en-US" dirty="0" smtClean="0"/>
          </a:p>
          <a:p>
            <a:r>
              <a:rPr lang="en-US" dirty="0" smtClean="0"/>
              <a:t>- le </a:t>
            </a:r>
            <a:r>
              <a:rPr lang="en-US" dirty="0" err="1" smtClean="0"/>
              <a:t>paradis</a:t>
            </a:r>
            <a:r>
              <a:rPr lang="en-US" dirty="0" smtClean="0"/>
              <a:t> des </a:t>
            </a:r>
            <a:r>
              <a:rPr lang="en-US" dirty="0" err="1" smtClean="0"/>
              <a:t>animaux</a:t>
            </a:r>
            <a:r>
              <a:rPr lang="en-US" dirty="0" smtClean="0"/>
              <a:t> –</a:t>
            </a:r>
            <a:r>
              <a:rPr lang="mk-MK" dirty="0" smtClean="0"/>
              <a:t> рај за животните</a:t>
            </a:r>
            <a:endParaRPr lang="en-US" dirty="0" smtClean="0"/>
          </a:p>
          <a:p>
            <a:r>
              <a:rPr lang="en-US" dirty="0" smtClean="0"/>
              <a:t>- des </a:t>
            </a:r>
            <a:r>
              <a:rPr lang="en-US" dirty="0" err="1" smtClean="0"/>
              <a:t>taureaux</a:t>
            </a:r>
            <a:r>
              <a:rPr lang="en-US" dirty="0" smtClean="0"/>
              <a:t> noirs –</a:t>
            </a:r>
            <a:r>
              <a:rPr lang="mk-MK" dirty="0" smtClean="0"/>
              <a:t> црни бикови</a:t>
            </a:r>
            <a:endParaRPr lang="en-US" dirty="0" smtClean="0"/>
          </a:p>
          <a:p>
            <a:r>
              <a:rPr lang="en-US" dirty="0" smtClean="0"/>
              <a:t>- des </a:t>
            </a:r>
            <a:r>
              <a:rPr lang="en-US" dirty="0" err="1" smtClean="0"/>
              <a:t>flamants</a:t>
            </a:r>
            <a:r>
              <a:rPr lang="en-US" dirty="0" smtClean="0"/>
              <a:t> roses –</a:t>
            </a:r>
            <a:r>
              <a:rPr lang="mk-MK" dirty="0" smtClean="0"/>
              <a:t> фламингоси (големи, розеви птици)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ils</a:t>
            </a:r>
            <a:r>
              <a:rPr lang="en-US" dirty="0" smtClean="0"/>
              <a:t> ne </a:t>
            </a:r>
            <a:r>
              <a:rPr lang="en-US" dirty="0" err="1" smtClean="0"/>
              <a:t>vont</a:t>
            </a:r>
            <a:r>
              <a:rPr lang="en-US" dirty="0" smtClean="0"/>
              <a:t> pas se </a:t>
            </a:r>
            <a:r>
              <a:rPr lang="en-US" dirty="0" err="1" smtClean="0"/>
              <a:t>reveiller</a:t>
            </a:r>
            <a:r>
              <a:rPr lang="en-US" dirty="0" smtClean="0"/>
              <a:t> –</a:t>
            </a:r>
            <a:r>
              <a:rPr lang="mk-MK" dirty="0" smtClean="0"/>
              <a:t> тие нема да се разбудат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Times New Roman" pitchFamily="18" charset="0"/>
                <a:cs typeface="Times New Roman" pitchFamily="18" charset="0"/>
              </a:rPr>
              <a:t>Час 2.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Вежба бр.1 на стр. 63 во учебникот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Во оваа вежба се бара, секоја реченица да ја поврзете во соодветната слика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туристичка дестинација во учебникот. 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Каде е Нико?  Ги препишувате речениците во тетратка и под реченицата одговорот.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а пр: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je pars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l’etranger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Одговор: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 Mont-Saint Michel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Вежба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бр.2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на стр. 63 во учебникот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Откако ќе ја изработите вежба бр.1, преминувате на вежба бр.2. Во оваа вежба, ја користите картата која што е во учебникот.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Ги препишувате трите реченици и под нив одговарате: на француски: а.Во колку часот Нико пристигнал во Калас?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Каде оди Нико?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Во колку часот Нико тргнал од Каркасон, за да стигне во Лион?</a:t>
            </a:r>
          </a:p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mk-MK" sz="40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voir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maison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4768865"/>
          </a:xfrm>
        </p:spPr>
        <p:txBody>
          <a:bodyPr/>
          <a:lstStyle/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Ќе опишете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едно туристичко место во Македонија.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Доволна е половина страница во тетратката, а слободно и цела страница доколку имате потреба. Тука користете го: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часот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кој го учевме,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вокабуларот за туристички места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учените глаголи (може и повратните глаголи)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 Наслов на домашната работа: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Un lieu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touristique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pays</a:t>
            </a:r>
            <a:endParaRPr lang="mk-MK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Ви благодарам!</a:t>
            </a:r>
          </a:p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Предметен наставник: Александар Адамовски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ОУ „Елпида Караманди“ - Битола Наставен час по француски јазик Одделение: VI – Б Датум: 25.03.2020 год. (среда)</vt:lpstr>
      <vt:lpstr> Час 1. Un petit tour de France p.62/63 Туристички места низ Франција  </vt:lpstr>
      <vt:lpstr>Slide 3</vt:lpstr>
      <vt:lpstr>Час 2.</vt:lpstr>
      <vt:lpstr>Slide 5</vt:lpstr>
      <vt:lpstr>Dеvoir a la maison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ОУ „Елпида Караманди“ - Битола Наставен час по француски јазик Одделение: VI – Б Датум: 25.03.2020 год. (среда)</dc:title>
  <dc:creator>Aleksandar</dc:creator>
  <cp:lastModifiedBy>Aleksandar</cp:lastModifiedBy>
  <cp:revision>9</cp:revision>
  <dcterms:created xsi:type="dcterms:W3CDTF">2020-03-20T18:12:35Z</dcterms:created>
  <dcterms:modified xsi:type="dcterms:W3CDTF">2020-03-21T09:34:25Z</dcterms:modified>
</cp:coreProperties>
</file>