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Власта во функција на граѓаните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3841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err="1"/>
              <a:t>Држава</a:t>
            </a:r>
            <a:r>
              <a:rPr lang="en-US" sz="3600" dirty="0"/>
              <a:t>: </a:t>
            </a:r>
            <a:r>
              <a:rPr lang="en-US" sz="3600" dirty="0" err="1"/>
              <a:t>мноштво</a:t>
            </a:r>
            <a:r>
              <a:rPr lang="en-US" sz="3600" dirty="0"/>
              <a:t> </a:t>
            </a:r>
            <a:r>
              <a:rPr lang="en-US" sz="3600" dirty="0" err="1"/>
              <a:t>на</a:t>
            </a:r>
            <a:r>
              <a:rPr lang="en-US" sz="3600" dirty="0"/>
              <a:t> </a:t>
            </a:r>
            <a:r>
              <a:rPr lang="en-US" sz="3600" dirty="0" err="1"/>
              <a:t>институции</a:t>
            </a:r>
            <a:r>
              <a:rPr lang="en-US" sz="3600" dirty="0"/>
              <a:t> </a:t>
            </a:r>
            <a:r>
              <a:rPr lang="en-US" sz="3600" dirty="0" err="1"/>
              <a:t>кои</a:t>
            </a:r>
            <a:r>
              <a:rPr lang="en-US" sz="3600" dirty="0"/>
              <a:t> </a:t>
            </a:r>
            <a:r>
              <a:rPr lang="en-US" sz="3600" dirty="0" err="1"/>
              <a:t>ја</a:t>
            </a:r>
            <a:r>
              <a:rPr lang="en-US" sz="3600" dirty="0"/>
              <a:t> </a:t>
            </a:r>
            <a:r>
              <a:rPr lang="en-US" sz="3600" dirty="0" err="1"/>
              <a:t>имаат</a:t>
            </a:r>
            <a:r>
              <a:rPr lang="en-US" sz="3600" dirty="0"/>
              <a:t> </a:t>
            </a:r>
            <a:r>
              <a:rPr lang="en-US" sz="3600" dirty="0" err="1"/>
              <a:t>моќта</a:t>
            </a:r>
            <a:r>
              <a:rPr lang="en-US" sz="3600" dirty="0"/>
              <a:t> </a:t>
            </a:r>
            <a:r>
              <a:rPr lang="en-US" sz="3600" dirty="0" err="1"/>
              <a:t>да</a:t>
            </a:r>
            <a:r>
              <a:rPr lang="en-US" sz="3600" dirty="0"/>
              <a:t> </a:t>
            </a:r>
            <a:r>
              <a:rPr lang="en-US" sz="3600" dirty="0" err="1"/>
              <a:t>ги</a:t>
            </a:r>
            <a:r>
              <a:rPr lang="en-US" sz="3600" dirty="0"/>
              <a:t> </a:t>
            </a:r>
            <a:r>
              <a:rPr lang="en-US" sz="3600" dirty="0" err="1"/>
              <a:t>создаваат</a:t>
            </a:r>
            <a:r>
              <a:rPr lang="en-US" sz="3600" dirty="0"/>
              <a:t> </a:t>
            </a:r>
            <a:r>
              <a:rPr lang="en-US" sz="3600" dirty="0" err="1"/>
              <a:t>правилата</a:t>
            </a:r>
            <a:r>
              <a:rPr lang="en-US" sz="3600" dirty="0"/>
              <a:t> </a:t>
            </a:r>
            <a:r>
              <a:rPr lang="en-US" sz="3600" dirty="0" err="1"/>
              <a:t>кои</a:t>
            </a:r>
            <a:r>
              <a:rPr lang="en-US" sz="3600" dirty="0"/>
              <a:t> </a:t>
            </a:r>
            <a:r>
              <a:rPr lang="en-US" sz="3600" dirty="0" err="1"/>
              <a:t>владеат</a:t>
            </a:r>
            <a:r>
              <a:rPr lang="en-US" sz="3600" dirty="0"/>
              <a:t> </a:t>
            </a:r>
            <a:r>
              <a:rPr lang="en-US" sz="3600" dirty="0" err="1"/>
              <a:t>со</a:t>
            </a:r>
            <a:r>
              <a:rPr lang="en-US" sz="3600" dirty="0"/>
              <a:t> </a:t>
            </a:r>
            <a:r>
              <a:rPr lang="en-US" sz="3600" dirty="0" err="1"/>
              <a:t>луѓето</a:t>
            </a:r>
            <a:r>
              <a:rPr lang="en-US" sz="3600" dirty="0"/>
              <a:t> </a:t>
            </a:r>
            <a:r>
              <a:rPr lang="en-US" sz="3600" dirty="0" err="1"/>
              <a:t>во</a:t>
            </a:r>
            <a:r>
              <a:rPr lang="en-US" sz="3600" dirty="0"/>
              <a:t> </a:t>
            </a:r>
            <a:r>
              <a:rPr lang="en-US" sz="3600" dirty="0" err="1"/>
              <a:t>едно</a:t>
            </a:r>
            <a:r>
              <a:rPr lang="en-US" sz="3600" dirty="0"/>
              <a:t> </a:t>
            </a:r>
            <a:r>
              <a:rPr lang="en-US" sz="3600" dirty="0" err="1"/>
              <a:t>или</a:t>
            </a:r>
            <a:r>
              <a:rPr lang="en-US" sz="3600" dirty="0"/>
              <a:t> </a:t>
            </a:r>
            <a:r>
              <a:rPr lang="en-US" sz="3600" dirty="0" err="1"/>
              <a:t>повеќе</a:t>
            </a:r>
            <a:r>
              <a:rPr lang="en-US" sz="3600" dirty="0"/>
              <a:t> </a:t>
            </a:r>
            <a:r>
              <a:rPr lang="en-US" sz="3600" dirty="0" err="1"/>
              <a:t>општества</a:t>
            </a:r>
            <a:r>
              <a:rPr lang="en-US" sz="3600" dirty="0"/>
              <a:t>, </a:t>
            </a:r>
            <a:r>
              <a:rPr lang="en-US" sz="3600" dirty="0" err="1"/>
              <a:t>имајќи</a:t>
            </a:r>
            <a:r>
              <a:rPr lang="en-US" sz="3600" dirty="0"/>
              <a:t> </a:t>
            </a:r>
            <a:r>
              <a:rPr lang="en-US" sz="3600" dirty="0" err="1"/>
              <a:t>притоа</a:t>
            </a:r>
            <a:r>
              <a:rPr lang="en-US" sz="3600" dirty="0"/>
              <a:t> </a:t>
            </a:r>
            <a:r>
              <a:rPr lang="en-US" sz="3600" dirty="0" err="1"/>
              <a:t>внатрешен</a:t>
            </a:r>
            <a:r>
              <a:rPr lang="en-US" sz="3600" dirty="0"/>
              <a:t> и </a:t>
            </a:r>
            <a:r>
              <a:rPr lang="en-US" sz="3600" dirty="0" err="1" smtClean="0"/>
              <a:t>надворешен</a:t>
            </a:r>
            <a:r>
              <a:rPr lang="mk-MK" sz="3600" dirty="0" smtClean="0"/>
              <a:t> суверенитет</a:t>
            </a:r>
            <a:r>
              <a:rPr lang="en-US" sz="3600" dirty="0"/>
              <a:t> </a:t>
            </a:r>
            <a:r>
              <a:rPr lang="en-US" sz="3600" dirty="0" err="1"/>
              <a:t>врз</a:t>
            </a:r>
            <a:r>
              <a:rPr lang="en-US" sz="3600" dirty="0"/>
              <a:t> </a:t>
            </a:r>
            <a:r>
              <a:rPr lang="en-US" sz="3600" dirty="0" err="1"/>
              <a:t>дефинирана</a:t>
            </a:r>
            <a:r>
              <a:rPr lang="en-US" sz="3600" dirty="0"/>
              <a:t> </a:t>
            </a:r>
            <a:r>
              <a:rPr lang="en-US" sz="3600" dirty="0" err="1"/>
              <a:t>територија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004196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889844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mk-MK" sz="3600" b="1" dirty="0"/>
              <a:t>Функции на државата</a:t>
            </a:r>
            <a:r>
              <a:rPr lang="en-US" sz="3600" dirty="0"/>
              <a:t>:</a:t>
            </a:r>
            <a:r>
              <a:rPr lang="mk-MK" sz="3600" dirty="0"/>
              <a:t> </a:t>
            </a:r>
            <a:endParaRPr lang="en-US" sz="36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mk-MK" sz="3600" dirty="0"/>
              <a:t>Развој и заштита на правата на човекот и граѓанските слободи</a:t>
            </a:r>
            <a:endParaRPr lang="en-US" sz="36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mk-MK" sz="3600" dirty="0"/>
              <a:t>Заштита на слободата на пазарот и економските односи</a:t>
            </a:r>
            <a:endParaRPr lang="en-US" sz="36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mk-MK" sz="3600" dirty="0"/>
              <a:t>Да го развива образованието, науката и културта</a:t>
            </a:r>
            <a:endParaRPr lang="en-US" sz="36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mk-MK" sz="3600" dirty="0"/>
              <a:t>Еколошка заштита и унапредување на животната средина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622384"/>
      </p:ext>
    </p:extLst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1536174"/>
            <a:ext cx="891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mk-MK" sz="4000" b="1" dirty="0"/>
              <a:t>П</a:t>
            </a:r>
            <a:r>
              <a:rPr lang="en-US" sz="4000" b="1" dirty="0" err="1"/>
              <a:t>олитика</a:t>
            </a:r>
            <a:r>
              <a:rPr lang="en-US" sz="4000" dirty="0"/>
              <a:t> </a:t>
            </a:r>
            <a:r>
              <a:rPr lang="en-US" sz="4000" dirty="0" err="1"/>
              <a:t>се</a:t>
            </a:r>
            <a:r>
              <a:rPr lang="en-US" sz="4000" dirty="0"/>
              <a:t> </a:t>
            </a:r>
            <a:r>
              <a:rPr lang="en-US" sz="4000" dirty="0" err="1"/>
              <a:t>дефинира</a:t>
            </a:r>
            <a:r>
              <a:rPr lang="en-US" sz="4000" dirty="0"/>
              <a:t> </a:t>
            </a:r>
            <a:r>
              <a:rPr lang="en-US" sz="4000" dirty="0" err="1"/>
              <a:t>како</a:t>
            </a:r>
            <a:r>
              <a:rPr lang="en-US" sz="4000" dirty="0"/>
              <a:t> </a:t>
            </a:r>
            <a:r>
              <a:rPr lang="en-US" sz="4000" dirty="0" err="1"/>
              <a:t>дејност</a:t>
            </a:r>
            <a:r>
              <a:rPr lang="en-US" sz="4000" dirty="0"/>
              <a:t> </a:t>
            </a:r>
            <a:r>
              <a:rPr lang="en-US" sz="4000" dirty="0" err="1"/>
              <a:t>со</a:t>
            </a:r>
            <a:r>
              <a:rPr lang="en-US" sz="4000" dirty="0"/>
              <a:t> </a:t>
            </a:r>
            <a:r>
              <a:rPr lang="en-US" sz="4000" dirty="0" err="1"/>
              <a:t>која</a:t>
            </a:r>
            <a:r>
              <a:rPr lang="en-US" sz="4000" dirty="0"/>
              <a:t> </a:t>
            </a:r>
            <a:r>
              <a:rPr lang="en-US" sz="4000" dirty="0" err="1"/>
              <a:t>луѓето</a:t>
            </a:r>
            <a:r>
              <a:rPr lang="en-US" sz="4000" dirty="0"/>
              <a:t> </a:t>
            </a:r>
            <a:r>
              <a:rPr lang="en-US" sz="4000" dirty="0" err="1"/>
              <a:t>создаваат</a:t>
            </a:r>
            <a:r>
              <a:rPr lang="en-US" sz="4000" dirty="0"/>
              <a:t>, </a:t>
            </a:r>
            <a:r>
              <a:rPr lang="en-US" sz="4000" dirty="0" err="1"/>
              <a:t>одржуваат</a:t>
            </a:r>
            <a:r>
              <a:rPr lang="en-US" sz="4000" dirty="0"/>
              <a:t> и </a:t>
            </a:r>
            <a:r>
              <a:rPr lang="en-US" sz="4000" dirty="0" err="1"/>
              <a:t>менуваат</a:t>
            </a:r>
            <a:r>
              <a:rPr lang="en-US" sz="4000" dirty="0"/>
              <a:t> </a:t>
            </a:r>
            <a:r>
              <a:rPr lang="en-US" sz="4000" dirty="0" err="1"/>
              <a:t>правила</a:t>
            </a:r>
            <a:r>
              <a:rPr lang="en-US" sz="4000" dirty="0"/>
              <a:t> </a:t>
            </a:r>
            <a:r>
              <a:rPr lang="en-US" sz="4000" dirty="0" err="1"/>
              <a:t>по</a:t>
            </a:r>
            <a:r>
              <a:rPr lang="en-US" sz="4000" dirty="0"/>
              <a:t> </a:t>
            </a:r>
            <a:r>
              <a:rPr lang="en-US" sz="4000" dirty="0" err="1"/>
              <a:t>кои</a:t>
            </a:r>
            <a:r>
              <a:rPr lang="en-US" sz="4000" dirty="0"/>
              <a:t> </a:t>
            </a:r>
            <a:r>
              <a:rPr lang="en-US" sz="4000" dirty="0" err="1"/>
              <a:t>ќе</a:t>
            </a:r>
            <a:r>
              <a:rPr lang="en-US" sz="4000" dirty="0"/>
              <a:t> </a:t>
            </a:r>
            <a:r>
              <a:rPr lang="en-US" sz="4000" dirty="0" err="1"/>
              <a:t>собитисуваат</a:t>
            </a:r>
            <a:r>
              <a:rPr lang="en-US" sz="4000" dirty="0"/>
              <a:t> (</a:t>
            </a:r>
            <a:r>
              <a:rPr lang="en-US" sz="4000" dirty="0" err="1"/>
              <a:t>живеат</a:t>
            </a:r>
            <a:r>
              <a:rPr lang="en-US" sz="4000" dirty="0"/>
              <a:t>), </a:t>
            </a:r>
            <a:r>
              <a:rPr lang="en-US" sz="4000" dirty="0" err="1"/>
              <a:t>или</a:t>
            </a:r>
            <a:r>
              <a:rPr lang="en-US" sz="4000" dirty="0"/>
              <a:t> </a:t>
            </a:r>
            <a:r>
              <a:rPr lang="en-US" sz="4000" dirty="0" err="1"/>
              <a:t>пак</a:t>
            </a:r>
            <a:r>
              <a:rPr lang="en-US" sz="4000" dirty="0"/>
              <a:t>, </a:t>
            </a:r>
            <a:r>
              <a:rPr lang="en-US" sz="4000" dirty="0" err="1"/>
              <a:t>како</a:t>
            </a:r>
            <a:r>
              <a:rPr lang="en-US" sz="4000" dirty="0"/>
              <a:t> </a:t>
            </a:r>
            <a:r>
              <a:rPr lang="en-US" sz="4000" dirty="0" err="1"/>
              <a:t>уметност</a:t>
            </a:r>
            <a:r>
              <a:rPr lang="en-US" sz="4000" dirty="0"/>
              <a:t> </a:t>
            </a:r>
            <a:r>
              <a:rPr lang="en-US" sz="4000" dirty="0" err="1"/>
              <a:t>на</a:t>
            </a:r>
            <a:r>
              <a:rPr lang="en-US" sz="4000" dirty="0"/>
              <a:t> </a:t>
            </a:r>
            <a:r>
              <a:rPr lang="en-US" sz="4000" dirty="0" err="1"/>
              <a:t>владеење</a:t>
            </a:r>
            <a:r>
              <a:rPr lang="en-US" sz="4000" dirty="0"/>
              <a:t>, </a:t>
            </a:r>
            <a:r>
              <a:rPr lang="en-US" sz="4000" dirty="0" err="1"/>
              <a:t>управување</a:t>
            </a:r>
            <a:r>
              <a:rPr lang="en-US" sz="4000" dirty="0"/>
              <a:t> </a:t>
            </a:r>
            <a:r>
              <a:rPr lang="en-US" sz="4000" dirty="0" err="1"/>
              <a:t>со</a:t>
            </a:r>
            <a:r>
              <a:rPr lang="en-US" sz="4000" dirty="0"/>
              <a:t> </a:t>
            </a:r>
            <a:r>
              <a:rPr lang="en-US" sz="4000" dirty="0" err="1"/>
              <a:t>државата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6650441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920621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/>
              <a:t>Моќ</a:t>
            </a:r>
            <a:r>
              <a:rPr lang="en-US" sz="3200" dirty="0"/>
              <a:t> - </a:t>
            </a:r>
            <a:r>
              <a:rPr lang="en-US" sz="3200" dirty="0" err="1"/>
              <a:t>способност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поединци</a:t>
            </a:r>
            <a:r>
              <a:rPr lang="en-US" sz="3200" dirty="0"/>
              <a:t> </a:t>
            </a:r>
            <a:r>
              <a:rPr lang="en-US" sz="3200" dirty="0" err="1"/>
              <a:t>или</a:t>
            </a:r>
            <a:r>
              <a:rPr lang="en-US" sz="3200" dirty="0"/>
              <a:t> </a:t>
            </a:r>
            <a:r>
              <a:rPr lang="en-US" sz="3200" dirty="0" err="1"/>
              <a:t>групи</a:t>
            </a:r>
            <a:r>
              <a:rPr lang="en-US" sz="3200" dirty="0"/>
              <a:t> </a:t>
            </a:r>
            <a:r>
              <a:rPr lang="en-US" sz="3200" dirty="0" err="1"/>
              <a:t>да</a:t>
            </a:r>
            <a:r>
              <a:rPr lang="en-US" sz="3200" dirty="0"/>
              <a:t> </a:t>
            </a:r>
            <a:r>
              <a:rPr lang="en-US" sz="3200" dirty="0" err="1"/>
              <a:t>влијаат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нечие</a:t>
            </a:r>
            <a:r>
              <a:rPr lang="en-US" sz="3200" dirty="0"/>
              <a:t> </a:t>
            </a:r>
            <a:r>
              <a:rPr lang="en-US" sz="3200" dirty="0" err="1"/>
              <a:t>мислење</a:t>
            </a:r>
            <a:r>
              <a:rPr lang="en-US" sz="3200" dirty="0"/>
              <a:t> и </a:t>
            </a:r>
            <a:r>
              <a:rPr lang="en-US" sz="3200" dirty="0" err="1"/>
              <a:t>покрај</a:t>
            </a:r>
            <a:r>
              <a:rPr lang="en-US" sz="3200" dirty="0"/>
              <a:t> </a:t>
            </a:r>
            <a:r>
              <a:rPr lang="en-US" sz="3200" dirty="0" err="1"/>
              <a:t>отпорот</a:t>
            </a:r>
            <a:r>
              <a:rPr lang="en-US" sz="3200" dirty="0"/>
              <a:t> </a:t>
            </a:r>
            <a:r>
              <a:rPr lang="en-US" sz="3200" dirty="0" err="1"/>
              <a:t>кој</a:t>
            </a:r>
            <a:r>
              <a:rPr lang="en-US" sz="3200" dirty="0"/>
              <a:t> </a:t>
            </a:r>
            <a:r>
              <a:rPr lang="en-US" sz="3200" dirty="0" err="1"/>
              <a:t>би</a:t>
            </a:r>
            <a:r>
              <a:rPr lang="en-US" sz="3200" dirty="0"/>
              <a:t> </a:t>
            </a:r>
            <a:r>
              <a:rPr lang="en-US" sz="3200" dirty="0" err="1"/>
              <a:t>можел</a:t>
            </a:r>
            <a:r>
              <a:rPr lang="en-US" sz="3200" dirty="0"/>
              <a:t> </a:t>
            </a:r>
            <a:r>
              <a:rPr lang="en-US" sz="3200" dirty="0" err="1"/>
              <a:t>да</a:t>
            </a:r>
            <a:r>
              <a:rPr lang="en-US" sz="3200" dirty="0"/>
              <a:t> </a:t>
            </a:r>
            <a:r>
              <a:rPr lang="en-US" sz="3200" dirty="0" err="1"/>
              <a:t>го</a:t>
            </a:r>
            <a:r>
              <a:rPr lang="en-US" sz="3200" dirty="0"/>
              <a:t> </a:t>
            </a:r>
            <a:r>
              <a:rPr lang="en-US" sz="3200" dirty="0" err="1"/>
              <a:t>пружат</a:t>
            </a:r>
            <a:r>
              <a:rPr lang="en-US" sz="3200" dirty="0"/>
              <a:t> </a:t>
            </a:r>
            <a:r>
              <a:rPr lang="en-US" sz="3200" dirty="0" err="1"/>
              <a:t>оние</a:t>
            </a:r>
            <a:r>
              <a:rPr lang="en-US" sz="3200" dirty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кои</a:t>
            </a:r>
            <a:r>
              <a:rPr lang="en-US" sz="3200" dirty="0"/>
              <a:t> </a:t>
            </a:r>
            <a:r>
              <a:rPr lang="en-US" sz="3200" dirty="0" err="1"/>
              <a:t>им</a:t>
            </a:r>
            <a:r>
              <a:rPr lang="en-US" sz="3200" dirty="0"/>
              <a:t> </a:t>
            </a:r>
            <a:r>
              <a:rPr lang="en-US" sz="3200" dirty="0" err="1"/>
              <a:t>се</a:t>
            </a:r>
            <a:r>
              <a:rPr lang="en-US" sz="3200" dirty="0"/>
              <a:t> </a:t>
            </a:r>
            <a:r>
              <a:rPr lang="en-US" sz="3200" dirty="0" err="1"/>
              <a:t>наметнува</a:t>
            </a:r>
            <a:r>
              <a:rPr lang="en-US" sz="3200" dirty="0"/>
              <a:t> </a:t>
            </a:r>
            <a:r>
              <a:rPr lang="en-US" sz="3200" dirty="0" err="1"/>
              <a:t>нешто</a:t>
            </a:r>
            <a:r>
              <a:rPr lang="en-US" sz="3200" dirty="0"/>
              <a:t>.</a:t>
            </a:r>
          </a:p>
          <a:p>
            <a:r>
              <a:rPr lang="mk-MK" sz="3200" dirty="0" smtClean="0"/>
              <a:t>Видови моќ: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err="1" smtClean="0"/>
              <a:t>Оправдана</a:t>
            </a:r>
            <a:r>
              <a:rPr lang="en-US" sz="3200" dirty="0" smtClean="0"/>
              <a:t> </a:t>
            </a:r>
            <a:r>
              <a:rPr lang="en-US" sz="3200" dirty="0" err="1"/>
              <a:t>моќ</a:t>
            </a:r>
            <a:r>
              <a:rPr lang="en-US" sz="3200" dirty="0"/>
              <a:t> </a:t>
            </a:r>
            <a:r>
              <a:rPr lang="mk-MK" sz="3200" dirty="0" smtClean="0"/>
              <a:t>– кога влијанието врз поединците или групите е во нивни интерес.</a:t>
            </a:r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err="1"/>
              <a:t>Неоправдана</a:t>
            </a:r>
            <a:r>
              <a:rPr lang="en-US" sz="3200" dirty="0"/>
              <a:t> </a:t>
            </a:r>
            <a:r>
              <a:rPr lang="en-US" sz="3200" dirty="0" err="1"/>
              <a:t>моќ</a:t>
            </a:r>
            <a:r>
              <a:rPr lang="en-US" sz="3200" dirty="0"/>
              <a:t> </a:t>
            </a:r>
            <a:r>
              <a:rPr lang="mk-MK" sz="3200" dirty="0" smtClean="0"/>
              <a:t>– кога влијанието врз поединците или групите е во интерес на оној кој влијае врз нив.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5056970"/>
      </p:ext>
    </p:extLst>
  </p:cSld>
  <p:clrMapOvr>
    <a:masterClrMapping/>
  </p:clrMapOvr>
  <p:transition spd="slow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05506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err="1"/>
              <a:t>Власт</a:t>
            </a:r>
            <a:r>
              <a:rPr lang="en-US" sz="4800" dirty="0"/>
              <a:t> - </a:t>
            </a:r>
            <a:r>
              <a:rPr lang="en-US" sz="4800" dirty="0" err="1"/>
              <a:t>легитимна</a:t>
            </a:r>
            <a:r>
              <a:rPr lang="en-US" sz="4800" dirty="0"/>
              <a:t> </a:t>
            </a:r>
            <a:r>
              <a:rPr lang="en-US" sz="4800" dirty="0" err="1"/>
              <a:t>моќ</a:t>
            </a:r>
            <a:r>
              <a:rPr lang="en-US" sz="4800" dirty="0"/>
              <a:t> (</a:t>
            </a:r>
            <a:r>
              <a:rPr lang="en-US" sz="4800" dirty="0" err="1"/>
              <a:t>облик</a:t>
            </a:r>
            <a:r>
              <a:rPr lang="en-US" sz="4800" dirty="0"/>
              <a:t> </a:t>
            </a:r>
            <a:r>
              <a:rPr lang="en-US" sz="4800" dirty="0" err="1"/>
              <a:t>на</a:t>
            </a:r>
            <a:r>
              <a:rPr lang="en-US" sz="4800" dirty="0"/>
              <a:t> </a:t>
            </a:r>
            <a:r>
              <a:rPr lang="en-US" sz="4800" dirty="0" err="1"/>
              <a:t>моќ</a:t>
            </a:r>
            <a:r>
              <a:rPr lang="en-US" sz="4800" dirty="0"/>
              <a:t> </a:t>
            </a:r>
            <a:r>
              <a:rPr lang="en-US" sz="4800" dirty="0" err="1"/>
              <a:t>кој</a:t>
            </a:r>
            <a:r>
              <a:rPr lang="en-US" sz="4800" dirty="0"/>
              <a:t> е </a:t>
            </a:r>
            <a:r>
              <a:rPr lang="en-US" sz="4800" dirty="0" err="1"/>
              <a:t>прифатен</a:t>
            </a:r>
            <a:r>
              <a:rPr lang="en-US" sz="4800" dirty="0"/>
              <a:t> </a:t>
            </a:r>
            <a:r>
              <a:rPr lang="en-US" sz="4800" dirty="0" err="1"/>
              <a:t>како</a:t>
            </a:r>
            <a:r>
              <a:rPr lang="en-US" sz="4800" dirty="0"/>
              <a:t> </a:t>
            </a:r>
            <a:r>
              <a:rPr lang="en-US" sz="4800" dirty="0" err="1"/>
              <a:t>легитимен</a:t>
            </a:r>
            <a:r>
              <a:rPr lang="en-US" sz="4800" dirty="0"/>
              <a:t>, </a:t>
            </a:r>
            <a:r>
              <a:rPr lang="en-US" sz="4800" dirty="0" err="1"/>
              <a:t>исправен</a:t>
            </a:r>
            <a:r>
              <a:rPr lang="en-US" sz="4800" dirty="0"/>
              <a:t> и </a:t>
            </a:r>
            <a:r>
              <a:rPr lang="en-US" sz="4800" dirty="0" err="1"/>
              <a:t>проверен</a:t>
            </a:r>
            <a:r>
              <a:rPr lang="en-US" sz="4800" dirty="0"/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43847872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7924800" cy="1826363"/>
          </a:xfrm>
        </p:spPr>
        <p:txBody>
          <a:bodyPr/>
          <a:lstStyle/>
          <a:p>
            <a:r>
              <a:rPr lang="mk-MK" dirty="0" smtClean="0"/>
              <a:t>Ви благодарам за вниманието!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Александра Моштановска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085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181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Власта во функција на граѓаните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Ви благодарам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ДЕМОКРАТИЈА</dc:title>
  <dc:creator>igor pecakovski</dc:creator>
  <cp:lastModifiedBy>igor pecakovski</cp:lastModifiedBy>
  <cp:revision>18</cp:revision>
  <dcterms:created xsi:type="dcterms:W3CDTF">2020-03-20T19:14:18Z</dcterms:created>
  <dcterms:modified xsi:type="dcterms:W3CDTF">2020-03-24T13:30:11Z</dcterms:modified>
</cp:coreProperties>
</file>