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endaweb.org/" TargetMode="External"/><Relationship Id="rId2" Type="http://schemas.openxmlformats.org/officeDocument/2006/relationships/hyperlink" Target="http://www.ego4u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81000"/>
            <a:ext cx="6172200" cy="1894362"/>
          </a:xfrm>
        </p:spPr>
        <p:txBody>
          <a:bodyPr/>
          <a:lstStyle/>
          <a:p>
            <a:pPr algn="ctr"/>
            <a:r>
              <a:rPr lang="en-US" dirty="0" smtClean="0"/>
              <a:t>COMPARATIVE OF ADJECTIVES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k-MK" dirty="0" smtClean="0"/>
              <a:t>Наставник: Зорица Дивитарова</a:t>
            </a:r>
          </a:p>
          <a:p>
            <a:r>
              <a:rPr lang="mk-MK" dirty="0" smtClean="0"/>
              <a:t>ОУ „Гоце Делчев“ – Битола</a:t>
            </a:r>
          </a:p>
          <a:p>
            <a:r>
              <a:rPr lang="mk-MK" dirty="0" smtClean="0"/>
              <a:t>Работна недела 23.03.2020-27.03.2020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7467600" cy="1935162"/>
          </a:xfrm>
        </p:spPr>
        <p:txBody>
          <a:bodyPr>
            <a:normAutofit fontScale="90000"/>
          </a:bodyPr>
          <a:lstStyle/>
          <a:p>
            <a:r>
              <a:rPr lang="mk-MK" dirty="0" smtClean="0"/>
              <a:t>Пополни ги празните места со компаративна форма од придавката.</a:t>
            </a:r>
            <a:br>
              <a:rPr lang="mk-MK" dirty="0" smtClean="0"/>
            </a:br>
            <a:r>
              <a:rPr lang="mk-MK" dirty="0" smtClean="0"/>
              <a:t>Препиши ги речениците во тетратката </a:t>
            </a:r>
            <a:r>
              <a:rPr lang="mk-MK" dirty="0" smtClean="0"/>
              <a:t>и за секоја придавка кажи според кое правило </a:t>
            </a:r>
            <a:r>
              <a:rPr lang="mk-MK" smtClean="0"/>
              <a:t>формира компаратив.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791200"/>
            <a:ext cx="7467600" cy="682752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She is _____________________ (tall) than her friends.</a:t>
            </a:r>
            <a:endParaRPr lang="en-US" dirty="0" smtClean="0"/>
          </a:p>
          <a:p>
            <a:r>
              <a:rPr lang="en-GB" dirty="0" smtClean="0"/>
              <a:t>I am  _____________________ (good) at English than her.</a:t>
            </a:r>
            <a:endParaRPr lang="en-US" dirty="0" smtClean="0"/>
          </a:p>
          <a:p>
            <a:r>
              <a:rPr lang="en-GB" dirty="0" smtClean="0"/>
              <a:t>My house is _____________________ (expensive) than theirs.</a:t>
            </a:r>
            <a:endParaRPr lang="en-US" dirty="0" smtClean="0"/>
          </a:p>
          <a:p>
            <a:r>
              <a:rPr lang="en-GB" dirty="0" smtClean="0"/>
              <a:t>Do you know which building is _____________________ (high)?</a:t>
            </a:r>
            <a:endParaRPr lang="en-US" dirty="0" smtClean="0"/>
          </a:p>
          <a:p>
            <a:r>
              <a:rPr lang="en-GB" dirty="0" smtClean="0"/>
              <a:t>He thinks that Martha is _____________________ (pretty) than Hannah.</a:t>
            </a:r>
            <a:endParaRPr lang="en-US" dirty="0" smtClean="0"/>
          </a:p>
          <a:p>
            <a:r>
              <a:rPr lang="en-GB" dirty="0" smtClean="0"/>
              <a:t>Our class has _____________________ (many) boys than girls.</a:t>
            </a:r>
            <a:endParaRPr lang="en-US" dirty="0" smtClean="0"/>
          </a:p>
          <a:p>
            <a:r>
              <a:rPr lang="en-GB" dirty="0" smtClean="0"/>
              <a:t>Brad is _____________________ (shy) than Frank.</a:t>
            </a:r>
            <a:endParaRPr lang="en-US" dirty="0" smtClean="0"/>
          </a:p>
          <a:p>
            <a:r>
              <a:rPr lang="en-GB" dirty="0" smtClean="0"/>
              <a:t>English isn´t _____________________ (bad) than German for me.</a:t>
            </a:r>
            <a:endParaRPr lang="en-US" dirty="0" smtClean="0"/>
          </a:p>
          <a:p>
            <a:r>
              <a:rPr lang="en-GB" dirty="0" smtClean="0"/>
              <a:t>Do you think Prague is _____________________ (busy) than Amsterdam?</a:t>
            </a:r>
            <a:endParaRPr lang="en-US" dirty="0" smtClean="0"/>
          </a:p>
          <a:p>
            <a:r>
              <a:rPr lang="en-GB" dirty="0" smtClean="0"/>
              <a:t>This chair is _____________________ (comfortable) than that one.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Насоки за понатамошна работа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www.ego4u.com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3"/>
              </a:rPr>
              <a:t>www.agendaweb.org</a:t>
            </a:r>
            <a:r>
              <a:rPr lang="en-US" dirty="0" smtClean="0"/>
              <a:t> </a:t>
            </a:r>
            <a:endParaRPr lang="mk-MK" dirty="0" smtClean="0"/>
          </a:p>
          <a:p>
            <a:endParaRPr lang="en-US" dirty="0" smtClean="0"/>
          </a:p>
          <a:p>
            <a:pPr>
              <a:buNone/>
            </a:pPr>
            <a:r>
              <a:rPr lang="mk-MK" dirty="0" smtClean="0"/>
              <a:t>   се веб страни кои ви се посочени одамна како алатка за вежбање на граматиката и зборовите КОРИСТЕТЕ ГИ АКТИВНО!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161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COMPARATIVE OF ADJECTIVES </vt:lpstr>
      <vt:lpstr>Пополни ги празните места со компаративна форма од придавката. Препиши ги речениците во тетратката и за секоја придавка кажи според кое правило формира компаратив. </vt:lpstr>
      <vt:lpstr>Slide 3</vt:lpstr>
      <vt:lpstr>Насоки за понатамошна работа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 OF ADJECTIVES </dc:title>
  <dc:creator>user</dc:creator>
  <cp:lastModifiedBy>user</cp:lastModifiedBy>
  <cp:revision>1</cp:revision>
  <dcterms:created xsi:type="dcterms:W3CDTF">2006-08-16T00:00:00Z</dcterms:created>
  <dcterms:modified xsi:type="dcterms:W3CDTF">2020-03-23T20:10:17Z</dcterms:modified>
</cp:coreProperties>
</file>