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E124-53EF-4EC9-8E1C-1E93007B1F9D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FF77-DC44-454E-8EDF-41AD1C61EF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50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E124-53EF-4EC9-8E1C-1E93007B1F9D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FF77-DC44-454E-8EDF-41AD1C61EF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963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E124-53EF-4EC9-8E1C-1E93007B1F9D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FF77-DC44-454E-8EDF-41AD1C61EF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849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E124-53EF-4EC9-8E1C-1E93007B1F9D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FF77-DC44-454E-8EDF-41AD1C61EF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088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E124-53EF-4EC9-8E1C-1E93007B1F9D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FF77-DC44-454E-8EDF-41AD1C61EF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477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E124-53EF-4EC9-8E1C-1E93007B1F9D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FF77-DC44-454E-8EDF-41AD1C61EF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703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E124-53EF-4EC9-8E1C-1E93007B1F9D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FF77-DC44-454E-8EDF-41AD1C61EF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326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E124-53EF-4EC9-8E1C-1E93007B1F9D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FF77-DC44-454E-8EDF-41AD1C61EF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52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E124-53EF-4EC9-8E1C-1E93007B1F9D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FF77-DC44-454E-8EDF-41AD1C61EF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137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E124-53EF-4EC9-8E1C-1E93007B1F9D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FF77-DC44-454E-8EDF-41AD1C61EF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12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EE124-53EF-4EC9-8E1C-1E93007B1F9D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CFF77-DC44-454E-8EDF-41AD1C61EF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3862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EE124-53EF-4EC9-8E1C-1E93007B1F9D}" type="datetimeFigureOut">
              <a:rPr lang="en-US" smtClean="0"/>
              <a:t>3/18/2020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CFF77-DC44-454E-8EDF-41AD1C61EF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09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q-AL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	Andon Zako Çajupi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q-AL" dirty="0" smtClean="0"/>
          </a:p>
          <a:p>
            <a:pPr marL="0" indent="0">
              <a:buNone/>
            </a:pPr>
            <a:endParaRPr lang="sq-AL" dirty="0"/>
          </a:p>
          <a:p>
            <a:pPr marL="0" indent="0">
              <a:buNone/>
            </a:pPr>
            <a:endParaRPr lang="sq-AL" dirty="0" smtClean="0"/>
          </a:p>
          <a:p>
            <a:pPr marL="0" indent="0">
              <a:buNone/>
            </a:pPr>
            <a:endParaRPr lang="sq-AL" dirty="0"/>
          </a:p>
          <a:p>
            <a:pPr marL="0" indent="0">
              <a:buNone/>
            </a:pPr>
            <a:endParaRPr lang="sq-AL" dirty="0" smtClean="0"/>
          </a:p>
          <a:p>
            <a:pPr marL="0" indent="0">
              <a:buNone/>
            </a:pPr>
            <a:endParaRPr lang="sq-AL" dirty="0"/>
          </a:p>
          <a:p>
            <a:pPr marL="0" indent="0">
              <a:buNone/>
            </a:pPr>
            <a:r>
              <a:rPr lang="sq-AL" dirty="0" smtClean="0"/>
              <a:t>				      </a:t>
            </a:r>
          </a:p>
          <a:p>
            <a:pPr marL="0" indent="0">
              <a:buNone/>
            </a:pPr>
            <a:r>
              <a:rPr lang="sq-AL" dirty="0"/>
              <a:t> </a:t>
            </a:r>
            <a:r>
              <a:rPr lang="sq-AL" dirty="0" smtClean="0"/>
              <a:t>                              		         </a:t>
            </a: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1866-1930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702" y="1825625"/>
            <a:ext cx="6779623" cy="3451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295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149"/>
            <a:ext cx="10515600" cy="2220685"/>
          </a:xfrm>
        </p:spPr>
        <p:txBody>
          <a:bodyPr/>
          <a:lstStyle/>
          <a:p>
            <a:pPr marL="0" indent="0">
              <a:buNone/>
            </a:pPr>
            <a:r>
              <a:rPr lang="sq-AL" dirty="0"/>
              <a:t> </a:t>
            </a: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lindur dhe i rritur në një tokë të ashpër malore te Shqipërisë, në shepër të zagorisë</a:t>
            </a:r>
          </a:p>
          <a:p>
            <a:pPr marL="0" indent="0">
              <a:buNone/>
            </a:pP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Veprimtar i Rilindjes Kombëtare, Atdhetar i devotshëm, poet, krijues, dramaturg, publicist e perkthyes.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06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96389"/>
            <a:ext cx="10515600" cy="5680574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Rol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sq-A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madh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</a:t>
            </a:r>
            <a:r>
              <a:rPr lang="sq-A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formimin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</a:t>
            </a:r>
            <a:r>
              <a:rPr lang="sq-A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ëmijë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luajtur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gjyshi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tij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me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rr</a:t>
            </a:r>
            <a:r>
              <a:rPr lang="sq-A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fime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sq-A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rralla,legjenda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dhe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</a:t>
            </a:r>
            <a:r>
              <a:rPr lang="sq-AL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ng</a:t>
            </a:r>
            <a:r>
              <a:rPr lang="sq-A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popullore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Babai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tij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sq-A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tregtar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sq-A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pasur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sq-A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mund</a:t>
            </a:r>
            <a:r>
              <a:rPr lang="sq-A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shkollimin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sq-A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</a:t>
            </a:r>
            <a:r>
              <a:rPr lang="sq-A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mir</a:t>
            </a:r>
            <a:r>
              <a:rPr lang="sq-A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</a:t>
            </a:r>
            <a:r>
              <a:rPr lang="sq-A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Universitetin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Gjenev</a:t>
            </a:r>
            <a:r>
              <a:rPr lang="sq-AL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ë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8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69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q-AL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Veprat e Çajupit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3280" y="1690689"/>
            <a:ext cx="5107577" cy="3586706"/>
          </a:xfrm>
        </p:spPr>
      </p:pic>
    </p:spTree>
    <p:extLst>
      <p:ext uri="{BB962C8B-B14F-4D97-AF65-F5344CB8AC3E}">
        <p14:creationId xmlns:p14="http://schemas.microsoft.com/office/powerpoint/2010/main" val="47866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0891"/>
            <a:ext cx="10515600" cy="5576072"/>
          </a:xfrm>
        </p:spPr>
        <p:txBody>
          <a:bodyPr/>
          <a:lstStyle/>
          <a:p>
            <a:pPr marL="0" indent="0">
              <a:buNone/>
            </a:pP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Në esenë ,,Duke kërkuar një alfabet’’ Çajupi e shpreh idenë e tij kombëtare</a:t>
            </a:r>
          </a:p>
          <a:p>
            <a:pPr marL="0" indent="0">
              <a:buNone/>
            </a:pP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Antologjija ,, Baba Tomorri’’ e dalë në 1902 dhe e ndarë në katër pjesa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Mëmëdheu</a:t>
            </a:r>
          </a:p>
          <a:p>
            <a:pPr marL="0" indent="0">
              <a:buNone/>
            </a:pP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Dashuria</a:t>
            </a:r>
          </a:p>
          <a:p>
            <a:pPr marL="0" indent="0">
              <a:buNone/>
            </a:pP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Historia të vërteta</a:t>
            </a:r>
          </a:p>
          <a:p>
            <a:pPr marL="0" indent="0">
              <a:buNone/>
            </a:pP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Historija të pavërteta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00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7383"/>
            <a:ext cx="10515600" cy="5889580"/>
          </a:xfrm>
        </p:spPr>
        <p:txBody>
          <a:bodyPr/>
          <a:lstStyle/>
          <a:p>
            <a:pPr marL="0" indent="0">
              <a:buNone/>
            </a:pP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Komedia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,, Katërmbëdhjetë vjet dhëndër’’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,,Pas vdekjes’’</a:t>
            </a:r>
          </a:p>
          <a:p>
            <a:pPr marL="0" indent="0">
              <a:buNone/>
            </a:pP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Tragjedia ,,Burri i dheut’’</a:t>
            </a:r>
          </a:p>
          <a:p>
            <a:pPr marL="0" indent="0">
              <a:buNone/>
            </a:pP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Poema ,,Baba Musa Lakuriq’’</a:t>
            </a:r>
          </a:p>
          <a:p>
            <a:pPr marL="0" indent="0">
              <a:buNone/>
            </a:pP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Poezitë: ,,Mëmëdheu’’ ,, Fshati im’’ ,,Kurbeti’’ ,, Fyelli i bariut’’</a:t>
            </a:r>
          </a:p>
          <a:p>
            <a:pPr marL="0" indent="0">
              <a:buNone/>
            </a:pP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,,Dashuria’’ ,, O shokë, çu prish dynjaja’’ etj.</a:t>
            </a:r>
          </a:p>
          <a:p>
            <a:pPr marL="0" indent="0">
              <a:buNone/>
            </a:pP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,,Vaje’’ – Elegjia më e bukur në letërsinë e gjuhës shqipe</a:t>
            </a:r>
          </a:p>
          <a:p>
            <a:pPr marL="0" indent="0">
              <a:buNone/>
            </a:pPr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Përkthime: ,,Përralla te zgjedhura’’ të La Fontenit dhe ,,Lulet e Hindit’’</a:t>
            </a:r>
          </a:p>
          <a:p>
            <a:pPr marL="0" indent="0">
              <a:buNone/>
            </a:pPr>
            <a:endParaRPr lang="sq-A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q-A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q-AL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220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3326"/>
            <a:ext cx="10515600" cy="55587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q-AL" dirty="0" smtClean="0"/>
          </a:p>
          <a:p>
            <a:pPr marL="0" indent="0">
              <a:buNone/>
            </a:pPr>
            <a:endParaRPr lang="sq-AL" dirty="0"/>
          </a:p>
          <a:p>
            <a:pPr marL="0" indent="0">
              <a:buNone/>
            </a:pPr>
            <a:endParaRPr lang="sq-AL" dirty="0" smtClean="0"/>
          </a:p>
          <a:p>
            <a:pPr marL="0" indent="0">
              <a:buNone/>
            </a:pPr>
            <a:endParaRPr lang="sq-AL" dirty="0"/>
          </a:p>
          <a:p>
            <a:pPr marL="0" indent="0">
              <a:buNone/>
            </a:pPr>
            <a:endParaRPr lang="sq-AL" dirty="0" smtClean="0"/>
          </a:p>
          <a:p>
            <a:pPr marL="0" indent="0">
              <a:buNone/>
            </a:pPr>
            <a:endParaRPr lang="sq-AL" dirty="0"/>
          </a:p>
          <a:p>
            <a:pPr marL="0" indent="0">
              <a:buNone/>
            </a:pPr>
            <a:r>
              <a:rPr lang="sq-AL" dirty="0"/>
              <a:t>	</a:t>
            </a:r>
            <a:r>
              <a:rPr lang="sq-AL" dirty="0" smtClean="0"/>
              <a:t>	</a:t>
            </a:r>
          </a:p>
          <a:p>
            <a:pPr marL="0" indent="0">
              <a:buNone/>
            </a:pPr>
            <a:endParaRPr lang="sq-AL" dirty="0"/>
          </a:p>
          <a:p>
            <a:pPr marL="0" indent="0">
              <a:buNone/>
            </a:pPr>
            <a:endParaRPr lang="sq-AL" dirty="0" smtClean="0"/>
          </a:p>
          <a:p>
            <a:pPr marL="0" indent="0">
              <a:buNone/>
            </a:pPr>
            <a:r>
              <a:rPr lang="sq-AL" dirty="0"/>
              <a:t>	</a:t>
            </a:r>
            <a:r>
              <a:rPr lang="sq-AL" dirty="0" smtClean="0"/>
              <a:t>							Arsimtari i lëndës</a:t>
            </a:r>
          </a:p>
          <a:p>
            <a:pPr marL="0" indent="0">
              <a:buNone/>
            </a:pPr>
            <a:r>
              <a:rPr lang="sq-AL" dirty="0"/>
              <a:t>	</a:t>
            </a:r>
            <a:r>
              <a:rPr lang="sq-AL" dirty="0" smtClean="0"/>
              <a:t>							Fidarie Ameti</a:t>
            </a:r>
          </a:p>
          <a:p>
            <a:pPr marL="0" indent="0">
              <a:buNone/>
            </a:pPr>
            <a:r>
              <a:rPr lang="sq-AL" dirty="0"/>
              <a:t>	</a:t>
            </a:r>
            <a:r>
              <a:rPr lang="sq-AL" dirty="0" smtClean="0"/>
              <a:t>				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42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275</Words>
  <Application>Microsoft Office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    Andon Zako Çajupi</vt:lpstr>
      <vt:lpstr>PowerPoint Presentation</vt:lpstr>
      <vt:lpstr>PowerPoint Presentation</vt:lpstr>
      <vt:lpstr>   Veprat e Çajupit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Andon Zako Çajupi</dc:title>
  <dc:creator>Windows User</dc:creator>
  <cp:lastModifiedBy>Windows User</cp:lastModifiedBy>
  <cp:revision>6</cp:revision>
  <dcterms:created xsi:type="dcterms:W3CDTF">2020-03-18T15:22:38Z</dcterms:created>
  <dcterms:modified xsi:type="dcterms:W3CDTF">2020-03-18T17:22:33Z</dcterms:modified>
</cp:coreProperties>
</file>