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86A0F0-18E3-4D23-BB69-EE474E8C4065}" type="datetimeFigureOut">
              <a:rPr lang="en-US" smtClean="0"/>
              <a:t>20-Mar-20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3C34B9-1926-4365-92AD-DA4A6AD000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in-deutschbuch.de/grammatikuebungen-adjektivdeklination-1.html" TargetMode="External"/><Relationship Id="rId2" Type="http://schemas.openxmlformats.org/officeDocument/2006/relationships/hyperlink" Target="https://deutschlernerblog.de/deklination-adjektive-adjektivdeklination-online-uebung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in-deutschbuch.de/files/uebungen/NiveauA2/pdf/adjdekl_065-1_U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b="1" i="1" dirty="0"/>
              <a:t>Adjektive im </a:t>
            </a:r>
            <a:r>
              <a:rPr lang="mk-MK" b="1" i="1" dirty="0" smtClean="0"/>
              <a:t>Akkusativ</a:t>
            </a:r>
            <a:r>
              <a:rPr lang="en-US" b="1" i="1" dirty="0" smtClean="0"/>
              <a:t> und Nominativ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Придавки во акузатив и номинатив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400800"/>
          </a:xfrm>
        </p:spPr>
        <p:txBody>
          <a:bodyPr>
            <a:normAutofit/>
          </a:bodyPr>
          <a:lstStyle/>
          <a:p>
            <a:r>
              <a:rPr lang="mk-MK" sz="2000" dirty="0" smtClean="0"/>
              <a:t>Придавките се зборови што ја опишуваат именката. </a:t>
            </a:r>
            <a:endParaRPr lang="mk-MK" sz="2000" dirty="0"/>
          </a:p>
          <a:p>
            <a:r>
              <a:rPr lang="mk-MK" sz="2000" dirty="0" smtClean="0"/>
              <a:t>Придавките во номинатив и акузатив добиваат различни наставки.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 descr="C:\Users\Administrator\Desktop\Adjektivdeklination_bestimmter_unbestimmter_Artikel_ohne_Artikel_Plur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8" b="31225"/>
          <a:stretch/>
        </p:blipFill>
        <p:spPr bwMode="auto">
          <a:xfrm>
            <a:off x="228600" y="1447800"/>
            <a:ext cx="834985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4572000"/>
            <a:ext cx="853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 smtClean="0"/>
              <a:t>Оваа табела ни покажува дека кај именките во номинатив во сите родови после определениот член на придавката ќе и додадеме наставка –е,во множива наставка – ен. Така кај именките во акузатив во машки род придавките ќе добијат наставка –ен, женски и среден род – е и множина – ен.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8791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smtClean="0"/>
              <a:t>Zum Beispiel:</a:t>
            </a:r>
          </a:p>
          <a:p>
            <a:pPr marL="0" indent="0">
              <a:buNone/>
            </a:pPr>
            <a:r>
              <a:rPr lang="de-DE" sz="2800" dirty="0" smtClean="0"/>
              <a:t>- Die weiß</a:t>
            </a:r>
            <a:r>
              <a:rPr lang="de-DE" sz="2800" dirty="0" smtClean="0">
                <a:solidFill>
                  <a:srgbClr val="FF0000"/>
                </a:solidFill>
              </a:rPr>
              <a:t>e</a:t>
            </a:r>
            <a:r>
              <a:rPr lang="de-DE" sz="2800" dirty="0" smtClean="0"/>
              <a:t> Hose und das weiß</a:t>
            </a:r>
            <a:r>
              <a:rPr lang="de-DE" sz="2800" dirty="0" smtClean="0">
                <a:solidFill>
                  <a:srgbClr val="FF0000"/>
                </a:solidFill>
              </a:rPr>
              <a:t>e</a:t>
            </a:r>
            <a:r>
              <a:rPr lang="de-DE" sz="2800" dirty="0" smtClean="0"/>
              <a:t> Hemd gehören Markus. (Hose ist femininum und Hemd ist neutrum - Nominativ)</a:t>
            </a:r>
          </a:p>
          <a:p>
            <a:pPr>
              <a:buFontTx/>
              <a:buChar char="-"/>
            </a:pPr>
            <a:r>
              <a:rPr lang="de-DE" sz="2800" dirty="0" smtClean="0"/>
              <a:t>Die schwarz</a:t>
            </a:r>
            <a:r>
              <a:rPr lang="de-DE" sz="2800" dirty="0" smtClean="0">
                <a:solidFill>
                  <a:srgbClr val="FF0000"/>
                </a:solidFill>
              </a:rPr>
              <a:t>e</a:t>
            </a:r>
            <a:r>
              <a:rPr lang="de-DE" sz="2800" dirty="0" smtClean="0"/>
              <a:t> Jacke und der schwarz</a:t>
            </a:r>
            <a:r>
              <a:rPr lang="de-DE" sz="2800" dirty="0" smtClean="0">
                <a:solidFill>
                  <a:srgbClr val="FF0000"/>
                </a:solidFill>
              </a:rPr>
              <a:t>e</a:t>
            </a:r>
            <a:r>
              <a:rPr lang="de-DE" sz="2800" dirty="0" smtClean="0"/>
              <a:t> Hut gehören Laurin. (Jacke- femininum, Hut –maskulinum – Nominativ)</a:t>
            </a:r>
          </a:p>
          <a:p>
            <a:pPr>
              <a:buFontTx/>
              <a:buChar char="-"/>
            </a:pPr>
            <a:r>
              <a:rPr lang="de-DE" sz="2800" dirty="0" smtClean="0"/>
              <a:t>Für das Schulfest finde ich den schwarz</a:t>
            </a:r>
            <a:r>
              <a:rPr lang="de-DE" sz="2800" dirty="0" smtClean="0">
                <a:solidFill>
                  <a:srgbClr val="FF0000"/>
                </a:solidFill>
              </a:rPr>
              <a:t>en</a:t>
            </a:r>
            <a:r>
              <a:rPr lang="de-DE" sz="2800" dirty="0" smtClean="0"/>
              <a:t> Anzug schön. ( Anzug ist  maskulinum im Akkusativ).</a:t>
            </a:r>
          </a:p>
          <a:p>
            <a:pPr>
              <a:buFontTx/>
              <a:buChar char="-"/>
            </a:pPr>
            <a:r>
              <a:rPr lang="de-DE" sz="2800" dirty="0" smtClean="0"/>
              <a:t>Für die Party finde ich  das orang</a:t>
            </a:r>
            <a:r>
              <a:rPr lang="de-DE" sz="2800" dirty="0" smtClean="0">
                <a:solidFill>
                  <a:srgbClr val="FF0000"/>
                </a:solidFill>
              </a:rPr>
              <a:t>e</a:t>
            </a:r>
            <a:r>
              <a:rPr lang="de-DE" sz="2800" dirty="0" smtClean="0"/>
              <a:t> Sweatshirt cool. (Sweatshirt - Neutrum, Akkusativ)</a:t>
            </a:r>
          </a:p>
          <a:p>
            <a:pPr>
              <a:buFontTx/>
              <a:buChar char="-"/>
            </a:pPr>
            <a:r>
              <a:rPr lang="de-DE" sz="2800" dirty="0" smtClean="0"/>
              <a:t>Für die Schule finde ich die lila Strumfhose toll. (</a:t>
            </a:r>
            <a:r>
              <a:rPr lang="de-DE" sz="2800" dirty="0" smtClean="0">
                <a:solidFill>
                  <a:srgbClr val="FF0000"/>
                </a:solidFill>
              </a:rPr>
              <a:t>Rosa und lila sind ohne Endung</a:t>
            </a:r>
            <a:r>
              <a:rPr lang="de-DE" sz="2800" dirty="0" smtClean="0"/>
              <a:t>)</a:t>
            </a:r>
          </a:p>
          <a:p>
            <a:pPr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46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3" b="51175"/>
          <a:stretch/>
        </p:blipFill>
        <p:spPr>
          <a:xfrm>
            <a:off x="548922" y="990600"/>
            <a:ext cx="7930060" cy="3733800"/>
          </a:xfrm>
        </p:spPr>
      </p:pic>
    </p:spTree>
    <p:extLst>
      <p:ext uri="{BB962C8B-B14F-4D97-AF65-F5344CB8AC3E}">
        <p14:creationId xmlns:p14="http://schemas.microsoft.com/office/powerpoint/2010/main" val="23637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hlinkClick r:id="rId2"/>
              </a:rPr>
              <a:t>https://deutschlernerblog.de/deklination-adjektive-adjektivdeklination-online-uebungen/</a:t>
            </a:r>
            <a:endParaRPr lang="en-US" sz="2800" dirty="0" smtClean="0"/>
          </a:p>
          <a:p>
            <a:endParaRPr lang="de-DE" sz="2800" dirty="0"/>
          </a:p>
          <a:p>
            <a:r>
              <a:rPr lang="en-US" sz="2800" dirty="0" smtClean="0">
                <a:hlinkClick r:id="rId3"/>
              </a:rPr>
              <a:t>https://mein-deutschbuch.de/grammatikuebungen-adjektivdeklination-1.html</a:t>
            </a:r>
            <a:endParaRPr lang="en-US" sz="2800" dirty="0" smtClean="0"/>
          </a:p>
          <a:p>
            <a:endParaRPr lang="de-DE" sz="2800" dirty="0"/>
          </a:p>
          <a:p>
            <a:r>
              <a:rPr lang="en-US" sz="2800" dirty="0" smtClean="0">
                <a:hlinkClick r:id="rId4"/>
              </a:rPr>
              <a:t>https://mein-deutschbuch.de/files/uebungen/NiveauA2/pdf/adjdekl_065-1_U.pdf</a:t>
            </a:r>
            <a:endParaRPr lang="en-US" sz="2800" dirty="0" smtClean="0"/>
          </a:p>
          <a:p>
            <a:endParaRPr lang="de-DE" sz="2800" dirty="0"/>
          </a:p>
          <a:p>
            <a:r>
              <a:rPr lang="mk-MK" sz="2800" dirty="0"/>
              <a:t>http://xportal.klett-sprachen.de/logischa2/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de-DE" sz="3600" dirty="0" smtClean="0"/>
              <a:t>Übungen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20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193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Adjektive im Akkusativ und Nominativ</vt:lpstr>
      <vt:lpstr>PowerPoint Presentation</vt:lpstr>
      <vt:lpstr>PowerPoint Presentation</vt:lpstr>
      <vt:lpstr>PowerPoint Presentation</vt:lpstr>
      <vt:lpstr>Übungen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Adjektive im Akkusativ und Nominativ</dc:title>
  <dc:creator>IK</dc:creator>
  <cp:lastModifiedBy>IK</cp:lastModifiedBy>
  <cp:revision>5</cp:revision>
  <dcterms:created xsi:type="dcterms:W3CDTF">2020-03-20T17:03:29Z</dcterms:created>
  <dcterms:modified xsi:type="dcterms:W3CDTF">2020-03-20T17:53:21Z</dcterms:modified>
</cp:coreProperties>
</file>