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FD9"/>
    <a:srgbClr val="EAFFD5"/>
    <a:srgbClr val="E6FFCD"/>
    <a:srgbClr val="CCFF99"/>
    <a:srgbClr val="FFFFCC"/>
    <a:srgbClr val="FFFF99"/>
    <a:srgbClr val="CCECFF"/>
    <a:srgbClr val="F5EFF3"/>
    <a:srgbClr val="FDEDDF"/>
    <a:srgbClr val="FA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C60E-927A-4304-A845-F90991A89FF8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3953-CD26-414D-8CE2-1F65AA81D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  <a:p>
            <a:r>
              <a:rPr lang="sq-AL" dirty="0" smtClean="0"/>
              <a:t>SHOQËRI KL E III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6300" b="1" dirty="0" err="1"/>
              <a:t>Bukuritë</a:t>
            </a:r>
            <a:r>
              <a:rPr lang="en-US" sz="6300" b="1" dirty="0"/>
              <a:t> </a:t>
            </a:r>
            <a:r>
              <a:rPr lang="en-US" sz="6300" b="1" dirty="0" smtClean="0"/>
              <a:t>e </a:t>
            </a:r>
            <a:r>
              <a:rPr lang="en-US" sz="6300" b="1" dirty="0" err="1" smtClean="0"/>
              <a:t>vendlindjes</a:t>
            </a:r>
            <a:r>
              <a:rPr lang="en-US" sz="6300" b="1" dirty="0" smtClean="0"/>
              <a:t> </a:t>
            </a:r>
            <a:r>
              <a:rPr lang="en-US" sz="6300" b="1" dirty="0" err="1" smtClean="0"/>
              <a:t>sime</a:t>
            </a:r>
            <a:r>
              <a:rPr lang="en-US" sz="6300" b="1" dirty="0" smtClean="0"/>
              <a:t> </a:t>
            </a:r>
            <a:endParaRPr lang="en-US" sz="6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CCECFF"/>
          </a:solidFill>
        </p:spPr>
        <p:txBody>
          <a:bodyPr>
            <a:noAutofit/>
          </a:bodyPr>
          <a:lstStyle/>
          <a:p>
            <a:pPr algn="just"/>
            <a:r>
              <a:rPr lang="en-US" sz="2100" b="1" dirty="0" err="1" smtClean="0"/>
              <a:t>Mavrova</a:t>
            </a:r>
            <a:r>
              <a:rPr lang="en-US" sz="2100" b="1" dirty="0" smtClean="0"/>
              <a:t> </a:t>
            </a:r>
            <a:r>
              <a:rPr lang="en-US" sz="2100" dirty="0" err="1" smtClean="0"/>
              <a:t>është</a:t>
            </a:r>
            <a:r>
              <a:rPr lang="en-US" sz="2100" dirty="0" smtClean="0"/>
              <a:t> </a:t>
            </a:r>
            <a:r>
              <a:rPr lang="en-US" sz="2100" dirty="0" err="1" smtClean="0"/>
              <a:t>një</a:t>
            </a:r>
            <a:r>
              <a:rPr lang="en-US" sz="2100" dirty="0" smtClean="0"/>
              <a:t> </a:t>
            </a:r>
            <a:r>
              <a:rPr lang="en-US" sz="2100" dirty="0" err="1" smtClean="0"/>
              <a:t>rajon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luginës</a:t>
            </a:r>
            <a:r>
              <a:rPr lang="en-US" sz="2100" dirty="0" smtClean="0"/>
              <a:t> </a:t>
            </a:r>
            <a:r>
              <a:rPr lang="en-US" sz="2100" dirty="0" err="1" smtClean="0"/>
              <a:t>në</a:t>
            </a:r>
            <a:r>
              <a:rPr lang="en-US" sz="2100" dirty="0" smtClean="0"/>
              <a:t> </a:t>
            </a:r>
            <a:r>
              <a:rPr lang="en-US" sz="2100" dirty="0" err="1" smtClean="0"/>
              <a:t>veriperëndim</a:t>
            </a:r>
            <a:r>
              <a:rPr lang="en-US" sz="2100" dirty="0" smtClean="0"/>
              <a:t> </a:t>
            </a:r>
            <a:r>
              <a:rPr lang="en-US" sz="2100" dirty="0" err="1" smtClean="0"/>
              <a:t>të</a:t>
            </a:r>
            <a:r>
              <a:rPr lang="en-US" sz="2100" dirty="0" smtClean="0"/>
              <a:t> </a:t>
            </a:r>
            <a:r>
              <a:rPr lang="en-US" sz="2100" dirty="0" err="1" smtClean="0"/>
              <a:t>Republikës</a:t>
            </a:r>
            <a:r>
              <a:rPr lang="en-US" sz="2100" dirty="0" smtClean="0"/>
              <a:t> </a:t>
            </a:r>
            <a:r>
              <a:rPr lang="en-US" sz="2100" dirty="0" err="1" smtClean="0"/>
              <a:t>së</a:t>
            </a:r>
            <a:r>
              <a:rPr lang="en-US" sz="2100" dirty="0" smtClean="0"/>
              <a:t> </a:t>
            </a:r>
            <a:r>
              <a:rPr lang="en-US" sz="2100" dirty="0" err="1" smtClean="0"/>
              <a:t>Maqedonisë</a:t>
            </a:r>
            <a:r>
              <a:rPr lang="en-US" sz="2100" dirty="0" smtClean="0"/>
              <a:t>. </a:t>
            </a:r>
            <a:r>
              <a:rPr lang="en-US" sz="2100" dirty="0" err="1" smtClean="0"/>
              <a:t>Këtu</a:t>
            </a:r>
            <a:r>
              <a:rPr lang="en-US" sz="2100" dirty="0" smtClean="0"/>
              <a:t> </a:t>
            </a:r>
            <a:r>
              <a:rPr lang="en-US" sz="2100" dirty="0" err="1" smtClean="0"/>
              <a:t>gj</a:t>
            </a:r>
            <a:r>
              <a:rPr lang="sq-AL" sz="2100" dirty="0" smtClean="0"/>
              <a:t>e</a:t>
            </a:r>
            <a:r>
              <a:rPr lang="en-US" sz="2100" dirty="0" err="1" smtClean="0"/>
              <a:t>ndet</a:t>
            </a:r>
            <a:r>
              <a:rPr lang="en-US" sz="2100" dirty="0" smtClean="0"/>
              <a:t> </a:t>
            </a:r>
            <a:r>
              <a:rPr lang="en-US" sz="2100" dirty="0" err="1" smtClean="0"/>
              <a:t>Parku</a:t>
            </a:r>
            <a:r>
              <a:rPr lang="en-US" sz="2100" dirty="0" smtClean="0"/>
              <a:t> </a:t>
            </a:r>
            <a:r>
              <a:rPr lang="en-US" sz="2100" dirty="0" err="1" smtClean="0"/>
              <a:t>nacional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Mavrovës</a:t>
            </a:r>
            <a:r>
              <a:rPr lang="en-US" sz="2100" dirty="0" smtClean="0"/>
              <a:t> </a:t>
            </a:r>
            <a:r>
              <a:rPr lang="en-US" sz="2100" dirty="0" err="1" smtClean="0"/>
              <a:t>dhe</a:t>
            </a:r>
            <a:r>
              <a:rPr lang="en-US" sz="2100" dirty="0" smtClean="0"/>
              <a:t> </a:t>
            </a:r>
            <a:r>
              <a:rPr lang="en-US" sz="2100" dirty="0" err="1" smtClean="0"/>
              <a:t>një</a:t>
            </a:r>
            <a:r>
              <a:rPr lang="en-US" sz="2100" dirty="0" smtClean="0"/>
              <a:t> </a:t>
            </a:r>
            <a:r>
              <a:rPr lang="en-US" sz="2100" dirty="0" err="1" smtClean="0"/>
              <a:t>qendër</a:t>
            </a:r>
            <a:r>
              <a:rPr lang="en-US" sz="2100" dirty="0" smtClean="0"/>
              <a:t> sportive </a:t>
            </a:r>
            <a:r>
              <a:rPr lang="en-US" sz="2100" dirty="0" err="1" smtClean="0"/>
              <a:t>dimërore</a:t>
            </a:r>
            <a:r>
              <a:rPr lang="en-US" sz="2100" dirty="0" smtClean="0"/>
              <a:t>. </a:t>
            </a:r>
            <a:r>
              <a:rPr lang="en-US" sz="2100" dirty="0" err="1" smtClean="0"/>
              <a:t>Ky</a:t>
            </a:r>
            <a:r>
              <a:rPr lang="en-US" sz="2100" dirty="0" smtClean="0"/>
              <a:t> </a:t>
            </a:r>
            <a:r>
              <a:rPr lang="en-US" sz="2100" dirty="0" err="1" smtClean="0"/>
              <a:t>rajon</a:t>
            </a:r>
            <a:r>
              <a:rPr lang="en-US" sz="2100" dirty="0" smtClean="0"/>
              <a:t> e </a:t>
            </a:r>
            <a:r>
              <a:rPr lang="en-US" sz="2100" dirty="0" err="1" smtClean="0"/>
              <a:t>mer</a:t>
            </a:r>
            <a:r>
              <a:rPr lang="sq-AL" sz="2100" dirty="0" smtClean="0"/>
              <a:t>r</a:t>
            </a:r>
            <a:r>
              <a:rPr lang="en-US" sz="2100" dirty="0" smtClean="0"/>
              <a:t> </a:t>
            </a:r>
            <a:r>
              <a:rPr lang="en-US" sz="2100" dirty="0" err="1" smtClean="0"/>
              <a:t>emrin</a:t>
            </a:r>
            <a:r>
              <a:rPr lang="en-US" sz="2100" dirty="0" smtClean="0"/>
              <a:t> pas </a:t>
            </a:r>
            <a:r>
              <a:rPr lang="en-US" sz="2100" dirty="0" err="1" smtClean="0"/>
              <a:t>fshatit</a:t>
            </a:r>
            <a:r>
              <a:rPr lang="en-US" sz="2100" dirty="0" smtClean="0"/>
              <a:t> </a:t>
            </a:r>
            <a:r>
              <a:rPr lang="en-US" sz="2100" dirty="0" err="1" smtClean="0"/>
              <a:t>të</a:t>
            </a:r>
            <a:r>
              <a:rPr lang="en-US" sz="2100" dirty="0" smtClean="0"/>
              <a:t> </a:t>
            </a:r>
            <a:r>
              <a:rPr lang="en-US" sz="2100" dirty="0" err="1" smtClean="0"/>
              <a:t>tij</a:t>
            </a:r>
            <a:r>
              <a:rPr lang="en-US" sz="2100" dirty="0" smtClean="0"/>
              <a:t> </a:t>
            </a:r>
            <a:r>
              <a:rPr lang="en-US" sz="2100" dirty="0" err="1" smtClean="0"/>
              <a:t>më</a:t>
            </a:r>
            <a:r>
              <a:rPr lang="en-US" sz="2100" dirty="0" smtClean="0"/>
              <a:t> </a:t>
            </a:r>
            <a:r>
              <a:rPr lang="en-US" sz="2100" dirty="0" err="1" smtClean="0"/>
              <a:t>të</a:t>
            </a:r>
            <a:r>
              <a:rPr lang="en-US" sz="2100" dirty="0" smtClean="0"/>
              <a:t> </a:t>
            </a:r>
            <a:r>
              <a:rPr lang="en-US" sz="2100" dirty="0" err="1" smtClean="0"/>
              <a:t>njohur</a:t>
            </a:r>
            <a:r>
              <a:rPr lang="en-US" sz="2100" dirty="0" smtClean="0"/>
              <a:t>, </a:t>
            </a:r>
            <a:r>
              <a:rPr lang="en-US" sz="2100" dirty="0" err="1" smtClean="0"/>
              <a:t>Mavrovës</a:t>
            </a:r>
            <a:r>
              <a:rPr lang="en-US" sz="2100" dirty="0" smtClean="0"/>
              <a:t>. </a:t>
            </a:r>
            <a:r>
              <a:rPr lang="en-US" sz="2100" dirty="0" err="1" smtClean="0"/>
              <a:t>Vendndodhja</a:t>
            </a:r>
            <a:r>
              <a:rPr lang="en-US" sz="2100" dirty="0" smtClean="0"/>
              <a:t> e </a:t>
            </a:r>
            <a:r>
              <a:rPr lang="en-US" sz="2100" dirty="0" err="1" smtClean="0"/>
              <a:t>rajonit</a:t>
            </a:r>
            <a:r>
              <a:rPr lang="en-US" sz="2100" dirty="0" smtClean="0"/>
              <a:t> </a:t>
            </a:r>
            <a:r>
              <a:rPr lang="en-US" sz="2100" dirty="0" err="1" smtClean="0"/>
              <a:t>mes</a:t>
            </a:r>
            <a:r>
              <a:rPr lang="en-US" sz="2100" dirty="0" smtClean="0"/>
              <a:t> </a:t>
            </a:r>
            <a:r>
              <a:rPr lang="en-US" sz="2100" dirty="0" err="1" smtClean="0"/>
              <a:t>Malit</a:t>
            </a:r>
            <a:r>
              <a:rPr lang="en-US" sz="2100" dirty="0" smtClean="0"/>
              <a:t> </a:t>
            </a:r>
            <a:r>
              <a:rPr lang="en-US" sz="2100" dirty="0" err="1" smtClean="0"/>
              <a:t>Bistra</a:t>
            </a:r>
            <a:r>
              <a:rPr lang="en-US" sz="2100" dirty="0" smtClean="0"/>
              <a:t> </a:t>
            </a:r>
            <a:r>
              <a:rPr lang="en-US" sz="2100" dirty="0" err="1" smtClean="0"/>
              <a:t>dhe</a:t>
            </a:r>
            <a:r>
              <a:rPr lang="en-US" sz="2100" dirty="0" smtClean="0"/>
              <a:t> </a:t>
            </a:r>
            <a:r>
              <a:rPr lang="en-US" sz="2100" dirty="0" err="1" smtClean="0"/>
              <a:t>Liqenit</a:t>
            </a:r>
            <a:r>
              <a:rPr lang="en-US" sz="2100" dirty="0" smtClean="0"/>
              <a:t> </a:t>
            </a:r>
            <a:r>
              <a:rPr lang="en-US" sz="2100" dirty="0" err="1" smtClean="0"/>
              <a:t>të</a:t>
            </a:r>
            <a:r>
              <a:rPr lang="en-US" sz="2100" dirty="0" smtClean="0"/>
              <a:t> </a:t>
            </a:r>
            <a:r>
              <a:rPr lang="en-US" sz="2100" dirty="0" err="1" smtClean="0"/>
              <a:t>Mavrovës</a:t>
            </a:r>
            <a:r>
              <a:rPr lang="en-US" sz="2100" dirty="0" smtClean="0"/>
              <a:t> e </a:t>
            </a:r>
            <a:r>
              <a:rPr lang="en-US" sz="2100" dirty="0" err="1" smtClean="0"/>
              <a:t>ndihmoi</a:t>
            </a:r>
            <a:r>
              <a:rPr lang="en-US" sz="2100" dirty="0" smtClean="0"/>
              <a:t> </a:t>
            </a:r>
            <a:r>
              <a:rPr lang="en-US" sz="2100" dirty="0" err="1" smtClean="0"/>
              <a:t>atë</a:t>
            </a:r>
            <a:r>
              <a:rPr lang="en-US" sz="2100" dirty="0" smtClean="0"/>
              <a:t> </a:t>
            </a:r>
            <a:r>
              <a:rPr lang="en-US" sz="2100" dirty="0" err="1" smtClean="0"/>
              <a:t>të</a:t>
            </a:r>
            <a:r>
              <a:rPr lang="en-US" sz="2100" dirty="0" smtClean="0"/>
              <a:t> </a:t>
            </a:r>
            <a:r>
              <a:rPr lang="en-US" sz="2100" dirty="0" err="1" smtClean="0"/>
              <a:t>rritet</a:t>
            </a:r>
            <a:r>
              <a:rPr lang="en-US" sz="2100" dirty="0" smtClean="0"/>
              <a:t> </a:t>
            </a:r>
            <a:r>
              <a:rPr lang="en-US" sz="2100" dirty="0" err="1" smtClean="0"/>
              <a:t>në</a:t>
            </a:r>
            <a:r>
              <a:rPr lang="en-US" sz="2100" dirty="0" smtClean="0"/>
              <a:t> </a:t>
            </a:r>
            <a:r>
              <a:rPr lang="en-US" sz="2100" dirty="0" err="1" smtClean="0"/>
              <a:t>një</a:t>
            </a:r>
            <a:r>
              <a:rPr lang="en-US" sz="2100" dirty="0" smtClean="0"/>
              <a:t> </a:t>
            </a:r>
            <a:r>
              <a:rPr lang="en-US" sz="2100" dirty="0" err="1" smtClean="0"/>
              <a:t>qendër</a:t>
            </a:r>
            <a:r>
              <a:rPr lang="en-US" sz="2100" dirty="0" smtClean="0"/>
              <a:t> </a:t>
            </a:r>
            <a:r>
              <a:rPr lang="en-US" sz="2100" dirty="0" err="1" smtClean="0"/>
              <a:t>turistike</a:t>
            </a:r>
            <a:r>
              <a:rPr lang="en-US" sz="2100" dirty="0" smtClean="0"/>
              <a:t> </a:t>
            </a:r>
            <a:r>
              <a:rPr lang="en-US" sz="2100" dirty="0" err="1" smtClean="0"/>
              <a:t>gjatë</a:t>
            </a:r>
            <a:r>
              <a:rPr lang="en-US" sz="2100" dirty="0" smtClean="0"/>
              <a:t> </a:t>
            </a:r>
            <a:r>
              <a:rPr lang="en-US" sz="2100" dirty="0" err="1" smtClean="0"/>
              <a:t>gjithë</a:t>
            </a:r>
            <a:r>
              <a:rPr lang="en-US" sz="2100" dirty="0" smtClean="0"/>
              <a:t> </a:t>
            </a:r>
            <a:r>
              <a:rPr lang="en-US" sz="2100" dirty="0" err="1" smtClean="0"/>
              <a:t>vitit</a:t>
            </a:r>
            <a:r>
              <a:rPr lang="en-US" sz="2100" dirty="0" smtClean="0"/>
              <a:t>. </a:t>
            </a:r>
            <a:r>
              <a:rPr lang="en-US" sz="2100" dirty="0" err="1" smtClean="0"/>
              <a:t>Mavrova</a:t>
            </a:r>
            <a:r>
              <a:rPr lang="en-US" sz="2100" dirty="0" smtClean="0"/>
              <a:t> </a:t>
            </a:r>
            <a:r>
              <a:rPr lang="en-US" sz="2100" dirty="0" err="1" smtClean="0"/>
              <a:t>është</a:t>
            </a:r>
            <a:r>
              <a:rPr lang="en-US" sz="2100" dirty="0" smtClean="0"/>
              <a:t> </a:t>
            </a:r>
            <a:r>
              <a:rPr lang="en-US" sz="2100" dirty="0" err="1" smtClean="0"/>
              <a:t>qendra</a:t>
            </a:r>
            <a:r>
              <a:rPr lang="en-US" sz="2100" dirty="0" smtClean="0"/>
              <a:t> </a:t>
            </a:r>
            <a:r>
              <a:rPr lang="en-US" sz="2100" dirty="0" err="1" smtClean="0"/>
              <a:t>më</a:t>
            </a:r>
            <a:r>
              <a:rPr lang="en-US" sz="2100" dirty="0" smtClean="0"/>
              <a:t> e </a:t>
            </a:r>
            <a:r>
              <a:rPr lang="en-US" sz="2100" dirty="0" err="1" smtClean="0"/>
              <a:t>njohur</a:t>
            </a:r>
            <a:r>
              <a:rPr lang="en-US" sz="2100" dirty="0" smtClean="0"/>
              <a:t> </a:t>
            </a:r>
            <a:r>
              <a:rPr lang="en-US" sz="2100" dirty="0" err="1" smtClean="0"/>
              <a:t>për</a:t>
            </a:r>
            <a:r>
              <a:rPr lang="en-US" sz="2100" dirty="0" smtClean="0"/>
              <a:t> </a:t>
            </a:r>
            <a:r>
              <a:rPr lang="en-US" sz="2100" dirty="0" err="1" smtClean="0"/>
              <a:t>skijim</a:t>
            </a:r>
            <a:r>
              <a:rPr lang="en-US" sz="2100" dirty="0" smtClean="0"/>
              <a:t> </a:t>
            </a:r>
            <a:r>
              <a:rPr lang="en-US" sz="2100" dirty="0" err="1" smtClean="0"/>
              <a:t>në</a:t>
            </a:r>
            <a:r>
              <a:rPr lang="en-US" sz="2100" dirty="0" smtClean="0"/>
              <a:t> </a:t>
            </a:r>
            <a:r>
              <a:rPr lang="en-US" sz="2100" dirty="0" err="1" smtClean="0"/>
              <a:t>Maqedoni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pic>
        <p:nvPicPr>
          <p:cNvPr id="4" name="Content Placeholder 3" descr="mavr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Huazuar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sq-AL" dirty="0" smtClean="0"/>
              <a:t> mësueset e mësimit klasor  shf,,Goce Dellçev</a:t>
            </a:r>
            <a:r>
              <a:rPr lang="en-US" dirty="0" smtClean="0"/>
              <a:t>,,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5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n-US" sz="2700" dirty="0" err="1" smtClean="0"/>
              <a:t>Një</a:t>
            </a:r>
            <a:r>
              <a:rPr lang="en-US" sz="2700" dirty="0" smtClean="0"/>
              <a:t> </a:t>
            </a:r>
            <a:r>
              <a:rPr lang="en-US" sz="2700" dirty="0" err="1" smtClean="0"/>
              <a:t>nga</a:t>
            </a:r>
            <a:r>
              <a:rPr lang="en-US" sz="2700" dirty="0" smtClean="0"/>
              <a:t> </a:t>
            </a:r>
            <a:r>
              <a:rPr lang="en-US" sz="2700" dirty="0" err="1" smtClean="0"/>
              <a:t>bukuritë</a:t>
            </a:r>
            <a:r>
              <a:rPr lang="en-US" sz="2700" dirty="0" smtClean="0"/>
              <a:t> më të </a:t>
            </a:r>
            <a:r>
              <a:rPr lang="en-US" sz="2700" dirty="0" err="1" smtClean="0"/>
              <a:t>veçanta</a:t>
            </a:r>
            <a:r>
              <a:rPr lang="en-US" sz="2700" dirty="0" smtClean="0"/>
              <a:t> </a:t>
            </a:r>
            <a:r>
              <a:rPr lang="en-US" sz="2700" dirty="0" err="1" smtClean="0"/>
              <a:t>të</a:t>
            </a:r>
            <a:r>
              <a:rPr lang="en-US" sz="2700" dirty="0" smtClean="0"/>
              <a:t> </a:t>
            </a:r>
            <a:r>
              <a:rPr lang="sq-AL" sz="2700" dirty="0" smtClean="0"/>
              <a:t>vendit tonë </a:t>
            </a:r>
            <a:r>
              <a:rPr lang="en-US" sz="2700" dirty="0" smtClean="0"/>
              <a:t> </a:t>
            </a:r>
            <a:r>
              <a:rPr lang="en-US" sz="2700" dirty="0" err="1" smtClean="0"/>
              <a:t>janë</a:t>
            </a:r>
            <a:r>
              <a:rPr lang="en-US" sz="2700" dirty="0" smtClean="0"/>
              <a:t> </a:t>
            </a:r>
            <a:r>
              <a:rPr lang="en-US" sz="2700" dirty="0" err="1" smtClean="0"/>
              <a:t>liqenet</a:t>
            </a:r>
            <a:r>
              <a:rPr lang="en-US" sz="2700" dirty="0" smtClean="0"/>
              <a:t> </a:t>
            </a:r>
            <a:r>
              <a:rPr lang="en-US" sz="2700" dirty="0" err="1" smtClean="0"/>
              <a:t>natyrale</a:t>
            </a:r>
            <a:r>
              <a:rPr lang="en-US" sz="2700" dirty="0" smtClean="0"/>
              <a:t>. </a:t>
            </a:r>
            <a:br>
              <a:rPr lang="en-US" sz="2700" dirty="0" smtClean="0"/>
            </a:br>
            <a:r>
              <a:rPr lang="en-US" sz="2700" dirty="0" err="1" smtClean="0"/>
              <a:t>Ato</a:t>
            </a:r>
            <a:r>
              <a:rPr lang="en-US" sz="2700" dirty="0" smtClean="0"/>
              <a:t> </a:t>
            </a:r>
            <a:r>
              <a:rPr lang="en-US" sz="2700" dirty="0" err="1" smtClean="0"/>
              <a:t>janë</a:t>
            </a:r>
            <a:r>
              <a:rPr lang="en-US" sz="27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b="1" dirty="0" smtClean="0"/>
              <a:t>Liqeni </a:t>
            </a:r>
            <a:r>
              <a:rPr lang="en-US" sz="3100" b="1" dirty="0" err="1" smtClean="0"/>
              <a:t>i</a:t>
            </a:r>
            <a:r>
              <a:rPr lang="en-US" sz="3100" b="1" dirty="0" smtClean="0"/>
              <a:t> Ohrit          Liqeni </a:t>
            </a:r>
            <a:r>
              <a:rPr lang="en-US" sz="3100" b="1" dirty="0" err="1" smtClean="0"/>
              <a:t>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Dojranit</a:t>
            </a:r>
            <a:r>
              <a:rPr lang="en-US" sz="3100" b="1" dirty="0" smtClean="0"/>
              <a:t>              Liqeni </a:t>
            </a:r>
            <a:r>
              <a:rPr lang="en-US" sz="3100" b="1" dirty="0" err="1" smtClean="0"/>
              <a:t>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Prespës</a:t>
            </a:r>
            <a:endParaRPr lang="en-US" sz="3100" b="1" dirty="0"/>
          </a:p>
        </p:txBody>
      </p:sp>
      <p:pic>
        <p:nvPicPr>
          <p:cNvPr id="1026" name="Picture 2" descr="C:\Users\USER1\Documents\oh_files\8451638980_36f7a0687c_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2971800" cy="5257800"/>
          </a:xfrm>
          <a:prstGeom prst="rect">
            <a:avLst/>
          </a:prstGeom>
          <a:noFill/>
        </p:spPr>
      </p:pic>
      <p:pic>
        <p:nvPicPr>
          <p:cNvPr id="5" name="Picture 4" descr="dojrans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00200"/>
            <a:ext cx="3048000" cy="5257800"/>
          </a:xfrm>
          <a:prstGeom prst="rect">
            <a:avLst/>
          </a:prstGeom>
        </p:spPr>
      </p:pic>
      <p:pic>
        <p:nvPicPr>
          <p:cNvPr id="6" name="Picture 5" descr="presp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600200"/>
            <a:ext cx="3276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 smtClean="0"/>
              <a:t>  Liqeni </a:t>
            </a:r>
            <a:r>
              <a:rPr lang="en-US" sz="2200" b="1" dirty="0" err="1"/>
              <a:t>i</a:t>
            </a:r>
            <a:r>
              <a:rPr lang="en-US" sz="2200" b="1" dirty="0"/>
              <a:t> Ohrit</a:t>
            </a:r>
            <a:r>
              <a:rPr lang="en-US" sz="2200" dirty="0"/>
              <a:t> </a:t>
            </a:r>
            <a:r>
              <a:rPr lang="en-US" sz="2200" dirty="0" smtClean="0"/>
              <a:t>është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liqenet</a:t>
            </a:r>
            <a:r>
              <a:rPr lang="en-US" sz="2200" dirty="0"/>
              <a:t> më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 smtClean="0"/>
              <a:t>mëdh</a:t>
            </a:r>
            <a:r>
              <a:rPr lang="sq-AL" sz="2200" dirty="0" smtClean="0"/>
              <a:t>enj</a:t>
            </a:r>
            <a:r>
              <a:rPr lang="en-US" sz="2200" dirty="0" smtClean="0"/>
              <a:t> </a:t>
            </a:r>
            <a:r>
              <a:rPr lang="en-US" sz="2200" dirty="0" err="1"/>
              <a:t>në</a:t>
            </a:r>
            <a:r>
              <a:rPr lang="en-US" sz="2200" dirty="0"/>
              <a:t> </a:t>
            </a:r>
            <a:r>
              <a:rPr lang="en-US" sz="2200" dirty="0" err="1"/>
              <a:t>Gadishullin</a:t>
            </a:r>
            <a:r>
              <a:rPr lang="en-US" sz="2200" dirty="0"/>
              <a:t> </a:t>
            </a:r>
            <a:r>
              <a:rPr lang="en-US" sz="2200" dirty="0" err="1" smtClean="0"/>
              <a:t>Ballkanik</a:t>
            </a:r>
            <a:r>
              <a:rPr lang="en-US" sz="2200" dirty="0" smtClean="0"/>
              <a:t> dhe </a:t>
            </a:r>
            <a:r>
              <a:rPr lang="en-US" sz="2200" dirty="0" err="1"/>
              <a:t>llogaritet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një</a:t>
            </a:r>
            <a:r>
              <a:rPr lang="en-US" sz="2200" dirty="0"/>
              <a:t> </a:t>
            </a:r>
            <a:r>
              <a:rPr lang="en-US" sz="2200" dirty="0" err="1"/>
              <a:t>nga</a:t>
            </a:r>
            <a:r>
              <a:rPr lang="en-US" sz="2200" dirty="0"/>
              <a:t> </a:t>
            </a:r>
            <a:r>
              <a:rPr lang="en-US" sz="2200" dirty="0" err="1"/>
              <a:t>liqenet</a:t>
            </a:r>
            <a:r>
              <a:rPr lang="en-US" sz="2200" dirty="0"/>
              <a:t> më </a:t>
            </a:r>
            <a:r>
              <a:rPr lang="en-US" sz="2200" dirty="0" err="1"/>
              <a:t>të</a:t>
            </a:r>
            <a:r>
              <a:rPr lang="en-US" sz="2200" dirty="0"/>
              <a:t> </a:t>
            </a:r>
            <a:r>
              <a:rPr lang="en-US" sz="2200" dirty="0" err="1" smtClean="0"/>
              <a:t>vjet</a:t>
            </a:r>
            <a:r>
              <a:rPr lang="sq-AL" sz="2200" dirty="0" smtClean="0"/>
              <a:t>ër</a:t>
            </a:r>
            <a:r>
              <a:rPr lang="sq-AL" sz="2200" dirty="0"/>
              <a:t>.</a:t>
            </a:r>
            <a:r>
              <a:rPr lang="en-US" sz="2200" dirty="0" smtClean="0"/>
              <a:t> </a:t>
            </a:r>
            <a:r>
              <a:rPr lang="en-US" sz="2200" dirty="0" err="1" smtClean="0"/>
              <a:t>Pjesa</a:t>
            </a:r>
            <a:r>
              <a:rPr lang="en-US" sz="2200" dirty="0" smtClean="0"/>
              <a:t> </a:t>
            </a:r>
            <a:r>
              <a:rPr lang="en-US" sz="2200" dirty="0"/>
              <a:t>më e </a:t>
            </a:r>
            <a:r>
              <a:rPr lang="en-US" sz="2200" dirty="0" err="1"/>
              <a:t>madhe</a:t>
            </a:r>
            <a:r>
              <a:rPr lang="en-US" sz="2200" dirty="0"/>
              <a:t> e </a:t>
            </a:r>
            <a:r>
              <a:rPr lang="en-US" sz="2200" dirty="0" err="1"/>
              <a:t>liqenit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përket</a:t>
            </a:r>
            <a:r>
              <a:rPr lang="en-US" sz="2200" dirty="0"/>
              <a:t> </a:t>
            </a:r>
            <a:r>
              <a:rPr lang="en-US" sz="2200" dirty="0" err="1"/>
              <a:t>Maqedonisë</a:t>
            </a:r>
            <a:r>
              <a:rPr lang="en-US" sz="2200" dirty="0"/>
              <a:t>, </a:t>
            </a:r>
            <a:r>
              <a:rPr lang="en-US" sz="2200" dirty="0" err="1"/>
              <a:t>kurse</a:t>
            </a:r>
            <a:r>
              <a:rPr lang="en-US" sz="2200" dirty="0"/>
              <a:t> </a:t>
            </a:r>
            <a:r>
              <a:rPr lang="en-US" sz="2200" dirty="0" err="1"/>
              <a:t>pjesa</a:t>
            </a:r>
            <a:r>
              <a:rPr lang="en-US" sz="2200" dirty="0"/>
              <a:t> </a:t>
            </a:r>
            <a:r>
              <a:rPr lang="en-US" sz="2200" dirty="0" err="1"/>
              <a:t>tjetër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përket</a:t>
            </a:r>
            <a:r>
              <a:rPr lang="en-US" sz="2200" dirty="0"/>
              <a:t> </a:t>
            </a:r>
            <a:r>
              <a:rPr lang="en-US" sz="2200" dirty="0" err="1"/>
              <a:t>Shqipërisë</a:t>
            </a:r>
            <a:r>
              <a:rPr lang="en-US" sz="2200" dirty="0"/>
              <a:t>. Në </a:t>
            </a:r>
            <a:r>
              <a:rPr lang="en-US" sz="2200" dirty="0" err="1"/>
              <a:t>bregun</a:t>
            </a:r>
            <a:r>
              <a:rPr lang="en-US" sz="2200" dirty="0"/>
              <a:t> e </a:t>
            </a:r>
            <a:r>
              <a:rPr lang="en-US" sz="2200" dirty="0" err="1"/>
              <a:t>liqenit</a:t>
            </a:r>
            <a:r>
              <a:rPr lang="en-US" sz="2200" dirty="0"/>
              <a:t> </a:t>
            </a:r>
            <a:r>
              <a:rPr lang="en-US" sz="2200" dirty="0" err="1"/>
              <a:t>shtrihen</a:t>
            </a:r>
            <a:r>
              <a:rPr lang="en-US" sz="2200" dirty="0"/>
              <a:t> </a:t>
            </a:r>
            <a:r>
              <a:rPr lang="en-US" sz="2200" dirty="0" err="1" smtClean="0"/>
              <a:t>qytetet-Ohri</a:t>
            </a:r>
            <a:r>
              <a:rPr lang="en-US" sz="2200" dirty="0" smtClean="0"/>
              <a:t> </a:t>
            </a:r>
            <a:r>
              <a:rPr lang="en-US" sz="2200" dirty="0" err="1" smtClean="0"/>
              <a:t>dhe</a:t>
            </a:r>
            <a:r>
              <a:rPr lang="en-US" sz="2200" dirty="0" smtClean="0"/>
              <a:t> </a:t>
            </a:r>
            <a:r>
              <a:rPr lang="en-US" sz="2200" dirty="0" err="1" smtClean="0"/>
              <a:t>Struga.dhe</a:t>
            </a:r>
            <a:r>
              <a:rPr lang="en-US" sz="2200" dirty="0" smtClean="0"/>
              <a:t> </a:t>
            </a:r>
            <a:r>
              <a:rPr lang="en-US" sz="2200" dirty="0" err="1" smtClean="0"/>
              <a:t>Pogradeci</a:t>
            </a:r>
            <a:r>
              <a:rPr lang="en-US" sz="2200" dirty="0" smtClean="0"/>
              <a:t> ne </a:t>
            </a:r>
            <a:r>
              <a:rPr lang="en-US" sz="2200" dirty="0" err="1" smtClean="0"/>
              <a:t>Shqiperi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Content Placeholder 3" descr="o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6400800" cy="5181601"/>
          </a:xfrm>
        </p:spPr>
      </p:pic>
      <p:pic>
        <p:nvPicPr>
          <p:cNvPr id="6" name="Picture 5" descr="tr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429000"/>
            <a:ext cx="28194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1371600"/>
            <a:ext cx="2819400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Në </a:t>
            </a:r>
            <a:r>
              <a:rPr lang="en-US" sz="2200" dirty="0" smtClean="0"/>
              <a:t>liqenin e Ohrit </a:t>
            </a:r>
            <a:r>
              <a:rPr lang="en-US" sz="2200" dirty="0"/>
              <a:t>rriten 40 </a:t>
            </a:r>
            <a:r>
              <a:rPr lang="en-US" sz="2200" dirty="0" smtClean="0"/>
              <a:t>organizma </a:t>
            </a:r>
            <a:r>
              <a:rPr lang="en-US" sz="2200" dirty="0"/>
              <a:t>të </a:t>
            </a:r>
            <a:r>
              <a:rPr lang="en-US" sz="2200" dirty="0" smtClean="0"/>
              <a:t>rralla mes te cilive më </a:t>
            </a:r>
            <a:r>
              <a:rPr lang="en-US" sz="2200" dirty="0"/>
              <a:t>e</a:t>
            </a:r>
            <a:r>
              <a:rPr lang="en-US" sz="2200" dirty="0" smtClean="0"/>
              <a:t> </a:t>
            </a:r>
            <a:r>
              <a:rPr lang="en-US" sz="2200" dirty="0" err="1" smtClean="0"/>
              <a:t>njohur</a:t>
            </a:r>
            <a:r>
              <a:rPr lang="en-US" sz="2200" dirty="0" smtClean="0"/>
              <a:t> </a:t>
            </a:r>
            <a:r>
              <a:rPr lang="en-US" sz="2200" dirty="0" err="1"/>
              <a:t>dhe</a:t>
            </a:r>
            <a:r>
              <a:rPr lang="en-US" sz="2200" dirty="0"/>
              <a:t> </a:t>
            </a:r>
            <a:r>
              <a:rPr lang="en-US" sz="2200" dirty="0" smtClean="0"/>
              <a:t> më </a:t>
            </a:r>
            <a:r>
              <a:rPr lang="en-US" sz="2200" dirty="0"/>
              <a:t>e</a:t>
            </a:r>
            <a:r>
              <a:rPr lang="en-US" sz="2200" dirty="0" smtClean="0"/>
              <a:t> rëndësishmja </a:t>
            </a:r>
            <a:r>
              <a:rPr lang="en-US" sz="2200" dirty="0"/>
              <a:t>është </a:t>
            </a:r>
            <a:r>
              <a:rPr lang="en-US" sz="2200" dirty="0" smtClean="0"/>
              <a:t>peshku-</a:t>
            </a:r>
            <a:r>
              <a:rPr lang="en-US" sz="2200" b="1" dirty="0" smtClean="0"/>
              <a:t>trofta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rgbClr val="CC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Liqeni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 smtClean="0"/>
              <a:t>Dojranit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err="1" smtClean="0"/>
              <a:t>Sipas</a:t>
            </a:r>
            <a:r>
              <a:rPr lang="en-US" sz="2800" dirty="0" smtClean="0"/>
              <a:t> </a:t>
            </a:r>
            <a:r>
              <a:rPr lang="en-US" sz="2800" dirty="0" err="1" smtClean="0"/>
              <a:t>madhësisë</a:t>
            </a:r>
            <a:r>
              <a:rPr lang="en-US" sz="2800" dirty="0" smtClean="0"/>
              <a:t> është </a:t>
            </a:r>
            <a:r>
              <a:rPr lang="en-US" sz="2800" dirty="0" err="1" smtClean="0"/>
              <a:t>liqeni</a:t>
            </a:r>
            <a:r>
              <a:rPr lang="en-US" sz="2800" dirty="0" smtClean="0"/>
              <a:t> i </a:t>
            </a:r>
            <a:r>
              <a:rPr lang="en-US" sz="2800" dirty="0" err="1"/>
              <a:t>tretë</a:t>
            </a:r>
            <a:r>
              <a:rPr lang="en-US" sz="2800" dirty="0"/>
              <a:t> </a:t>
            </a:r>
            <a:r>
              <a:rPr lang="en-US" sz="2800" dirty="0" smtClean="0"/>
              <a:t>më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madh</a:t>
            </a:r>
            <a:r>
              <a:rPr lang="en-US" sz="2800" dirty="0"/>
              <a:t> </a:t>
            </a:r>
            <a:r>
              <a:rPr lang="en-US" sz="2800" dirty="0" err="1" smtClean="0"/>
              <a:t>në</a:t>
            </a:r>
            <a:r>
              <a:rPr lang="en-US" sz="2800" dirty="0"/>
              <a:t> </a:t>
            </a:r>
            <a:r>
              <a:rPr lang="en-US" sz="2800" dirty="0" err="1" smtClean="0"/>
              <a:t>Maqedoni</a:t>
            </a:r>
            <a:r>
              <a:rPr lang="en-US" sz="2800" dirty="0" smtClean="0"/>
              <a:t> </a:t>
            </a:r>
            <a:r>
              <a:rPr lang="en-US" sz="2800" dirty="0"/>
              <a:t>pas </a:t>
            </a:r>
            <a:r>
              <a:rPr lang="en-US" sz="2800" dirty="0" err="1"/>
              <a:t>liqenit</a:t>
            </a:r>
            <a:r>
              <a:rPr lang="en-US" sz="2800" dirty="0"/>
              <a:t> të Ohrit dhe të </a:t>
            </a:r>
            <a:r>
              <a:rPr lang="en-US" sz="2800" dirty="0" err="1" smtClean="0"/>
              <a:t>Prespës</a:t>
            </a:r>
            <a:r>
              <a:rPr lang="en-US" sz="2800" dirty="0" smtClean="0"/>
              <a:t>. Në </a:t>
            </a:r>
            <a:r>
              <a:rPr lang="en-US" sz="2800" dirty="0" err="1" smtClean="0"/>
              <a:t>këtë</a:t>
            </a:r>
            <a:r>
              <a:rPr lang="en-US" sz="2800" dirty="0" smtClean="0"/>
              <a:t> </a:t>
            </a:r>
            <a:r>
              <a:rPr lang="en-US" sz="2800" dirty="0" err="1" smtClean="0"/>
              <a:t>liqen</a:t>
            </a:r>
            <a:r>
              <a:rPr lang="en-US" sz="2800" dirty="0" smtClean="0"/>
              <a:t> </a:t>
            </a:r>
            <a:r>
              <a:rPr lang="en-US" sz="2800" dirty="0" err="1" smtClean="0"/>
              <a:t>mbizotërojnë</a:t>
            </a:r>
            <a:r>
              <a:rPr lang="en-US" sz="2800" dirty="0" smtClean="0"/>
              <a:t> </a:t>
            </a:r>
            <a:r>
              <a:rPr lang="en-US" sz="2800" dirty="0" err="1" smtClean="0"/>
              <a:t>plazhet</a:t>
            </a:r>
            <a:r>
              <a:rPr lang="en-US" sz="2800" dirty="0" smtClean="0"/>
              <a:t> me </a:t>
            </a:r>
            <a:r>
              <a:rPr lang="en-US" sz="2800" dirty="0" err="1" smtClean="0"/>
              <a:t>rërë</a:t>
            </a:r>
            <a:r>
              <a:rPr lang="sq-AL" sz="2800" dirty="0"/>
              <a:t>.</a:t>
            </a:r>
            <a:endParaRPr lang="en-US" sz="2800" dirty="0"/>
          </a:p>
        </p:txBody>
      </p:sp>
      <p:pic>
        <p:nvPicPr>
          <p:cNvPr id="4" name="Content Placeholder 3" descr="dojran-e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1"/>
            <a:ext cx="9144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Liqeni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Prespës</a:t>
            </a:r>
            <a:r>
              <a:rPr lang="en-US" sz="2400" dirty="0" smtClean="0"/>
              <a:t>, është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ndër</a:t>
            </a:r>
            <a:r>
              <a:rPr lang="en-US" sz="2400" dirty="0" smtClean="0"/>
              <a:t> </a:t>
            </a:r>
            <a:r>
              <a:rPr lang="en-US" sz="2400" dirty="0" err="1" smtClean="0"/>
              <a:t>liqenet</a:t>
            </a:r>
            <a:r>
              <a:rPr lang="en-US" sz="2400" dirty="0" smtClean="0"/>
              <a:t> me </a:t>
            </a:r>
            <a:r>
              <a:rPr lang="en-US" sz="2400" dirty="0" err="1" smtClean="0"/>
              <a:t>ujëra</a:t>
            </a:r>
            <a:r>
              <a:rPr lang="en-US" sz="2400" dirty="0" smtClean="0"/>
              <a:t> më të  </a:t>
            </a:r>
            <a:r>
              <a:rPr lang="en-US" sz="2400" dirty="0" err="1" smtClean="0"/>
              <a:t>freskëta</a:t>
            </a:r>
            <a:r>
              <a:rPr lang="en-US" sz="2400" dirty="0" smtClean="0"/>
              <a:t> </a:t>
            </a:r>
            <a:r>
              <a:rPr lang="sq-AL" sz="2400" dirty="0" smtClean="0"/>
              <a:t>.</a:t>
            </a:r>
            <a:r>
              <a:rPr lang="sq-AL" sz="2400" dirty="0"/>
              <a:t>S</a:t>
            </a:r>
            <a:r>
              <a:rPr lang="en-US" sz="2400" dirty="0" err="1" smtClean="0"/>
              <a:t>ipas</a:t>
            </a:r>
            <a:r>
              <a:rPr lang="en-US" sz="2400" dirty="0" smtClean="0"/>
              <a:t> </a:t>
            </a:r>
            <a:r>
              <a:rPr lang="en-US" sz="2400" dirty="0" err="1" smtClean="0"/>
              <a:t>madhesis</a:t>
            </a:r>
            <a:r>
              <a:rPr lang="sq-AL" sz="2400" dirty="0" smtClean="0"/>
              <a:t>ë është </a:t>
            </a:r>
            <a:r>
              <a:rPr lang="en-US" sz="2400" dirty="0" smtClean="0"/>
              <a:t> </a:t>
            </a:r>
            <a:r>
              <a:rPr lang="en-US" sz="2400" dirty="0" err="1" smtClean="0"/>
              <a:t>liqeni</a:t>
            </a:r>
            <a:r>
              <a:rPr lang="en-US" sz="2400" dirty="0" smtClean="0"/>
              <a:t> </a:t>
            </a:r>
            <a:r>
              <a:rPr lang="sq-AL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dyt</a:t>
            </a:r>
            <a:r>
              <a:rPr lang="sq-AL" sz="2400" dirty="0" smtClean="0"/>
              <a:t>ë</a:t>
            </a:r>
            <a:r>
              <a:rPr lang="en-US" sz="2400" dirty="0" smtClean="0"/>
              <a:t> </a:t>
            </a:r>
            <a:r>
              <a:rPr lang="sq-AL" sz="2400" dirty="0" smtClean="0"/>
              <a:t>në vendin tonë.</a:t>
            </a:r>
            <a:r>
              <a:rPr lang="en-US" sz="2400" dirty="0" err="1" smtClean="0"/>
              <a:t>Liqeni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Prespës</a:t>
            </a:r>
            <a:r>
              <a:rPr lang="en-US" sz="2400" dirty="0" smtClean="0"/>
              <a:t>, është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zonat</a:t>
            </a:r>
            <a:r>
              <a:rPr lang="en-US" sz="2400" dirty="0" smtClean="0"/>
              <a:t> </a:t>
            </a:r>
            <a:r>
              <a:rPr lang="en-US" sz="2400" dirty="0" err="1" smtClean="0"/>
              <a:t>tërheqëse</a:t>
            </a:r>
            <a:r>
              <a:rPr lang="en-US" sz="2400" dirty="0" smtClean="0"/>
              <a:t> </a:t>
            </a:r>
            <a:r>
              <a:rPr lang="en-US" sz="2400" dirty="0" err="1" smtClean="0"/>
              <a:t>turistike</a:t>
            </a:r>
            <a:r>
              <a:rPr lang="en-US" sz="2400" dirty="0" smtClean="0"/>
              <a:t> 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përve</a:t>
            </a:r>
            <a:r>
              <a:rPr lang="sq-AL" sz="2400" dirty="0" smtClean="0"/>
              <a:t>ç</a:t>
            </a:r>
            <a:r>
              <a:rPr lang="en-US" sz="2400" dirty="0" smtClean="0"/>
              <a:t> </a:t>
            </a:r>
            <a:r>
              <a:rPr lang="en-US" sz="2400" dirty="0" err="1" smtClean="0"/>
              <a:t>bukurive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jashtëzakonshme</a:t>
            </a:r>
            <a:r>
              <a:rPr lang="en-US" sz="2400" dirty="0" smtClean="0"/>
              <a:t> </a:t>
            </a:r>
            <a:r>
              <a:rPr lang="en-US" sz="2400" dirty="0" err="1" smtClean="0"/>
              <a:t>natyrore</a:t>
            </a:r>
            <a:r>
              <a:rPr lang="en-US" sz="2400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</a:t>
            </a:r>
            <a:r>
              <a:rPr lang="sq-AL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njohur</a:t>
            </a:r>
            <a:r>
              <a:rPr lang="en-US" sz="2400" dirty="0" smtClean="0"/>
              <a:t> për </a:t>
            </a:r>
            <a:r>
              <a:rPr lang="en-US" sz="2400" dirty="0" err="1" smtClean="0"/>
              <a:t>florën</a:t>
            </a:r>
            <a:r>
              <a:rPr lang="en-US" sz="2400" dirty="0" smtClean="0"/>
              <a:t> dhe </a:t>
            </a:r>
            <a:r>
              <a:rPr lang="en-US" sz="2400" dirty="0" err="1" smtClean="0"/>
              <a:t>faunën</a:t>
            </a:r>
            <a:r>
              <a:rPr lang="en-US" sz="2400" dirty="0" smtClean="0"/>
              <a:t> </a:t>
            </a:r>
            <a:r>
              <a:rPr lang="en-US" sz="2400" dirty="0" err="1" smtClean="0"/>
              <a:t>mjaft</a:t>
            </a:r>
            <a:r>
              <a:rPr lang="en-US" sz="2400" dirty="0" smtClean="0"/>
              <a:t> të </a:t>
            </a:r>
            <a:r>
              <a:rPr lang="en-US" sz="2400" dirty="0" err="1" smtClean="0"/>
              <a:t>pasur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presp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AF1F0"/>
          </a:solidFill>
        </p:spPr>
        <p:txBody>
          <a:bodyPr>
            <a:normAutofit/>
          </a:bodyPr>
          <a:lstStyle/>
          <a:p>
            <a:r>
              <a:rPr lang="en-US" sz="3100" dirty="0" err="1" smtClean="0"/>
              <a:t>Malet</a:t>
            </a:r>
            <a:r>
              <a:rPr lang="en-US" sz="3100" dirty="0" smtClean="0"/>
              <a:t> </a:t>
            </a:r>
            <a:r>
              <a:rPr lang="en-US" sz="3100" dirty="0" err="1" smtClean="0"/>
              <a:t>janë</a:t>
            </a:r>
            <a:r>
              <a:rPr lang="en-US" sz="3100" dirty="0" smtClean="0"/>
              <a:t> </a:t>
            </a:r>
            <a:r>
              <a:rPr lang="en-US" sz="3100" dirty="0" err="1" smtClean="0"/>
              <a:t>pjesë</a:t>
            </a:r>
            <a:r>
              <a:rPr lang="en-US" sz="3100" dirty="0" smtClean="0"/>
              <a:t> e </a:t>
            </a:r>
            <a:r>
              <a:rPr lang="en-US" sz="3100" dirty="0" err="1" smtClean="0"/>
              <a:t>bukurive</a:t>
            </a:r>
            <a:r>
              <a:rPr lang="en-US" sz="3100" dirty="0" smtClean="0"/>
              <a:t> </a:t>
            </a:r>
            <a:r>
              <a:rPr lang="en-US" sz="3100" dirty="0" err="1" smtClean="0"/>
              <a:t>natyr</a:t>
            </a:r>
            <a:r>
              <a:rPr lang="sq-AL" sz="3100" dirty="0" smtClean="0"/>
              <a:t>ore </a:t>
            </a:r>
            <a:r>
              <a:rPr lang="en-US" sz="3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Mali </a:t>
            </a:r>
            <a:r>
              <a:rPr lang="en-US" b="1" dirty="0" err="1" smtClean="0"/>
              <a:t>Korab</a:t>
            </a:r>
            <a:r>
              <a:rPr lang="en-US" b="1" dirty="0" smtClean="0"/>
              <a:t>       Mali </a:t>
            </a:r>
            <a:r>
              <a:rPr lang="en-US" b="1" dirty="0" err="1" smtClean="0"/>
              <a:t>Shar</a:t>
            </a:r>
            <a:r>
              <a:rPr lang="sq-AL" b="1" dirty="0" smtClean="0"/>
              <a:t>r</a:t>
            </a:r>
            <a:r>
              <a:rPr lang="en-US" b="1" dirty="0" smtClean="0"/>
              <a:t>     Mali Baba</a:t>
            </a:r>
            <a:endParaRPr lang="en-US" b="1" dirty="0"/>
          </a:p>
        </p:txBody>
      </p:sp>
      <p:pic>
        <p:nvPicPr>
          <p:cNvPr id="5" name="Picture 4" descr="s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47800"/>
            <a:ext cx="3733800" cy="5410200"/>
          </a:xfrm>
          <a:prstGeom prst="rect">
            <a:avLst/>
          </a:prstGeom>
        </p:spPr>
      </p:pic>
      <p:pic>
        <p:nvPicPr>
          <p:cNvPr id="6" name="Picture 5" descr="kor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3276600" cy="5410201"/>
          </a:xfrm>
          <a:prstGeom prst="rect">
            <a:avLst/>
          </a:prstGeom>
        </p:spPr>
      </p:pic>
      <p:pic>
        <p:nvPicPr>
          <p:cNvPr id="4" name="Content Placeholder 3" descr="bab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48400" y="1447800"/>
            <a:ext cx="2895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Korabi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është</a:t>
            </a:r>
            <a:r>
              <a:rPr lang="en-US" sz="2400" dirty="0" smtClean="0"/>
              <a:t> mal </a:t>
            </a:r>
            <a:r>
              <a:rPr lang="sq-AL" sz="2400" dirty="0" smtClean="0"/>
              <a:t>në pjesën perëndimore të vendit tonë</a:t>
            </a:r>
            <a:r>
              <a:rPr lang="sq-AL" sz="2400" dirty="0"/>
              <a:t>.</a:t>
            </a:r>
            <a:r>
              <a:rPr lang="en-US" sz="2400" dirty="0" smtClean="0"/>
              <a:t>  Ka </a:t>
            </a:r>
            <a:r>
              <a:rPr lang="en-US" sz="2400" dirty="0" err="1" smtClean="0"/>
              <a:t>majën</a:t>
            </a:r>
            <a:r>
              <a:rPr lang="en-US" sz="2400" dirty="0" smtClean="0"/>
              <a:t> </a:t>
            </a:r>
            <a:r>
              <a:rPr lang="en-US" sz="2400" dirty="0" err="1" smtClean="0"/>
              <a:t>më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lartë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Republikën</a:t>
            </a:r>
            <a:r>
              <a:rPr lang="en-US" sz="2400" dirty="0" smtClean="0"/>
              <a:t> e </a:t>
            </a:r>
            <a:r>
              <a:rPr lang="en-US" sz="2400" dirty="0" err="1" smtClean="0"/>
              <a:t>Maqedonisë</a:t>
            </a:r>
            <a:r>
              <a:rPr lang="en-US" sz="2400" dirty="0" smtClean="0"/>
              <a:t>, me 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 smtClean="0"/>
              <a:t>lartësi</a:t>
            </a:r>
            <a:r>
              <a:rPr lang="en-US" sz="2400" dirty="0" smtClean="0"/>
              <a:t> </a:t>
            </a:r>
            <a:r>
              <a:rPr lang="en-US" sz="2400" dirty="0" err="1" smtClean="0"/>
              <a:t>prej</a:t>
            </a:r>
            <a:r>
              <a:rPr lang="en-US" sz="2400" dirty="0" smtClean="0"/>
              <a:t> 2,764 </a:t>
            </a:r>
            <a:r>
              <a:rPr lang="en-US" sz="2400" dirty="0" err="1" smtClean="0"/>
              <a:t>metra</a:t>
            </a:r>
            <a:r>
              <a:rPr lang="en-US" sz="2400" dirty="0" smtClean="0"/>
              <a:t> </a:t>
            </a:r>
            <a:r>
              <a:rPr lang="en-US" sz="2400" dirty="0" err="1" smtClean="0"/>
              <a:t>mbi</a:t>
            </a:r>
            <a:r>
              <a:rPr lang="en-US" sz="2400" dirty="0" smtClean="0"/>
              <a:t> </a:t>
            </a:r>
            <a:r>
              <a:rPr lang="en-US" sz="2400" dirty="0" err="1" smtClean="0"/>
              <a:t>nivelin</a:t>
            </a:r>
            <a:r>
              <a:rPr lang="en-US" sz="2400" dirty="0" smtClean="0"/>
              <a:t> e </a:t>
            </a:r>
            <a:r>
              <a:rPr lang="en-US" sz="2400" dirty="0" err="1" smtClean="0"/>
              <a:t>detit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kora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269741" cy="5486400"/>
          </a:xfrm>
        </p:spPr>
      </p:pic>
      <p:pic>
        <p:nvPicPr>
          <p:cNvPr id="6" name="Picture 5" descr="kora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4876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Mali </a:t>
            </a:r>
            <a:r>
              <a:rPr lang="en-US" sz="2400" b="1" dirty="0" err="1" smtClean="0"/>
              <a:t>Sharr</a:t>
            </a:r>
            <a:endParaRPr lang="en-US" sz="2400" dirty="0"/>
          </a:p>
        </p:txBody>
      </p:sp>
      <p:pic>
        <p:nvPicPr>
          <p:cNvPr id="4" name="Content Placeholder 3" descr="shar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200" b="1" dirty="0" smtClean="0"/>
              <a:t>Mali Baba </a:t>
            </a:r>
            <a:r>
              <a:rPr lang="en-US" sz="2200" dirty="0" err="1" smtClean="0"/>
              <a:t>është</a:t>
            </a:r>
            <a:r>
              <a:rPr lang="en-US" sz="2200" dirty="0" smtClean="0"/>
              <a:t> </a:t>
            </a:r>
            <a:r>
              <a:rPr lang="en-US" sz="2200" dirty="0" err="1" smtClean="0"/>
              <a:t>një</a:t>
            </a:r>
            <a:r>
              <a:rPr lang="en-US" sz="2200" dirty="0" smtClean="0"/>
              <a:t> mal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vendosur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pjesën</a:t>
            </a:r>
            <a:r>
              <a:rPr lang="en-US" sz="2200" dirty="0" smtClean="0"/>
              <a:t> </a:t>
            </a:r>
            <a:r>
              <a:rPr lang="en-US" sz="2200" dirty="0" err="1" smtClean="0"/>
              <a:t>jugperëndimore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vendit</a:t>
            </a:r>
            <a:r>
              <a:rPr lang="en-US" sz="2200" dirty="0" smtClean="0"/>
              <a:t> ton</a:t>
            </a:r>
            <a:r>
              <a:rPr lang="sq-AL" sz="2200" dirty="0" smtClean="0"/>
              <a:t>ë </a:t>
            </a:r>
            <a:r>
              <a:rPr lang="en-US" sz="2200" dirty="0" err="1" smtClean="0"/>
              <a:t>që</a:t>
            </a:r>
            <a:r>
              <a:rPr lang="en-US" sz="2200" dirty="0" smtClean="0"/>
              <a:t> </a:t>
            </a:r>
            <a:r>
              <a:rPr lang="en-US" sz="2200" dirty="0" err="1" smtClean="0"/>
              <a:t>ndodhet</a:t>
            </a:r>
            <a:r>
              <a:rPr lang="en-US" sz="2200" dirty="0" smtClean="0"/>
              <a:t> </a:t>
            </a:r>
            <a:r>
              <a:rPr lang="en-US" sz="2200" dirty="0" err="1" smtClean="0"/>
              <a:t>disa</a:t>
            </a:r>
            <a:r>
              <a:rPr lang="en-US" sz="2200" dirty="0" smtClean="0"/>
              <a:t> </a:t>
            </a:r>
            <a:r>
              <a:rPr lang="en-US" sz="2200" dirty="0" err="1" smtClean="0"/>
              <a:t>kilometra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perëndim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Manastirit</a:t>
            </a:r>
            <a:r>
              <a:rPr lang="en-US" sz="2200" dirty="0" smtClean="0"/>
              <a:t>. </a:t>
            </a:r>
            <a:r>
              <a:rPr lang="en-US" sz="2200" dirty="0" err="1" smtClean="0"/>
              <a:t>Shpesh</a:t>
            </a:r>
            <a:r>
              <a:rPr lang="en-US" sz="2200" dirty="0" smtClean="0"/>
              <a:t> </a:t>
            </a:r>
            <a:r>
              <a:rPr lang="en-US" sz="2200" dirty="0" err="1" smtClean="0"/>
              <a:t>quhet</a:t>
            </a:r>
            <a:r>
              <a:rPr lang="en-US" sz="2200" dirty="0" smtClean="0"/>
              <a:t> </a:t>
            </a:r>
            <a:r>
              <a:rPr lang="en-US" sz="2200" dirty="0" err="1" smtClean="0"/>
              <a:t>Pelister</a:t>
            </a:r>
            <a:r>
              <a:rPr lang="en-US" sz="2200" dirty="0" smtClean="0"/>
              <a:t>, </a:t>
            </a:r>
            <a:r>
              <a:rPr lang="en-US" sz="2200" dirty="0" err="1" smtClean="0"/>
              <a:t>megjithëse</a:t>
            </a:r>
            <a:r>
              <a:rPr lang="en-US" sz="2200" dirty="0" smtClean="0"/>
              <a:t> </a:t>
            </a:r>
            <a:r>
              <a:rPr lang="en-US" sz="2200" dirty="0" err="1" smtClean="0"/>
              <a:t>është</a:t>
            </a:r>
            <a:r>
              <a:rPr lang="en-US" sz="2200" dirty="0" smtClean="0"/>
              <a:t> </a:t>
            </a:r>
            <a:r>
              <a:rPr lang="en-US" sz="2200" dirty="0" err="1" smtClean="0"/>
              <a:t>vetëm</a:t>
            </a:r>
            <a:r>
              <a:rPr lang="en-US" sz="2200" dirty="0" smtClean="0"/>
              <a:t> </a:t>
            </a:r>
            <a:r>
              <a:rPr lang="en-US" sz="2200" dirty="0" err="1" smtClean="0"/>
              <a:t>emri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kulmit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sq-AL" sz="2200" dirty="0" smtClean="0"/>
              <a:t>tij</a:t>
            </a:r>
            <a:r>
              <a:rPr lang="en-US" sz="2200" dirty="0" smtClean="0"/>
              <a:t> </a:t>
            </a:r>
            <a:r>
              <a:rPr lang="en-US" sz="2200" dirty="0" err="1" smtClean="0"/>
              <a:t>më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lartë</a:t>
            </a:r>
            <a:r>
              <a:rPr lang="en-US" sz="2200" dirty="0" smtClean="0"/>
              <a:t>. </a:t>
            </a:r>
            <a:r>
              <a:rPr lang="en-US" sz="2200" dirty="0" err="1" smtClean="0"/>
              <a:t>Ky</a:t>
            </a:r>
            <a:r>
              <a:rPr lang="en-US" sz="2200" dirty="0" smtClean="0"/>
              <a:t> mal </a:t>
            </a:r>
            <a:r>
              <a:rPr lang="en-US" sz="2200" dirty="0" err="1" smtClean="0"/>
              <a:t>është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njohur</a:t>
            </a:r>
            <a:r>
              <a:rPr lang="en-US" sz="2200" dirty="0" smtClean="0"/>
              <a:t> </a:t>
            </a:r>
            <a:r>
              <a:rPr lang="en-US" sz="2200" dirty="0" err="1" smtClean="0"/>
              <a:t>për</a:t>
            </a:r>
            <a:r>
              <a:rPr lang="en-US" sz="2200" dirty="0" smtClean="0"/>
              <a:t> </a:t>
            </a:r>
            <a:r>
              <a:rPr lang="en-US" sz="2200" dirty="0" err="1" smtClean="0"/>
              <a:t>parkun</a:t>
            </a:r>
            <a:r>
              <a:rPr lang="en-US" sz="2200" dirty="0" smtClean="0"/>
              <a:t> </a:t>
            </a:r>
            <a:r>
              <a:rPr lang="en-US" sz="2200" dirty="0" err="1" smtClean="0"/>
              <a:t>nacional</a:t>
            </a:r>
            <a:r>
              <a:rPr lang="en-US" sz="2200" dirty="0" smtClean="0"/>
              <a:t> "</a:t>
            </a:r>
            <a:r>
              <a:rPr lang="en-US" sz="2200" dirty="0" err="1" smtClean="0"/>
              <a:t>Pelister</a:t>
            </a:r>
            <a:r>
              <a:rPr lang="en-US" sz="2200" dirty="0" smtClean="0"/>
              <a:t>"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dhe</a:t>
            </a:r>
            <a:r>
              <a:rPr lang="en-US" sz="2200" dirty="0" smtClean="0"/>
              <a:t> </a:t>
            </a:r>
            <a:r>
              <a:rPr lang="en-US" sz="2200" dirty="0" err="1" smtClean="0"/>
              <a:t>për</a:t>
            </a:r>
            <a:r>
              <a:rPr lang="en-US" sz="2200" dirty="0" smtClean="0"/>
              <a:t> </a:t>
            </a:r>
            <a:r>
              <a:rPr lang="sq-AL" sz="2200" dirty="0" smtClean="0"/>
              <a:t>pishën</a:t>
            </a:r>
            <a:r>
              <a:rPr lang="en-US" sz="2200" dirty="0" smtClean="0"/>
              <a:t> M</a:t>
            </a:r>
            <a:r>
              <a:rPr lang="sq-AL" sz="2200" dirty="0" smtClean="0"/>
              <a:t>OLIKA</a:t>
            </a:r>
            <a:r>
              <a:rPr lang="en-US" sz="2200" dirty="0" smtClean="0"/>
              <a:t>. </a:t>
            </a:r>
            <a:r>
              <a:rPr lang="en-US" sz="2200" dirty="0" err="1" smtClean="0"/>
              <a:t>Pelisteri</a:t>
            </a:r>
            <a:r>
              <a:rPr lang="en-US" sz="2200" dirty="0" smtClean="0"/>
              <a:t> </a:t>
            </a:r>
            <a:r>
              <a:rPr lang="en-US" sz="2200" dirty="0" err="1" smtClean="0"/>
              <a:t>gjithashtu</a:t>
            </a:r>
            <a:r>
              <a:rPr lang="en-US" sz="2200" dirty="0" smtClean="0"/>
              <a:t> </a:t>
            </a:r>
            <a:r>
              <a:rPr lang="en-US" sz="2200" dirty="0" err="1" smtClean="0"/>
              <a:t>është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njohur</a:t>
            </a:r>
            <a:r>
              <a:rPr lang="en-US" sz="2200" dirty="0" smtClean="0"/>
              <a:t> </a:t>
            </a:r>
            <a:r>
              <a:rPr lang="en-US" sz="2200" dirty="0" err="1" smtClean="0"/>
              <a:t>për</a:t>
            </a:r>
            <a:r>
              <a:rPr lang="en-US" sz="2200" dirty="0" smtClean="0"/>
              <a:t> </a:t>
            </a:r>
            <a:r>
              <a:rPr lang="en-US" sz="2200" dirty="0" err="1" smtClean="0"/>
              <a:t>Sytë</a:t>
            </a:r>
            <a:r>
              <a:rPr lang="en-US" sz="2200" dirty="0" smtClean="0"/>
              <a:t> e </a:t>
            </a:r>
            <a:r>
              <a:rPr lang="en-US" sz="2200" dirty="0" err="1" smtClean="0"/>
              <a:t>Pelisterit</a:t>
            </a:r>
            <a:r>
              <a:rPr lang="en-US" sz="2200" dirty="0" smtClean="0"/>
              <a:t> </a:t>
            </a:r>
            <a:r>
              <a:rPr lang="en-US" sz="2200" dirty="0" err="1" smtClean="0"/>
              <a:t>që</a:t>
            </a:r>
            <a:r>
              <a:rPr lang="en-US" sz="2200" dirty="0" smtClean="0"/>
              <a:t> </a:t>
            </a:r>
            <a:r>
              <a:rPr lang="en-US" sz="2200" dirty="0" err="1" smtClean="0"/>
              <a:t>janë</a:t>
            </a:r>
            <a:r>
              <a:rPr lang="en-US" sz="2200" dirty="0" smtClean="0"/>
              <a:t> </a:t>
            </a:r>
            <a:r>
              <a:rPr lang="en-US" sz="2200" dirty="0" err="1" smtClean="0"/>
              <a:t>liqene</a:t>
            </a:r>
            <a:r>
              <a:rPr lang="en-US" sz="2200" dirty="0" smtClean="0"/>
              <a:t> </a:t>
            </a:r>
            <a:r>
              <a:rPr lang="en-US" sz="2200" dirty="0" err="1" smtClean="0"/>
              <a:t>akullnaj</a:t>
            </a:r>
            <a:r>
              <a:rPr lang="sq-AL" sz="2200" dirty="0" smtClean="0"/>
              <a:t>ash</a:t>
            </a:r>
            <a:r>
              <a:rPr lang="en-US" sz="2200" dirty="0" smtClean="0"/>
              <a:t>. Ata </a:t>
            </a:r>
            <a:r>
              <a:rPr lang="en-US" sz="2200" dirty="0" err="1" smtClean="0"/>
              <a:t>janë</a:t>
            </a:r>
            <a:r>
              <a:rPr lang="en-US" sz="2200" dirty="0" smtClean="0"/>
              <a:t> </a:t>
            </a:r>
            <a:r>
              <a:rPr lang="en-US" sz="2200" dirty="0" err="1" smtClean="0"/>
              <a:t>dy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numër</a:t>
            </a:r>
            <a:r>
              <a:rPr lang="en-US" sz="2200" dirty="0" smtClean="0"/>
              <a:t> </a:t>
            </a:r>
            <a:r>
              <a:rPr lang="en-US" sz="2200" dirty="0" err="1" smtClean="0"/>
              <a:t>dhe</a:t>
            </a:r>
            <a:r>
              <a:rPr lang="en-US" sz="2200" dirty="0" smtClean="0"/>
              <a:t> </a:t>
            </a:r>
            <a:r>
              <a:rPr lang="en-US" sz="2200" dirty="0" err="1" smtClean="0"/>
              <a:t>quhen</a:t>
            </a:r>
            <a:r>
              <a:rPr lang="en-US" sz="2200" dirty="0" smtClean="0"/>
              <a:t> </a:t>
            </a:r>
            <a:r>
              <a:rPr lang="en-US" sz="2200" dirty="0" err="1" smtClean="0"/>
              <a:t>edhe</a:t>
            </a:r>
            <a:r>
              <a:rPr lang="en-US" sz="2200" dirty="0" smtClean="0"/>
              <a:t> </a:t>
            </a:r>
            <a:r>
              <a:rPr lang="en-US" sz="2200" dirty="0" err="1" smtClean="0"/>
              <a:t>Liqeni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Madh</a:t>
            </a:r>
            <a:r>
              <a:rPr lang="en-US" sz="2200" dirty="0" smtClean="0"/>
              <a:t> </a:t>
            </a:r>
            <a:r>
              <a:rPr lang="en-US" sz="2200" dirty="0" err="1" smtClean="0"/>
              <a:t>dhe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Vogël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Content Placeholder 3" descr="eyes peli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6934200" cy="4800600"/>
          </a:xfrm>
        </p:spPr>
      </p:pic>
      <p:pic>
        <p:nvPicPr>
          <p:cNvPr id="5" name="Picture 4" descr="mol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752600"/>
            <a:ext cx="22098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19005</TotalTime>
  <Words>319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Bukuritë e vendlindjes sime </vt:lpstr>
      <vt:lpstr>Një nga bukuritë më të veçanta të vendit tonë  janë liqenet natyrale.  Ato janë: Liqeni i Ohrit          Liqeni i Dojranit              Liqeni i Prespës</vt:lpstr>
      <vt:lpstr>  Liqeni i Ohrit është një nga liqenet më të mëdhenj në Gadishullin Ballkanik dhe llogaritet si një nga liqenet më të vjetër. Pjesa më e madhe e liqenit i përket Maqedonisë, kurse pjesa tjetër i përket Shqipërisë. Në bregun e liqenit shtrihen qytetet-Ohri dhe Struga.dhe Pogradeci ne Shqiperi.</vt:lpstr>
      <vt:lpstr>Liqeni i Dojranit   Sipas madhësisë është liqeni i tretë më i madh në Maqedoni pas liqenit të Ohrit dhe të Prespës. Në këtë liqen mbizotërojnë plazhet me rërë.</vt:lpstr>
      <vt:lpstr>Liqeni i Prespës, është një ndër liqenet me ujëra më të  freskëta .Sipas madhesisë është  liqeni i dytë në vendin tonë.Liqeni i Prespës, është një nga zonat tërheqëse turistike , përveç bukurive të jashtëzakonshme natyrore është i njohur për florën dhe faunën mjaft të pasur.</vt:lpstr>
      <vt:lpstr>Malet janë pjesë e bukurive natyrore   Mali Korab       Mali Sharr     Mali Baba</vt:lpstr>
      <vt:lpstr>Korabi është mal në pjesën perëndimore të vendit tonë.  Ka majën më të lartë në Republikën e Maqedonisë, me një lartësi prej 2,764 metra mbi nivelin e detit.</vt:lpstr>
      <vt:lpstr>Mali Sharr</vt:lpstr>
      <vt:lpstr>Mali Baba është një mal i vendosur në pjesën jugperëndimore të vendit tonë që ndodhet disa kilometra në perëndim të Manastirit. Shpesh quhet Pelister, megjithëse është vetëm emri i kulmit të tij më të lartë. Ky mal është i njohur për parkun nacional "Pelister" si dhe për pishën MOLIKA. Pelisteri gjithashtu është i njohur për Sytë e Pelisterit që janë liqene akullnajash. Ata janë dy në numër dhe quhen edhe Liqeni i Madh dhe i Vogël.</vt:lpstr>
      <vt:lpstr>Mavrova është një rajon i luginës në veriperëndim të Republikës së Maqedonisë. Këtu gjendet Parku nacional i Mavrovës dhe një qendër sportive dimërore. Ky rajon e merr emrin pas fshatit të tij më të njohur, Mavrovës. Vendndodhja e rajonit mes Malit Bistra dhe Liqenit të Mavrovës e ndihmoi atë të rritet në një qendër turistike gjatë gjithë vitit. Mavrova është qendra më e njohur për skijim në Maqedoni.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Bukuritë e atdheut tim</dc:title>
  <dc:creator>USER1</dc:creator>
  <cp:lastModifiedBy>Nansen</cp:lastModifiedBy>
  <cp:revision>120</cp:revision>
  <dcterms:created xsi:type="dcterms:W3CDTF">2019-02-24T16:52:51Z</dcterms:created>
  <dcterms:modified xsi:type="dcterms:W3CDTF">2020-03-17T15:31:15Z</dcterms:modified>
</cp:coreProperties>
</file>