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277" autoAdjust="0"/>
  </p:normalViewPr>
  <p:slideViewPr>
    <p:cSldViewPr showGuides="1">
      <p:cViewPr>
        <p:scale>
          <a:sx n="76" d="100"/>
          <a:sy n="76" d="100"/>
        </p:scale>
        <p:origin x="-120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3E1A06-1BA6-4F6F-9D37-EFAB4D209655}" type="datetimeFigureOut">
              <a:rPr lang="mk-MK" smtClean="0"/>
              <a:t>19.03.2020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980719-350B-4630-A931-3BEAD4BE6FEF}" type="slidenum">
              <a:rPr lang="mk-MK" smtClean="0"/>
              <a:t>‹#›</a:t>
            </a:fld>
            <a:endParaRPr lang="mk-MK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mk-MK" sz="3000" dirty="0" smtClean="0">
                <a:latin typeface="Arial" pitchFamily="34" charset="0"/>
                <a:cs typeface="Arial" pitchFamily="34" charset="0"/>
              </a:rPr>
              <a:t>Структура за избор на две можности</a:t>
            </a:r>
            <a:br>
              <a:rPr lang="mk-MK" sz="3000" dirty="0" smtClean="0">
                <a:latin typeface="Arial" pitchFamily="34" charset="0"/>
                <a:cs typeface="Arial" pitchFamily="34" charset="0"/>
              </a:rPr>
            </a:br>
            <a:r>
              <a:rPr lang="en-US" sz="3000" dirty="0" smtClean="0">
                <a:latin typeface="Arial" pitchFamily="34" charset="0"/>
                <a:cs typeface="Arial" pitchFamily="34" charset="0"/>
              </a:rPr>
              <a:t>C++</a:t>
            </a:r>
            <a:endParaRPr lang="mk-MK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937488"/>
          </a:xfrm>
        </p:spPr>
        <p:txBody>
          <a:bodyPr>
            <a:normAutofit/>
          </a:bodyPr>
          <a:lstStyle/>
          <a:p>
            <a:r>
              <a:rPr lang="mk-MK" sz="1600" dirty="0" smtClean="0">
                <a:latin typeface="Arial" pitchFamily="34" charset="0"/>
                <a:cs typeface="Arial" pitchFamily="34" charset="0"/>
              </a:rPr>
              <a:t>Предметен наставник:    Виолета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Костова</a:t>
            </a:r>
          </a:p>
          <a:p>
            <a:r>
              <a:rPr lang="mk-MK" sz="1600" dirty="0" smtClean="0">
                <a:latin typeface="Arial" pitchFamily="34" charset="0"/>
                <a:cs typeface="Arial" pitchFamily="34" charset="0"/>
              </a:rPr>
              <a:t> ОУ „Гоце Делчев“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24128" y="5877272"/>
            <a:ext cx="2532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7(Седмо) одделение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Потсетување</a:t>
            </a:r>
            <a:endParaRPr lang="mk-M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8280920" cy="15841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k-MK" sz="2400" dirty="0" smtClean="0"/>
              <a:t>   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Како и во животот така и во програмирањето, многу често треба да се донесе некоја одлука и според исходот од истата програмата продолжува да се извршува во различна насока. Во општ случај програмата, испитува некој услов и во зависност од резултатот на истиот, програмата добива различен тек. Разгранувањето мо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ж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е да биде:</a:t>
            </a:r>
          </a:p>
          <a:p>
            <a:pPr algn="just">
              <a:buNone/>
            </a:pPr>
            <a:endParaRPr lang="mk-MK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827584" y="3573016"/>
            <a:ext cx="3384375" cy="2395143"/>
            <a:chOff x="1770" y="4095"/>
            <a:chExt cx="4215" cy="3060"/>
          </a:xfrm>
        </p:grpSpPr>
        <p:sp>
          <p:nvSpPr>
            <p:cNvPr id="1027" name="AutoShape 3"/>
            <p:cNvSpPr>
              <a:spLocks noChangeArrowheads="1"/>
            </p:cNvSpPr>
            <p:nvPr/>
          </p:nvSpPr>
          <p:spPr bwMode="auto">
            <a:xfrm>
              <a:off x="1770" y="4680"/>
              <a:ext cx="3195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mk-M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Услов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mk-M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(логички</a:t>
              </a:r>
              <a:r>
                <a:rPr kumimoji="0" lang="mk-MK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  <a:r>
                <a:rPr kumimoji="0" lang="mk-M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исказ)</a:t>
              </a:r>
              <a:endParaRPr kumimoji="0" lang="mk-M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28" name="AutoShape 4"/>
            <p:cNvCxnSpPr>
              <a:cxnSpLocks noChangeShapeType="1"/>
            </p:cNvCxnSpPr>
            <p:nvPr/>
          </p:nvCxnSpPr>
          <p:spPr bwMode="auto">
            <a:xfrm>
              <a:off x="3435" y="4095"/>
              <a:ext cx="15" cy="5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29" name="AutoShape 5"/>
            <p:cNvCxnSpPr>
              <a:cxnSpLocks noChangeShapeType="1"/>
            </p:cNvCxnSpPr>
            <p:nvPr/>
          </p:nvCxnSpPr>
          <p:spPr bwMode="auto">
            <a:xfrm rot="16200000" flipH="1">
              <a:off x="4732" y="5453"/>
              <a:ext cx="795" cy="330"/>
            </a:xfrm>
            <a:prstGeom prst="bentConnector3">
              <a:avLst>
                <a:gd name="adj1" fmla="val -490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4455" y="6015"/>
              <a:ext cx="153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наредби </a:t>
              </a:r>
              <a:endParaRPr kumimoji="0" lang="mk-MK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1" name="AutoShape 7"/>
            <p:cNvCxnSpPr>
              <a:cxnSpLocks noChangeShapeType="1"/>
            </p:cNvCxnSpPr>
            <p:nvPr/>
          </p:nvCxnSpPr>
          <p:spPr bwMode="auto">
            <a:xfrm rot="10800000" flipV="1">
              <a:off x="3450" y="6360"/>
              <a:ext cx="1845" cy="510"/>
            </a:xfrm>
            <a:prstGeom prst="bentConnector3">
              <a:avLst>
                <a:gd name="adj1" fmla="val 32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32" name="AutoShape 8"/>
            <p:cNvCxnSpPr>
              <a:cxnSpLocks noChangeShapeType="1"/>
            </p:cNvCxnSpPr>
            <p:nvPr/>
          </p:nvCxnSpPr>
          <p:spPr bwMode="auto">
            <a:xfrm>
              <a:off x="3435" y="5760"/>
              <a:ext cx="16" cy="13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4880" y="4830"/>
              <a:ext cx="55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да</a:t>
              </a:r>
              <a:endParaRPr kumimoji="0" lang="mk-M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4641163" y="3422117"/>
            <a:ext cx="4104456" cy="2808312"/>
            <a:chOff x="1545" y="3555"/>
            <a:chExt cx="4935" cy="3060"/>
          </a:xfrm>
        </p:grpSpPr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385" y="4140"/>
              <a:ext cx="3075" cy="1080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услов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(логички исказ)</a:t>
              </a:r>
              <a:endParaRPr kumimoji="0" lang="mk-MK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36" name="AutoShape 12"/>
            <p:cNvCxnSpPr>
              <a:cxnSpLocks noChangeShapeType="1"/>
            </p:cNvCxnSpPr>
            <p:nvPr/>
          </p:nvCxnSpPr>
          <p:spPr bwMode="auto">
            <a:xfrm>
              <a:off x="3930" y="3555"/>
              <a:ext cx="15" cy="5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037" name="AutoShape 13"/>
            <p:cNvCxnSpPr>
              <a:cxnSpLocks noChangeShapeType="1"/>
            </p:cNvCxnSpPr>
            <p:nvPr/>
          </p:nvCxnSpPr>
          <p:spPr bwMode="auto">
            <a:xfrm rot="16200000" flipH="1">
              <a:off x="5227" y="4913"/>
              <a:ext cx="795" cy="330"/>
            </a:xfrm>
            <a:prstGeom prst="bentConnector3">
              <a:avLst>
                <a:gd name="adj1" fmla="val -4907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38" name="AutoShape 14"/>
            <p:cNvCxnSpPr>
              <a:cxnSpLocks noChangeShapeType="1"/>
            </p:cNvCxnSpPr>
            <p:nvPr/>
          </p:nvCxnSpPr>
          <p:spPr bwMode="auto">
            <a:xfrm rot="5400000">
              <a:off x="1800" y="4890"/>
              <a:ext cx="795" cy="375"/>
            </a:xfrm>
            <a:prstGeom prst="bentConnector3">
              <a:avLst>
                <a:gd name="adj1" fmla="val -1009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1545" y="5475"/>
              <a:ext cx="153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наредби 1</a:t>
              </a:r>
              <a:endParaRPr kumimoji="0" lang="mk-MK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4950" y="5475"/>
              <a:ext cx="1530" cy="34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наредби 2</a:t>
              </a:r>
              <a:endParaRPr kumimoji="0" lang="mk-MK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041" name="AutoShape 17"/>
            <p:cNvCxnSpPr>
              <a:cxnSpLocks noChangeShapeType="1"/>
            </p:cNvCxnSpPr>
            <p:nvPr/>
          </p:nvCxnSpPr>
          <p:spPr bwMode="auto">
            <a:xfrm>
              <a:off x="2010" y="5820"/>
              <a:ext cx="1920" cy="510"/>
            </a:xfrm>
            <a:prstGeom prst="bentConnector3">
              <a:avLst>
                <a:gd name="adj1" fmla="val 1565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42" name="AutoShape 18"/>
            <p:cNvCxnSpPr>
              <a:cxnSpLocks noChangeShapeType="1"/>
            </p:cNvCxnSpPr>
            <p:nvPr/>
          </p:nvCxnSpPr>
          <p:spPr bwMode="auto">
            <a:xfrm rot="10800000" flipV="1">
              <a:off x="3945" y="5820"/>
              <a:ext cx="1845" cy="510"/>
            </a:xfrm>
            <a:prstGeom prst="bentConnector3">
              <a:avLst>
                <a:gd name="adj1" fmla="val 324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1043" name="AutoShape 19"/>
            <p:cNvCxnSpPr>
              <a:cxnSpLocks noChangeShapeType="1"/>
            </p:cNvCxnSpPr>
            <p:nvPr/>
          </p:nvCxnSpPr>
          <p:spPr bwMode="auto">
            <a:xfrm>
              <a:off x="3945" y="6330"/>
              <a:ext cx="0" cy="2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44" name="Text Box 20"/>
            <p:cNvSpPr txBox="1">
              <a:spLocks noChangeArrowheads="1"/>
            </p:cNvSpPr>
            <p:nvPr/>
          </p:nvSpPr>
          <p:spPr bwMode="auto">
            <a:xfrm>
              <a:off x="2010" y="4290"/>
              <a:ext cx="55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да</a:t>
              </a:r>
              <a:endParaRPr kumimoji="0" lang="mk-M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/>
          </p:nvSpPr>
          <p:spPr bwMode="auto">
            <a:xfrm>
              <a:off x="5375" y="4290"/>
              <a:ext cx="555" cy="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mk-MK" sz="105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не</a:t>
              </a:r>
              <a:endParaRPr kumimoji="0" lang="mk-MK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331640" y="3059668"/>
            <a:ext cx="1581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2000" dirty="0">
                <a:latin typeface="Arial" pitchFamily="34" charset="0"/>
                <a:cs typeface="Arial" pitchFamily="34" charset="0"/>
              </a:rPr>
              <a:t>Еднократно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796136" y="3059668"/>
            <a:ext cx="14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2000" dirty="0">
                <a:latin typeface="Arial" pitchFamily="34" charset="0"/>
                <a:cs typeface="Arial" pitchFamily="34" charset="0"/>
              </a:rPr>
              <a:t>Двократно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Во </a:t>
            </a:r>
            <a:r>
              <a:rPr lang="en-US" sz="2800" dirty="0" smtClean="0"/>
              <a:t>C++</a:t>
            </a:r>
            <a:endParaRPr lang="mk-MK" sz="2800" dirty="0"/>
          </a:p>
        </p:txBody>
      </p:sp>
      <p:sp>
        <p:nvSpPr>
          <p:cNvPr id="4" name="Rectangle 3"/>
          <p:cNvSpPr/>
          <p:nvPr/>
        </p:nvSpPr>
        <p:spPr>
          <a:xfrm>
            <a:off x="1331640" y="1340768"/>
            <a:ext cx="15816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Еднократно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24128" y="1328725"/>
            <a:ext cx="14264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Двократно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043608" y="2132856"/>
            <a:ext cx="2448272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30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Arial" pitchFamily="34" charset="0"/>
                <a:cs typeface="Arial" pitchFamily="34" charset="0"/>
              </a:rPr>
              <a:t>i</a:t>
            </a: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 (logicki iskaz)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naredbi;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mk-M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36096" y="1824038"/>
            <a:ext cx="2378199" cy="29731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if (logicki iskaz)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naredbi 1;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}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else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naredbi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2;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}</a:t>
            </a:r>
            <a:endParaRPr kumimoji="0" lang="mk-MK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1520" y="4797152"/>
            <a:ext cx="84786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Важно:  	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После наредбата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if 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logicki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iskaz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 </a:t>
            </a: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 се става точка запирка (;). Во спротивно наредбите после неа нема да се извршуваат како да се дел од условот.</a:t>
            </a:r>
            <a:endParaRPr kumimoji="0" 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Доколку во листата наредби што треба да се извршат по проверката на точноста на условот има само една наредба истата немора да се стави во знаци на заграда (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{</a:t>
            </a: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})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Логичи исказ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62562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Во логичкиот израз се споредуваат две вредности- кои мора да бидат од ист тип со користење на следните оператори</a:t>
            </a:r>
          </a:p>
          <a:p>
            <a:pPr indent="0">
              <a:buNone/>
            </a:pPr>
            <a:endParaRPr lang="mk-MK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090359"/>
              </p:ext>
            </p:extLst>
          </p:nvPr>
        </p:nvGraphicFramePr>
        <p:xfrm>
          <a:off x="1524000" y="1916832"/>
          <a:ext cx="6096000" cy="15951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&lt;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b="0" dirty="0">
                          <a:latin typeface="Arial" pitchFamily="34" charset="0"/>
                          <a:cs typeface="Arial" pitchFamily="34" charset="0"/>
                        </a:rPr>
                        <a:t>Помало</a:t>
                      </a:r>
                      <a:endParaRPr lang="mk-MK" sz="14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==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b="0" dirty="0">
                          <a:latin typeface="Arial" pitchFamily="34" charset="0"/>
                          <a:cs typeface="Arial" pitchFamily="34" charset="0"/>
                        </a:rPr>
                        <a:t>Еднакво</a:t>
                      </a:r>
                      <a:endParaRPr lang="mk-MK" sz="1400" b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&gt;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dirty="0">
                          <a:latin typeface="Arial" pitchFamily="34" charset="0"/>
                          <a:cs typeface="Arial" pitchFamily="34" charset="0"/>
                        </a:rPr>
                        <a:t>Поголемо</a:t>
                      </a:r>
                      <a:endParaRPr lang="mk-M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!=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dirty="0">
                          <a:latin typeface="Arial" pitchFamily="34" charset="0"/>
                          <a:cs typeface="Arial" pitchFamily="34" charset="0"/>
                        </a:rPr>
                        <a:t>Не е еднакво</a:t>
                      </a:r>
                      <a:endParaRPr lang="mk-M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&lt;=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dirty="0">
                          <a:latin typeface="Arial" pitchFamily="34" charset="0"/>
                          <a:cs typeface="Arial" pitchFamily="34" charset="0"/>
                        </a:rPr>
                        <a:t>Помало или еднакво</a:t>
                      </a:r>
                      <a:endParaRPr lang="mk-M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&amp;&amp;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dirty="0"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lang="mk-M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96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&gt;=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dirty="0">
                          <a:latin typeface="Arial" pitchFamily="34" charset="0"/>
                          <a:cs typeface="Arial" pitchFamily="34" charset="0"/>
                        </a:rPr>
                        <a:t>Поголемо или еднакво</a:t>
                      </a:r>
                      <a:endParaRPr lang="mk-M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Arial" pitchFamily="34" charset="0"/>
                          <a:cs typeface="Arial" pitchFamily="34" charset="0"/>
                        </a:rPr>
                        <a:t>||</a:t>
                      </a:r>
                      <a:endParaRPr lang="mk-MK" sz="14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mk-MK" sz="1400" dirty="0">
                          <a:latin typeface="Arial" pitchFamily="34" charset="0"/>
                          <a:cs typeface="Arial" pitchFamily="34" charset="0"/>
                        </a:rPr>
                        <a:t>ИЛИ</a:t>
                      </a:r>
                      <a:endParaRPr lang="mk-MK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4746050"/>
            <a:ext cx="8496944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Важно: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Многу често се прави грешка и наместо операторот == се користи =. Внимавај зошто ова може да предизивика грешка во програмата.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mk-MK" sz="1600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Операторите И и ИЛИ се користат за посложени логички искази и битно е да знаеш: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mk-MK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Сложениот</a:t>
            </a:r>
            <a:r>
              <a:rPr kumimoji="0" lang="mk-MK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исказ со И ќе биде точен само кога сите логички искази од кои е составен се точни, а во сите останати случаи нема да биде точен,</a:t>
            </a:r>
          </a:p>
          <a:p>
            <a:pPr lvl="1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mk-MK" sz="1600" baseline="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Сложениот</a:t>
            </a:r>
            <a:r>
              <a:rPr lang="mk-MK" sz="16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исказ со ИЛИ ќе биде точен кога барем еден од исказите од кои е составен се точни, а неточен само кога сите логички искази во него се неточни.</a:t>
            </a:r>
            <a:endParaRPr kumimoji="0" lang="mk-MK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30349" y="3545721"/>
            <a:ext cx="8892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Пример. </a:t>
            </a:r>
            <a:endParaRPr kumimoji="0" lang="mk-MK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(a&lt;=b)</a:t>
            </a: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	4. 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ea typeface="Calibri" pitchFamily="34" charset="0"/>
                <a:cs typeface="Arial" pitchFamily="34" charset="0"/>
              </a:rPr>
              <a:t>a+b</a:t>
            </a:r>
            <a:r>
              <a:rPr lang="en-US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)&gt;c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mk-MK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mk-MK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(7 !=3)			5. ((b+4) == (a*c))</a:t>
            </a:r>
            <a:endParaRPr kumimoji="0" lang="mk-MK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3. (a&lt;b &amp;&amp; a==c)		6.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((3==3) || (2&gt;7))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150" y="0"/>
            <a:ext cx="8229600" cy="396280"/>
          </a:xfrm>
        </p:spPr>
        <p:txBody>
          <a:bodyPr>
            <a:normAutofit fontScale="90000"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Пример 1.</a:t>
            </a:r>
            <a:endParaRPr lang="mk-M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3150" y="393318"/>
            <a:ext cx="8496944" cy="5328592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Да се напише програма која за два различни цели броја го покажува поголемиот број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794" y="1124744"/>
            <a:ext cx="1105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mk-MK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6" t="3087" r="2262" b="3862"/>
          <a:stretch/>
        </p:blipFill>
        <p:spPr bwMode="auto">
          <a:xfrm>
            <a:off x="359357" y="1463298"/>
            <a:ext cx="5146539" cy="4413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06" t="-20239" r="1706" b="20239"/>
          <a:stretch/>
        </p:blipFill>
        <p:spPr bwMode="auto">
          <a:xfrm>
            <a:off x="5900495" y="3196798"/>
            <a:ext cx="2911735" cy="173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593" y="2355393"/>
            <a:ext cx="3517540" cy="841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68288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Пример 2.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229600" cy="4937760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Да се напише програма која за два внесени броја го покажува поголемиот број или покажува дека се еднакви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347623"/>
            <a:ext cx="11053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sz="1600" dirty="0" smtClean="0">
                <a:latin typeface="Arial" pitchFamily="34" charset="0"/>
                <a:cs typeface="Arial" pitchFamily="34" charset="0"/>
              </a:rPr>
              <a:t>Решение:</a:t>
            </a:r>
            <a:endParaRPr lang="mk-MK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090" y="3861048"/>
            <a:ext cx="3391374" cy="1675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662" y="2348880"/>
            <a:ext cx="3647247" cy="110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86177"/>
            <a:ext cx="4833244" cy="4880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237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Пример 3.</a:t>
            </a:r>
            <a:endParaRPr lang="mk-MK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19" y="476672"/>
            <a:ext cx="8229600" cy="841648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Да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се</a:t>
            </a:r>
            <a:r>
              <a:rPr lang="mk-MK" sz="2000" dirty="0" smtClean="0">
                <a:latin typeface="Arial" pitchFamily="34" charset="0"/>
                <a:cs typeface="Arial" pitchFamily="34" charset="0"/>
              </a:rPr>
              <a:t> напише програма која ќе проверува дали внесен број е едноцифрен</a:t>
            </a:r>
          </a:p>
          <a:p>
            <a:endParaRPr lang="mk-MK" sz="2000" dirty="0" smtClean="0"/>
          </a:p>
          <a:p>
            <a:endParaRPr lang="mk-MK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3" y="1191025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68" b="15684"/>
          <a:stretch/>
        </p:blipFill>
        <p:spPr bwMode="auto">
          <a:xfrm>
            <a:off x="6539311" y="2852936"/>
            <a:ext cx="2337204" cy="1067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38945"/>
            <a:ext cx="6117489" cy="423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29146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97152"/>
            <a:ext cx="230505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132856"/>
            <a:ext cx="2867025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r>
              <a:rPr lang="mk-MK" sz="2400" dirty="0" smtClean="0">
                <a:latin typeface="Arial" pitchFamily="34" charset="0"/>
                <a:cs typeface="Arial" pitchFamily="34" charset="0"/>
              </a:rPr>
              <a:t>Пример 4.</a:t>
            </a:r>
            <a:endParaRPr lang="mk-MK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297" y="489376"/>
            <a:ext cx="8733656" cy="5400600"/>
          </a:xfrm>
        </p:spPr>
        <p:txBody>
          <a:bodyPr>
            <a:normAutofit/>
          </a:bodyPr>
          <a:lstStyle/>
          <a:p>
            <a:r>
              <a:rPr lang="mk-MK" sz="2000" dirty="0" smtClean="0">
                <a:latin typeface="Arial" pitchFamily="34" charset="0"/>
                <a:cs typeface="Arial" pitchFamily="34" charset="0"/>
              </a:rPr>
              <a:t>Напиши програма која ќе пресметува периметар и плоштина на квадрат, само ако внесената вредност за страна на квадратот е позитивна.</a:t>
            </a:r>
          </a:p>
          <a:p>
            <a:endParaRPr lang="mk-MK" sz="2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86602"/>
            <a:ext cx="7218594" cy="4694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878" y="2410292"/>
            <a:ext cx="4325033" cy="1558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993" y="1484784"/>
            <a:ext cx="3633938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23728" y="1370106"/>
            <a:ext cx="1155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mk-M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2800" dirty="0" smtClean="0">
                <a:latin typeface="Arial" pitchFamily="34" charset="0"/>
                <a:cs typeface="Arial" pitchFamily="34" charset="0"/>
              </a:rPr>
              <a:t>Вежби</a:t>
            </a:r>
            <a:endParaRPr lang="mk-MK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568952" cy="5184576"/>
          </a:xfrm>
        </p:spPr>
        <p:txBody>
          <a:bodyPr>
            <a:noAutofit/>
          </a:bodyPr>
          <a:lstStyle/>
          <a:p>
            <a:pPr>
              <a:spcBef>
                <a:spcPts val="200"/>
              </a:spcBef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1. Напиши програма со која за внесен број ќе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прикаже</a:t>
            </a:r>
          </a:p>
          <a:p>
            <a:pPr lvl="1">
              <a:spcBef>
                <a:spcPts val="200"/>
              </a:spcBef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Бројот е позитивен или</a:t>
            </a:r>
          </a:p>
          <a:p>
            <a:pPr lvl="1">
              <a:spcBef>
                <a:spcPts val="200"/>
              </a:spcBef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Бројот е негативен.</a:t>
            </a:r>
            <a:endParaRPr lang="mk-MK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Напиши програма со која за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внесен 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број ќе 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прикаже</a:t>
            </a:r>
          </a:p>
          <a:p>
            <a:pPr lvl="1">
              <a:spcBef>
                <a:spcPts val="200"/>
              </a:spcBef>
            </a:pPr>
            <a:r>
              <a:rPr lang="mk-MK" sz="1600" dirty="0">
                <a:latin typeface="Arial" pitchFamily="34" charset="0"/>
                <a:cs typeface="Arial" pitchFamily="34" charset="0"/>
              </a:rPr>
              <a:t>Бројот е позитивен </a:t>
            </a:r>
            <a:endParaRPr lang="mk-MK" sz="16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Бројот </a:t>
            </a:r>
            <a:r>
              <a:rPr lang="mk-MK" sz="1600" dirty="0">
                <a:latin typeface="Arial" pitchFamily="34" charset="0"/>
                <a:cs typeface="Arial" pitchFamily="34" charset="0"/>
              </a:rPr>
              <a:t>е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негативен</a:t>
            </a:r>
            <a:r>
              <a:rPr lang="mk-MK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или</a:t>
            </a:r>
          </a:p>
          <a:p>
            <a:pPr lvl="1">
              <a:spcBef>
                <a:spcPts val="200"/>
              </a:spcBef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Бројот е нула</a:t>
            </a:r>
            <a:endParaRPr lang="mk-MK" sz="1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. Напиши програма со која за внесен цел број ќе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прикаже</a:t>
            </a:r>
          </a:p>
          <a:p>
            <a:pPr lvl="1">
              <a:spcBef>
                <a:spcPts val="200"/>
              </a:spcBef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mk-MK" sz="1600" dirty="0">
                <a:latin typeface="Arial" pitchFamily="34" charset="0"/>
                <a:cs typeface="Arial" pitchFamily="34" charset="0"/>
              </a:rPr>
              <a:t>Бројот е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троцифрен </a:t>
            </a:r>
            <a:endParaRPr lang="mk-MK" sz="16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</a:pPr>
            <a:r>
              <a:rPr lang="mk-MK" sz="1600" dirty="0">
                <a:latin typeface="Arial" pitchFamily="34" charset="0"/>
                <a:cs typeface="Arial" pitchFamily="34" charset="0"/>
              </a:rPr>
              <a:t>Бројот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не е</a:t>
            </a:r>
            <a:endParaRPr lang="mk-MK" sz="1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Напиши програма со која за внесен цел број </a:t>
            </a:r>
            <a:r>
              <a:rPr lang="mk-MK" sz="1800" dirty="0">
                <a:latin typeface="Arial" pitchFamily="34" charset="0"/>
                <a:cs typeface="Arial" pitchFamily="34" charset="0"/>
              </a:rPr>
              <a:t>ќе 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прикаже</a:t>
            </a:r>
          </a:p>
          <a:p>
            <a:pPr lvl="1">
              <a:spcBef>
                <a:spcPts val="200"/>
              </a:spcBef>
            </a:pPr>
            <a:r>
              <a:rPr lang="mk-MK" sz="1600" dirty="0">
                <a:latin typeface="Arial" pitchFamily="34" charset="0"/>
                <a:cs typeface="Arial" pitchFamily="34" charset="0"/>
              </a:rPr>
              <a:t>Бројот е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едноцифрен</a:t>
            </a:r>
            <a:endParaRPr lang="mk-MK" sz="16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</a:pPr>
            <a:r>
              <a:rPr lang="mk-MK" sz="1600" dirty="0">
                <a:latin typeface="Arial" pitchFamily="34" charset="0"/>
                <a:cs typeface="Arial" pitchFamily="34" charset="0"/>
              </a:rPr>
              <a:t>Бројот е </a:t>
            </a:r>
            <a:r>
              <a:rPr lang="mk-MK" sz="1600" dirty="0" smtClean="0">
                <a:latin typeface="Arial" pitchFamily="34" charset="0"/>
                <a:cs typeface="Arial" pitchFamily="34" charset="0"/>
              </a:rPr>
              <a:t>двоцифрен</a:t>
            </a:r>
            <a:endParaRPr lang="mk-MK" sz="16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</a:pPr>
            <a:r>
              <a:rPr lang="mk-MK" sz="1600" dirty="0" smtClean="0">
                <a:latin typeface="Arial" pitchFamily="34" charset="0"/>
                <a:cs typeface="Arial" pitchFamily="34" charset="0"/>
              </a:rPr>
              <a:t>Не е ни едноцифре ни двоцифрен</a:t>
            </a:r>
            <a:endParaRPr lang="mk-MK" sz="1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00"/>
              </a:spcBef>
            </a:pPr>
            <a:r>
              <a:rPr lang="mk-MK" sz="18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. Да се напише програма со која ќе се пресмета и прикажи вредноста на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, за внесен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x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2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y=3*x-2, 	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ако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x&lt;=5,</a:t>
            </a:r>
          </a:p>
          <a:p>
            <a:pPr lvl="1">
              <a:spcBef>
                <a:spcPts val="200"/>
              </a:spcBef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y=2*x-3,	</a:t>
            </a:r>
            <a:r>
              <a:rPr lang="mk-MK" sz="1800" dirty="0" smtClean="0">
                <a:latin typeface="Arial" pitchFamily="34" charset="0"/>
                <a:cs typeface="Arial" pitchFamily="34" charset="0"/>
              </a:rPr>
              <a:t>ако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x&gt;5.</a:t>
            </a:r>
            <a:endParaRPr lang="mk-MK" sz="1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227</TotalTime>
  <Words>481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Структура за избор на две можности C++</vt:lpstr>
      <vt:lpstr>Потсетување</vt:lpstr>
      <vt:lpstr>Во C++</vt:lpstr>
      <vt:lpstr>Логичи исказ</vt:lpstr>
      <vt:lpstr>Пример 1.</vt:lpstr>
      <vt:lpstr>Пример 2.</vt:lpstr>
      <vt:lpstr>Пример 3.</vt:lpstr>
      <vt:lpstr>Пример 4.</vt:lpstr>
      <vt:lpstr>Вежби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за избор на две можности C++</dc:title>
  <dc:creator>user</dc:creator>
  <cp:lastModifiedBy>Violeta Kostova</cp:lastModifiedBy>
  <cp:revision>31</cp:revision>
  <dcterms:created xsi:type="dcterms:W3CDTF">2020-03-18T13:12:27Z</dcterms:created>
  <dcterms:modified xsi:type="dcterms:W3CDTF">2020-03-19T19:55:55Z</dcterms:modified>
</cp:coreProperties>
</file>