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wmf" ContentType="image/x-wmf"/>
  <Default Extension="gif" ContentType="image/gif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8.9-->
<p:presentation xmlns:r="http://schemas.openxmlformats.org/officeDocument/2006/relationships" xmlns:a="http://schemas.openxmlformats.org/drawingml/2006/main" xmlns:p="http://schemas.openxmlformats.org/presentationml/2006/main" strictFirstAndLastChars="0" saveSubsetFonts="1">
  <p:sldMasterIdLst>
    <p:sldMasterId id="2147483661" r:id="rId1"/>
  </p:sldMasterIdLst>
  <p:notesMasterIdLst>
    <p:notesMasterId r:id="rId2"/>
  </p:notesMasterIdLst>
  <p:sldIdLst>
    <p:sldId id="257" r:id="rId3"/>
    <p:sldId id="291" r:id="rId4"/>
    <p:sldId id="292" r:id="rId5"/>
    <p:sldId id="293" r:id="rId6"/>
    <p:sldId id="294" r:id="rId7"/>
    <p:sldId id="264" r:id="rId8"/>
    <p:sldId id="295" r:id="rId9"/>
    <p:sldId id="265" r:id="rId10"/>
    <p:sldId id="267" r:id="rId11"/>
    <p:sldId id="268" r:id="rId12"/>
    <p:sldId id="273" r:id="rId13"/>
    <p:sldId id="274" r:id="rId14"/>
    <p:sldId id="281" r:id="rId15"/>
    <p:sldId id="275" r:id="rId16"/>
    <p:sldId id="276" r:id="rId17"/>
    <p:sldId id="300" r:id="rId18"/>
    <p:sldId id="301" r:id="rId19"/>
    <p:sldId id="296" r:id="rId20"/>
    <p:sldId id="298" r:id="rId21"/>
  </p:sldIdLst>
  <p:sldSz cx="9144000" cy="6858000" type="screen4x3"/>
  <p:notesSz cx="6858000" cy="9144000"/>
  <p:custDataLst>
    <p:tags r:id="rId22"/>
  </p:custDataLst>
  <p:defaultTextStyle>
    <a:defPPr>
      <a:defRPr lang="he-IL"/>
    </a:defPPr>
    <a:lvl1pPr algn="ctr" rtl="1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/>
      </a:defRPr>
    </a:lvl1pPr>
    <a:lvl2pPr marL="457200" algn="ctr" rtl="1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/>
      </a:defRPr>
    </a:lvl2pPr>
    <a:lvl3pPr marL="914400" algn="ctr" rtl="1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/>
      </a:defRPr>
    </a:lvl3pPr>
    <a:lvl4pPr marL="1371600" algn="ctr" rtl="1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/>
      </a:defRPr>
    </a:lvl4pPr>
    <a:lvl5pPr marL="1828800" algn="ctr" rtl="1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FF66"/>
    <a:srgbClr val="FFFFCC"/>
    <a:srgbClr val="FF66CC"/>
    <a:srgbClr val="00FFFF"/>
    <a:srgbClr val="CCFF33"/>
    <a:srgbClr val="0033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6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tags" Target="tags/tag1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F3F59-2A78-4928-99F8-98D05FA0D733}" type="datetimeFigureOut">
              <a:rPr lang="fr-FR" smtClean="0"/>
              <a:t>17/03/2020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D102F-3DEB-48A6-ACA3-B9620A95C3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2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D102F-3DEB-48A6-ACA3-B9620A95C38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746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D102F-3DEB-48A6-ACA3-B9620A95C38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351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D102F-3DEB-48A6-ACA3-B9620A95C38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676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D102F-3DEB-48A6-ACA3-B9620A95C38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139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D102F-3DEB-48A6-ACA3-B9620A95C38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75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D102F-3DEB-48A6-ACA3-B9620A95C38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686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D102F-3DEB-48A6-ACA3-B9620A95C38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8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09F025-FA8E-45FB-9FCB-13366685DBCD}" type="slidenum">
              <a:rPr lang="fr-FR" altLang="fr-FR" smtClean="0"/>
              <a:pPr eaLnBrk="1" hangingPunct="1">
                <a:spcBef>
                  <a:spcPct val="0"/>
                </a:spcBef>
              </a:pPr>
              <a:t>16</a:t>
            </a:fld>
            <a:endParaRPr lang="fr-FR" altLang="fr-FR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fr-FR" smtClean="0"/>
          </a:p>
        </p:txBody>
      </p:sp>
    </p:spTree>
    <p:extLst>
      <p:ext uri="{BB962C8B-B14F-4D97-AF65-F5344CB8AC3E}">
        <p14:creationId xmlns:p14="http://schemas.microsoft.com/office/powerpoint/2010/main" val="3229556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D102F-3DEB-48A6-ACA3-B9620A95C38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140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D102F-3DEB-48A6-ACA3-B9620A95C38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700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D102F-3DEB-48A6-ACA3-B9620A95C38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034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D102F-3DEB-48A6-ACA3-B9620A95C38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480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D102F-3DEB-48A6-ACA3-B9620A95C38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776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D102F-3DEB-48A6-ACA3-B9620A95C38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371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D102F-3DEB-48A6-ACA3-B9620A95C38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284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D102F-3DEB-48A6-ACA3-B9620A95C38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090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D102F-3DEB-48A6-ACA3-B9620A95C38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530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D102F-3DEB-48A6-ACA3-B9620A95C38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096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D102F-3DEB-48A6-ACA3-B9620A95C38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43573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9BC4-77AF-405A-9FB6-19DD5A5140FD}" type="slidenum">
              <a:rPr lang="he-IL" altLang="fr-FR" smtClean="0"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91572851"/>
      </p:ext>
    </p:extLst>
  </p:cSld>
  <p:clrMapOvr>
    <a:masterClrMapping/>
  </p:clrMapOvr>
  <p:transition>
    <p:dissolve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E8B1-9C41-410D-85CB-E5B39F5F1E88}" type="slidenum">
              <a:rPr lang="he-IL" altLang="fr-FR" smtClean="0"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1807517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E8B1-9C41-410D-85CB-E5B39F5F1E88}" type="slidenum">
              <a:rPr lang="he-IL" altLang="fr-FR" smtClean="0"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798408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E8B1-9C41-410D-85CB-E5B39F5F1E88}" type="slidenum">
              <a:rPr lang="he-IL" altLang="fr-FR" smtClean="0"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0253307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E8B1-9C41-410D-85CB-E5B39F5F1E88}" type="slidenum">
              <a:rPr lang="he-IL" altLang="fr-FR" smtClean="0"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250531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E8B1-9C41-410D-85CB-E5B39F5F1E88}" type="slidenum">
              <a:rPr lang="he-IL" altLang="fr-FR" smtClean="0"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4598003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E8B1-9C41-410D-85CB-E5B39F5F1E88}" type="slidenum">
              <a:rPr lang="he-IL" altLang="fr-FR" smtClean="0"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0356175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EB19-DEF3-47A5-B0A5-0A75315330F8}" type="slidenum">
              <a:rPr lang="he-IL" altLang="fr-FR" smtClean="0"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4402842"/>
      </p:ext>
    </p:extLst>
  </p:cSld>
  <p:clrMapOvr>
    <a:masterClrMapping/>
  </p:clrMapOvr>
  <p:transition>
    <p:dissolve/>
  </p:transition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94E3-5A95-477C-82E6-23548A3DF5CD}" type="slidenum">
              <a:rPr lang="he-IL" altLang="fr-FR" smtClean="0"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3935751"/>
      </p:ext>
    </p:extLst>
  </p:cSld>
  <p:clrMapOvr>
    <a:masterClrMapping/>
  </p:clrMapOvr>
  <p:transition>
    <p:dissolve/>
  </p:transition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95642C-7C9F-4E90-B229-C05807317C7F}" type="slidenum">
              <a:rPr lang="he-IL" altLang="fr-FR"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77965694"/>
      </p:ext>
    </p:extLst>
  </p:cSld>
  <p:clrMapOvr>
    <a:masterClrMapping/>
  </p:clrMapOvr>
  <p:transition advClick="0" advTm="10000">
    <p:dissolve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EE1B-8E33-46DE-8517-9E7327DDAB26}" type="slidenum">
              <a:rPr lang="he-IL" altLang="fr-FR" smtClean="0"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6707484"/>
      </p:ext>
    </p:extLst>
  </p:cSld>
  <p:clrMapOvr>
    <a:masterClrMapping/>
  </p:clrMapOvr>
  <p:transition>
    <p:dissolve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BB9B-4F2C-4828-B453-DAF32B03C165}" type="slidenum">
              <a:rPr lang="he-IL" altLang="fr-FR" smtClean="0"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06830599"/>
      </p:ext>
    </p:extLst>
  </p:cSld>
  <p:clrMapOvr>
    <a:masterClrMapping/>
  </p:clrMapOvr>
  <p:transition>
    <p:dissolve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7FA0-A8B3-47BB-BCFA-3755F504B397}" type="slidenum">
              <a:rPr lang="he-IL" altLang="fr-FR" smtClean="0"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3001323"/>
      </p:ext>
    </p:extLst>
  </p:cSld>
  <p:clrMapOvr>
    <a:masterClrMapping/>
  </p:clrMapOvr>
  <p:transition>
    <p:dissolve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3096-BBEA-4A39-9662-9B25F93ADF0C}" type="slidenum">
              <a:rPr lang="he-IL" altLang="fr-FR" smtClean="0"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47364292"/>
      </p:ext>
    </p:extLst>
  </p:cSld>
  <p:clrMapOvr>
    <a:masterClrMapping/>
  </p:clrMapOvr>
  <p:transition>
    <p:dissolve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74DF-6307-49BF-BF16-1AE5576AD6DE}" type="slidenum">
              <a:rPr lang="he-IL" altLang="fr-FR" smtClean="0"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79307830"/>
      </p:ext>
    </p:extLst>
  </p:cSld>
  <p:clrMapOvr>
    <a:masterClrMapping/>
  </p:clrMapOvr>
  <p:transition>
    <p:dissolve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95B6-DB96-4F65-810D-DF1DF638E03A}" type="slidenum">
              <a:rPr lang="he-IL" altLang="fr-FR" smtClean="0"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03574590"/>
      </p:ext>
    </p:extLst>
  </p:cSld>
  <p:clrMapOvr>
    <a:masterClrMapping/>
  </p:clrMapOvr>
  <p:transition>
    <p:dissolve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ABFA-13FA-49F0-85C2-88088003277A}" type="slidenum">
              <a:rPr lang="he-IL" altLang="fr-FR" smtClean="0"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64808712"/>
      </p:ext>
    </p:extLst>
  </p:cSld>
  <p:clrMapOvr>
    <a:masterClrMapping/>
  </p:clrMapOvr>
  <p:transition>
    <p:dissolve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endParaRPr lang="en-US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1B18EE35-01E5-4C73-ADF5-FB70E1176259}" type="slidenum">
              <a:rPr lang="he-IL" altLang="fr-FR" smtClean="0"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47725536"/>
      </p:ext>
    </p:extLst>
  </p:cSld>
  <p:clrMapOvr>
    <a:masterClrMapping/>
  </p:clrMapOvr>
  <p:transition>
    <p:dissolve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8D5E8B1-9C41-410D-85CB-E5B39F5F1E88}" type="slidenum">
              <a:rPr lang="he-IL" altLang="fr-FR" smtClean="0"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46050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ransition>
    <p:dissolve/>
  </p:transition>
  <p:timing/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Tx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gif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0.wmf" /><Relationship Id="rId4" Type="http://schemas.openxmlformats.org/officeDocument/2006/relationships/slide" Target="slide11.xml" TargetMode="Internal" /><Relationship Id="rId5" Type="http://schemas.openxmlformats.org/officeDocument/2006/relationships/image" Target="../media/image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slide" Target="slide12.xml" TargetMode="Interna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0.wmf" /><Relationship Id="rId4" Type="http://schemas.openxmlformats.org/officeDocument/2006/relationships/slide" Target="slide13.xml" TargetMode="Internal" /><Relationship Id="rId5" Type="http://schemas.openxmlformats.org/officeDocument/2006/relationships/image" Target="../media/image9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9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hyperlink" Target="http://fis.ucalgary.ca/fr/217/ex/5Diag2.htm" TargetMode="External" /><Relationship Id="rId4" Type="http://schemas.openxmlformats.org/officeDocument/2006/relationships/image" Target="../media/image11.gif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12.gif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.gif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4.gif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5.gif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6.gif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7.gif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9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91848" y="-165303"/>
            <a:ext cx="7772400" cy="1200329"/>
          </a:xfrm>
          <a:noFill/>
        </p:spPr>
        <p:txBody>
          <a:bodyPr>
            <a:spAutoFit/>
          </a:bodyPr>
          <a:lstStyle/>
          <a:p>
            <a:pPr algn="ctr" rtl="0"/>
            <a:r>
              <a:rPr lang="en-US" altLang="fr-FR" sz="720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Le</a:t>
            </a:r>
            <a:r>
              <a:rPr lang="en-US" altLang="fr-FR" sz="720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fr-FR" sz="7200" err="1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conditionnel</a:t>
            </a:r>
            <a:endParaRPr lang="en-US" altLang="fr-FR" sz="7200">
              <a:solidFill>
                <a:srgbClr val="FF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</a:endParaRPr>
          </a:p>
        </p:txBody>
      </p:sp>
      <p:pic>
        <p:nvPicPr>
          <p:cNvPr id="7173" name="Picture 5" descr="gif animé souris: &quot;moi?!! jamais je ne ferais ça !&quot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9886" y="1708150"/>
            <a:ext cx="6156325" cy="51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8" presetClass="emph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2"/>
      <p:bldP spid="7170" grpId="3"/>
      <p:bldP spid="7170" grpId="4"/>
      <p:bldP spid="7170" grpId="5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5816" y="1988840"/>
            <a:ext cx="536416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fr-FR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On </a:t>
            </a:r>
            <a:r>
              <a:rPr lang="en-US" altLang="fr-FR" sz="4000" err="1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vivr</a:t>
            </a:r>
            <a:r>
              <a:rPr lang="en-US" altLang="fr-FR" sz="400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ait</a:t>
            </a:r>
            <a:r>
              <a:rPr lang="en-US" altLang="fr-FR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br>
              <a:rPr lang="en-US" altLang="fr-FR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fr-FR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toujours ensemble 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971550" y="5084763"/>
            <a:ext cx="28797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fr-FR" altLang="fr-FR" sz="6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Verbe</a:t>
            </a:r>
            <a:r>
              <a:rPr lang="fr-FR" altLang="fr-FR" sz="6000">
                <a:latin typeface="Comic Sans MS" pitchFamily="66" charset="0"/>
              </a:rPr>
              <a:t> :</a:t>
            </a:r>
            <a:endParaRPr lang="en-US" altLang="fr-FR" sz="6000">
              <a:latin typeface="Comic Sans MS" pitchFamily="66" charset="0"/>
            </a:endParaRPr>
          </a:p>
        </p:txBody>
      </p:sp>
      <p:pic>
        <p:nvPicPr>
          <p:cNvPr id="34822" name="Picture 6" descr="j035607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8400" y="4724400"/>
            <a:ext cx="2130425" cy="17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6335713" y="3644900"/>
            <a:ext cx="2808287" cy="1873250"/>
          </a:xfrm>
          <a:prstGeom prst="wedgeEllipseCallout">
            <a:avLst>
              <a:gd name="adj1" fmla="val -93921"/>
              <a:gd name="adj2" fmla="val 39324"/>
            </a:avLst>
          </a:prstGeom>
          <a:noFill/>
          <a:ln w="1905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altLang="fr-FR"/>
              <a:t>Clique</a:t>
            </a:r>
            <a:r>
              <a:rPr lang="he-IL" altLang="fr-FR"/>
              <a:t> ici</a:t>
            </a:r>
            <a:endParaRPr lang="fr-FR" altLang="fr-FR"/>
          </a:p>
        </p:txBody>
      </p:sp>
      <p:pic>
        <p:nvPicPr>
          <p:cNvPr id="34826" name="Picture 10" descr="rj3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019300" cy="2743200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2267744" y="1844824"/>
            <a:ext cx="5329237" cy="1512168"/>
          </a:xfrm>
          <a:prstGeom prst="wedgeRectCallout">
            <a:avLst>
              <a:gd name="adj1" fmla="val -66665"/>
              <a:gd name="adj2" fmla="val -139630"/>
            </a:avLst>
          </a:prstGeom>
          <a:noFill/>
          <a:ln w="19050" algn="ctr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  <p:cond evt="onBegin" delay="0">
                          <p:tn val="35"/>
                        </p:cond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21" grpId="0"/>
      <p:bldP spid="34821" grpId="1"/>
      <p:bldP spid="34823" grpId="0" animBg="1"/>
      <p:bldP spid="348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sz="9600"/>
              <a:t>infinitif</a:t>
            </a:r>
            <a:endParaRPr lang="en-US" altLang="fr-FR" sz="960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835150" y="1989138"/>
            <a:ext cx="54721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fr-FR" altLang="fr-FR" sz="8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vivre</a:t>
            </a:r>
            <a:endParaRPr lang="en-US" altLang="fr-FR" sz="80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0965" name="AutoShape 5">
            <a:hlinkClick r:id="rId3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508625" y="3933825"/>
            <a:ext cx="1800225" cy="790575"/>
          </a:xfrm>
          <a:prstGeom prst="actionButtonRetur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3717032"/>
            <a:ext cx="914400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65000"/>
              </a:lnSpc>
            </a:pPr>
            <a:r>
              <a:rPr lang="en-US" altLang="fr-FR" smtClean="0">
                <a:latin typeface="Comic Sans MS" pitchFamily="66" charset="0"/>
              </a:rPr>
              <a:t>+</a:t>
            </a:r>
            <a:endParaRPr lang="he-IL" altLang="fr-FR" smtClean="0">
              <a:latin typeface="Comic Sans MS" pitchFamily="66" charset="0"/>
            </a:endParaRPr>
          </a:p>
          <a:p>
            <a:pPr rtl="0">
              <a:lnSpc>
                <a:spcPct val="65000"/>
              </a:lnSpc>
            </a:pPr>
            <a:endParaRPr lang="en-US" altLang="fr-FR">
              <a:latin typeface="Comic Sans MS" pitchFamily="66" charset="0"/>
            </a:endParaRPr>
          </a:p>
          <a:p>
            <a:pPr rtl="0">
              <a:lnSpc>
                <a:spcPct val="65000"/>
              </a:lnSpc>
            </a:pPr>
            <a:r>
              <a:rPr lang="en-US" altLang="fr-FR" smtClean="0">
                <a:solidFill>
                  <a:schemeClr val="accent3">
                    <a:lumMod val="25000"/>
                  </a:schemeClr>
                </a:solidFill>
                <a:latin typeface="Comic Sans MS" pitchFamily="66" charset="0"/>
              </a:rPr>
              <a:t> ais</a:t>
            </a:r>
            <a:endParaRPr lang="he-IL" altLang="fr-FR" smtClean="0">
              <a:solidFill>
                <a:schemeClr val="accent3">
                  <a:lumMod val="25000"/>
                </a:schemeClr>
              </a:solidFill>
              <a:latin typeface="Comic Sans MS" pitchFamily="66" charset="0"/>
            </a:endParaRPr>
          </a:p>
          <a:p>
            <a:pPr rtl="0">
              <a:lnSpc>
                <a:spcPct val="65000"/>
              </a:lnSpc>
            </a:pPr>
            <a:endParaRPr lang="he-IL" altLang="fr-FR" smtClean="0">
              <a:solidFill>
                <a:schemeClr val="accent2"/>
              </a:solidFill>
              <a:latin typeface="Comic Sans MS" pitchFamily="66" charset="0"/>
            </a:endParaRPr>
          </a:p>
          <a:p>
            <a:pPr rtl="0">
              <a:lnSpc>
                <a:spcPct val="65000"/>
              </a:lnSpc>
            </a:pPr>
            <a:r>
              <a:rPr lang="en-US" altLang="fr-FR" smtClean="0">
                <a:solidFill>
                  <a:schemeClr val="accent2"/>
                </a:solidFill>
                <a:latin typeface="Comic Sans MS" pitchFamily="66" charset="0"/>
              </a:rPr>
              <a:t>(terminaison de l’imparfait)</a:t>
            </a:r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4581525"/>
            <a:ext cx="5364163" cy="1443038"/>
          </a:xfrm>
        </p:spPr>
        <p:txBody>
          <a:bodyPr/>
          <a:lstStyle/>
          <a:p>
            <a:pPr algn="ctr" rtl="0">
              <a:lnSpc>
                <a:spcPct val="80000"/>
              </a:lnSpc>
              <a:buFontTx/>
              <a:buNone/>
            </a:pPr>
            <a:r>
              <a:rPr lang="en-US" altLang="fr-FR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Nous </a:t>
            </a:r>
            <a:r>
              <a:rPr lang="en-US" altLang="fr-FR" sz="440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ser</a:t>
            </a:r>
            <a:r>
              <a:rPr lang="en-US" altLang="fr-FR"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ions</a:t>
            </a:r>
            <a:r>
              <a:rPr lang="en-US" altLang="fr-FR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  <a:p>
            <a:pPr algn="ctr" rtl="0">
              <a:lnSpc>
                <a:spcPct val="80000"/>
              </a:lnSpc>
              <a:buFontTx/>
              <a:buNone/>
            </a:pPr>
            <a:r>
              <a:rPr lang="en-US" altLang="fr-FR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très heureux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042988" y="2636838"/>
            <a:ext cx="14414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fr-FR" sz="600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ser</a:t>
            </a:r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 flipV="1">
            <a:off x="4716463" y="3644900"/>
            <a:ext cx="792162" cy="936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684213" y="1773238"/>
            <a:ext cx="1728787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fr-FR" sz="66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???</a:t>
            </a: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 flipV="1">
            <a:off x="1979613" y="3573463"/>
            <a:ext cx="1584325" cy="1079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4932363" y="2781300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altLang="fr-FR" sz="6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ions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5867400" y="1989138"/>
            <a:ext cx="1728788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fr-FR" sz="66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???</a:t>
            </a:r>
          </a:p>
        </p:txBody>
      </p:sp>
      <p:pic>
        <p:nvPicPr>
          <p:cNvPr id="42002" name="Picture 18" descr="j0356073">
            <a:hlinkClick r:id="rId4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6238" y="2133600"/>
            <a:ext cx="2087562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3" name="Picture 19" descr="rj3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025" y="3860800"/>
            <a:ext cx="2019300" cy="2743200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04" name="AutoShape 20"/>
          <p:cNvSpPr>
            <a:spLocks noChangeArrowheads="1"/>
          </p:cNvSpPr>
          <p:nvPr/>
        </p:nvSpPr>
        <p:spPr bwMode="auto">
          <a:xfrm>
            <a:off x="250825" y="4292600"/>
            <a:ext cx="6265863" cy="2565400"/>
          </a:xfrm>
          <a:custGeom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19050" algn="ctr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  <p:cond evt="onBegin" delay="0">
                          <p:tn val="38"/>
                        </p:cond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419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  <p:cond evt="onBegin" delay="0">
                          <p:tn val="49"/>
                        </p:cond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  <p:cond evt="onBegin" delay="0">
                          <p:tn val="58"/>
                        </p:cond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  <p:cond evt="onBegin" delay="0">
                          <p:tn val="65"/>
                        </p:cond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419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  <p:cond evt="onBegin" delay="0">
                          <p:tn val="76"/>
                        </p:cond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  <p:cond evt="onBegin" delay="0">
                          <p:tn val="85"/>
                        </p:cond>
                      </p:stCondLst>
                      <p:childTnLst>
                        <p:par>
                          <p:cTn id="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0" dur="2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/>
      <p:bldP spid="41988" grpId="0"/>
      <p:bldP spid="41989" grpId="0" animBg="1"/>
      <p:bldP spid="41992" grpId="0"/>
      <p:bldP spid="41994" grpId="0" animBg="1"/>
      <p:bldP spid="41995" grpId="0"/>
      <p:bldP spid="41996" grpId="0"/>
      <p:bldP spid="420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9550" y="196850"/>
            <a:ext cx="8250238" cy="1143000"/>
          </a:xfrm>
        </p:spPr>
        <p:txBody>
          <a:bodyPr/>
          <a:lstStyle/>
          <a:p>
            <a:pPr rtl="0"/>
            <a:r>
              <a:rPr lang="en-US" altLang="fr-FR" sz="4000">
                <a:solidFill>
                  <a:schemeClr val="tx1"/>
                </a:solidFill>
                <a:latin typeface="Comic Sans MS" pitchFamily="66" charset="0"/>
              </a:rPr>
              <a:t>Infinitif : 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516563"/>
            <a:ext cx="7704137" cy="766762"/>
          </a:xfrm>
        </p:spPr>
        <p:txBody>
          <a:bodyPr>
            <a:normAutofit fontScale="92500"/>
          </a:bodyPr>
          <a:lstStyle/>
          <a:p>
            <a:pPr algn="l"/>
            <a:r>
              <a:rPr lang="en-US" altLang="fr-FR" sz="4000">
                <a:latin typeface="Comic Sans MS" pitchFamily="66" charset="0"/>
              </a:rPr>
              <a:t>Terminaison de l’imparfait : </a:t>
            </a:r>
            <a:r>
              <a:rPr lang="en-US" altLang="fr-FR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ais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5672138" y="392113"/>
            <a:ext cx="13287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fr-FR" altLang="fr-FR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être</a:t>
            </a:r>
            <a:endParaRPr lang="en-US" altLang="fr-FR">
              <a:solidFill>
                <a:srgbClr val="FF99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6804025" y="1125538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3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ser</a:t>
            </a:r>
            <a:r>
              <a:rPr lang="en-US" altLang="fr-FR" sz="3600">
                <a:latin typeface="Comic Sans MS" pitchFamily="66" charset="0"/>
              </a:rPr>
              <a:t>-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849313" y="1087438"/>
            <a:ext cx="5845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3600">
                <a:latin typeface="Comic Sans MS" pitchFamily="66" charset="0"/>
              </a:rPr>
              <a:t>au futur, verbe </a:t>
            </a:r>
            <a:r>
              <a:rPr lang="en-US" altLang="fr-FR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irrégulier</a:t>
            </a:r>
            <a:r>
              <a:rPr lang="en-US" altLang="fr-FR" sz="3600">
                <a:latin typeface="Comic Sans MS" pitchFamily="66" charset="0"/>
              </a:rPr>
              <a:t> :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3348038" y="2565400"/>
            <a:ext cx="14398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fr-FR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Tu</a:t>
            </a:r>
            <a:endParaRPr lang="en-US" altLang="fr-FR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H="1">
            <a:off x="5219700" y="1628775"/>
            <a:ext cx="1873250" cy="1223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H="1" flipV="1">
            <a:off x="6227763" y="3213100"/>
            <a:ext cx="1154112" cy="2447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6745288" y="1109663"/>
            <a:ext cx="9540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4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ser</a:t>
            </a: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7005638" y="5502275"/>
            <a:ext cx="835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ais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91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  <p:cond evt="onBegin" delay="0">
                          <p:tn val="35"/>
                        </p:cond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  <p:cond evt="onBegin" delay="0">
                          <p:tn val="43"/>
                        </p:cond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  <p:cond evt="onBegin" delay="0">
                          <p:tn val="47"/>
                        </p:cond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  <p:cond evt="onBegin" delay="0">
                          <p:tn val="51"/>
                        </p:cond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  <p:cond evt="onBegin" delay="0">
                          <p:tn val="55"/>
                        </p:cond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06 -2.96296E-06 L -0.10955 -2.96296E-06 C -0.15868 -2.96296E-06 -0.21893 0.0588 -0.21893 0.10672 L -0.21893 0.21343" pathEditMode="relative" rAng="0" ptsTypes="FfFF">
                                      <p:cBhvr>
                                        <p:cTn id="59" dur="2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  <p:cond evt="onBegin" delay="0">
                          <p:tn val="59"/>
                        </p:cond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  <p:cond evt="onBegin" delay="0">
                          <p:tn val="63"/>
                        </p:cond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06 -2.22222E-06 L -0.16216 -0.42708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8" y="-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  <p:cond evt="onBegin" delay="0">
                          <p:tn val="67"/>
                        </p:cond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7" grpId="0" build="p"/>
      <p:bldP spid="49160" grpId="0"/>
      <p:bldP spid="49161" grpId="0"/>
      <p:bldP spid="49162" grpId="0"/>
      <p:bldP spid="49164" grpId="0" animBg="1"/>
      <p:bldP spid="49165" grpId="0" animBg="1"/>
      <p:bldP spid="49166" grpId="0"/>
      <p:bldP spid="49166" grpId="1"/>
      <p:bldP spid="49167" grpId="0"/>
      <p:bldP spid="4916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549275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/>
            <a:r>
              <a:rPr lang="en-US" altLang="fr-FR" sz="4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Vous </a:t>
            </a:r>
            <a:r>
              <a:rPr lang="en-US" altLang="fr-FR" sz="480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aur</a:t>
            </a:r>
            <a:r>
              <a:rPr lang="en-US" altLang="fr-FR" sz="4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iez</a:t>
            </a:r>
            <a:r>
              <a:rPr lang="en-US" altLang="fr-FR" sz="4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des enfants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2051050" y="4005263"/>
            <a:ext cx="14112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fr-FR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Vous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3851275" y="4005263"/>
            <a:ext cx="1028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aur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4725988" y="4005263"/>
            <a:ext cx="9477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iez</a:t>
            </a: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5060950"/>
            <a:ext cx="4859338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/>
            <a:r>
              <a:rPr lang="en-US" altLang="fr-FR" i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verbe : avoir</a:t>
            </a:r>
          </a:p>
          <a:p>
            <a:r>
              <a:rPr lang="en-US" altLang="fr-FR" i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base du futur</a:t>
            </a:r>
          </a:p>
          <a:p>
            <a:pPr rtl="0"/>
            <a:r>
              <a:rPr lang="en-US" altLang="fr-FR" sz="2400" i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(verbe irrégulier)</a:t>
            </a: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5364163" y="5667375"/>
            <a:ext cx="33131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en-US" altLang="fr-FR" sz="3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terminaison de</a:t>
            </a:r>
          </a:p>
          <a:p>
            <a:pPr rtl="0"/>
            <a:r>
              <a:rPr lang="en-US" altLang="fr-FR" sz="3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l’imparfait</a:t>
            </a:r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 flipH="1">
            <a:off x="3276600" y="4652963"/>
            <a:ext cx="86360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5364163" y="4652963"/>
            <a:ext cx="863600" cy="1081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43023" name="Picture 15" descr="rj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588" y="1700213"/>
            <a:ext cx="2019300" cy="2743200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24" name="AutoShape 16"/>
          <p:cNvSpPr>
            <a:spLocks noChangeArrowheads="1"/>
          </p:cNvSpPr>
          <p:nvPr/>
        </p:nvSpPr>
        <p:spPr bwMode="auto">
          <a:xfrm>
            <a:off x="900113" y="333375"/>
            <a:ext cx="7272337" cy="1223963"/>
          </a:xfrm>
          <a:prstGeom prst="wedgeRoundRectCallout">
            <a:avLst>
              <a:gd name="adj1" fmla="val -58620"/>
              <a:gd name="adj2" fmla="val -76069"/>
              <a:gd name="adj3" fmla="val 16667"/>
            </a:avLst>
          </a:prstGeom>
          <a:noFill/>
          <a:ln w="19050" algn="ctr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  <p:cond evt="onBegin" delay="0">
                          <p:tn val="39"/>
                        </p:cond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  <p:cond evt="onBegin" delay="0">
                          <p:tn val="48"/>
                        </p:cond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  <p:cond evt="onBegin" delay="0">
                          <p:tn val="53"/>
                        </p:cond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  <p:cond evt="onBegin" delay="0">
                          <p:tn val="62"/>
                        </p:cond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  <p:cond evt="onBegin" delay="0">
                          <p:tn val="71"/>
                        </p:cond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2" grpId="1"/>
      <p:bldP spid="43015" grpId="0"/>
      <p:bldP spid="43016" grpId="0"/>
      <p:bldP spid="43017" grpId="0"/>
      <p:bldP spid="43018" grpId="0"/>
      <p:bldP spid="43019" grpId="0"/>
      <p:bldP spid="43021" grpId="0" animBg="1"/>
      <p:bldP spid="43022" grpId="0" animBg="1"/>
      <p:bldP spid="430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95288" y="476250"/>
            <a:ext cx="83534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lnSpc>
                <a:spcPct val="135000"/>
              </a:lnSpc>
            </a:pPr>
            <a:r>
              <a:rPr lang="en-US" altLang="fr-FR" sz="4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Leurs parents se </a:t>
            </a:r>
            <a:r>
              <a:rPr lang="en-US" altLang="fr-FR" sz="480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parler</a:t>
            </a:r>
            <a:r>
              <a:rPr lang="en-US" altLang="fr-FR" sz="4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aient</a:t>
            </a:r>
            <a:endParaRPr lang="en-US" altLang="fr-FR" sz="48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321050" y="3059113"/>
            <a:ext cx="25082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 parler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5662613" y="3068638"/>
            <a:ext cx="14890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aient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-93663" y="5021263"/>
            <a:ext cx="60817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en-US" altLang="fr-FR" sz="320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Infinitif du verbe </a:t>
            </a:r>
            <a:r>
              <a:rPr lang="fr-FR" altLang="fr-FR" sz="320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 </a:t>
            </a:r>
            <a:r>
              <a:rPr lang="en-US" altLang="fr-FR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 parler</a:t>
            </a:r>
            <a:r>
              <a:rPr lang="fr-FR" altLang="fr-FR" sz="320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»</a:t>
            </a:r>
            <a:endParaRPr lang="en-US" altLang="fr-FR" sz="3200">
              <a:solidFill>
                <a:srgbClr val="FF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3905250" y="5864225"/>
            <a:ext cx="5129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32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Terminaison de l’imparfait</a:t>
            </a:r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4643438" y="3716338"/>
            <a:ext cx="73025" cy="1439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6227763" y="3789363"/>
            <a:ext cx="73025" cy="20875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2268538" y="3068638"/>
            <a:ext cx="9128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Ils</a:t>
            </a:r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>
            <a:off x="2012950" y="3081338"/>
            <a:ext cx="5616575" cy="792162"/>
          </a:xfrm>
          <a:prstGeom prst="flowChartAlternateProcess">
            <a:avLst/>
          </a:prstGeom>
          <a:noFill/>
          <a:ln w="38100" cap="rnd" algn="ctr">
            <a:solidFill>
              <a:schemeClr val="tx1"/>
            </a:solidFill>
            <a:prstDash val="sys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44047" name="Picture 15" descr="rj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28775"/>
            <a:ext cx="2019300" cy="2743200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  <p:cond evt="onBegin" delay="0">
                          <p:tn val="29"/>
                        </p:cond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440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  <p:cond evt="onBegin" delay="0">
                          <p:tn val="47"/>
                        </p:cond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  <p:cond evt="onBegin" delay="0">
                          <p:tn val="52"/>
                        </p:cond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440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  <p:cond evt="onBegin" delay="0">
                          <p:tn val="63"/>
                        </p:cond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37" grpId="0"/>
      <p:bldP spid="44037" grpId="1"/>
      <p:bldP spid="44038" grpId="0"/>
      <p:bldP spid="44039" grpId="0"/>
      <p:bldP spid="44040" grpId="0"/>
      <p:bldP spid="44041" grpId="0" animBg="1"/>
      <p:bldP spid="44043" grpId="0" animBg="1"/>
      <p:bldP spid="44045" grpId="0"/>
      <p:bldP spid="440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5536" y="1796876"/>
            <a:ext cx="2520280" cy="50165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514350" indent="-5143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l" rtl="0" eaLnBrk="1" hangingPunct="1">
              <a:buFont typeface="Times New Roman" pitchFamily="18" charset="0"/>
              <a:buAutoNum type="arabicPeriod"/>
            </a:pPr>
            <a:r>
              <a:rPr lang="fr-FR" altLang="fr-FR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Avoir</a:t>
            </a:r>
          </a:p>
          <a:p>
            <a:pPr algn="l" rtl="0" eaLnBrk="1" hangingPunct="1">
              <a:buFont typeface="Times New Roman" pitchFamily="18" charset="0"/>
              <a:buAutoNum type="arabicPeriod"/>
            </a:pPr>
            <a:r>
              <a:rPr lang="fr-FR" altLang="fr-FR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Être</a:t>
            </a:r>
          </a:p>
          <a:p>
            <a:pPr algn="l" rtl="0" eaLnBrk="1" hangingPunct="1">
              <a:buFont typeface="Times New Roman" pitchFamily="18" charset="0"/>
              <a:buAutoNum type="arabicPeriod"/>
            </a:pPr>
            <a:r>
              <a:rPr lang="fr-FR" altLang="fr-FR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Aller</a:t>
            </a:r>
          </a:p>
          <a:p>
            <a:pPr algn="l" rtl="0" eaLnBrk="1" hangingPunct="1">
              <a:buFont typeface="Times New Roman" pitchFamily="18" charset="0"/>
              <a:buAutoNum type="arabicPeriod"/>
            </a:pPr>
            <a:r>
              <a:rPr lang="fr-FR" altLang="fr-FR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Savoir</a:t>
            </a:r>
          </a:p>
          <a:p>
            <a:pPr algn="l" rtl="0" eaLnBrk="1" hangingPunct="1">
              <a:buFont typeface="Times New Roman" pitchFamily="18" charset="0"/>
              <a:buAutoNum type="arabicPeriod"/>
            </a:pPr>
            <a:r>
              <a:rPr lang="fr-FR" altLang="fr-FR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Faire</a:t>
            </a:r>
          </a:p>
          <a:p>
            <a:pPr algn="l" rtl="0" eaLnBrk="1" hangingPunct="1">
              <a:buFont typeface="Times New Roman" pitchFamily="18" charset="0"/>
              <a:buAutoNum type="arabicPeriod"/>
            </a:pPr>
            <a:r>
              <a:rPr lang="fr-FR" altLang="fr-FR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Pouvoir</a:t>
            </a:r>
          </a:p>
          <a:p>
            <a:pPr algn="l" rtl="0" eaLnBrk="1" hangingPunct="1">
              <a:buFont typeface="Times New Roman" pitchFamily="18" charset="0"/>
              <a:buAutoNum type="arabicPeriod"/>
            </a:pPr>
            <a:r>
              <a:rPr lang="fr-FR" altLang="fr-FR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Courir</a:t>
            </a:r>
          </a:p>
          <a:p>
            <a:pPr algn="l" rtl="0" eaLnBrk="1" hangingPunct="1">
              <a:buFont typeface="Times New Roman" pitchFamily="18" charset="0"/>
              <a:buAutoNum type="arabicPeriod"/>
            </a:pPr>
            <a:r>
              <a:rPr lang="fr-FR" altLang="fr-FR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Venir</a:t>
            </a:r>
          </a:p>
          <a:p>
            <a:pPr algn="l" rtl="0" eaLnBrk="1" hangingPunct="1">
              <a:buFont typeface="Times New Roman" pitchFamily="18" charset="0"/>
              <a:buAutoNum type="arabicPeriod"/>
            </a:pPr>
            <a:r>
              <a:rPr lang="fr-FR" altLang="fr-FR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Devoir</a:t>
            </a:r>
          </a:p>
          <a:p>
            <a:pPr algn="l" rtl="0" eaLnBrk="1" hangingPunct="1">
              <a:buFont typeface="Times New Roman" pitchFamily="18" charset="0"/>
              <a:buAutoNum type="arabicPeriod"/>
            </a:pPr>
            <a:r>
              <a:rPr lang="fr-FR" altLang="fr-FR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Envoyer </a:t>
            </a:r>
            <a:endParaRPr lang="he-IL" altLang="fr-FR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1796618"/>
            <a:ext cx="2520280" cy="50167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457200" indent="-457200" algn="l" rtl="0">
              <a:buFont typeface="Courier New" pitchFamily="49" charset="0"/>
              <a:buChar char="o"/>
              <a:defRPr/>
            </a:pPr>
            <a:r>
              <a:rPr lang="fr-FR" sz="3200">
                <a:solidFill>
                  <a:schemeClr val="bg2">
                    <a:lumMod val="60000"/>
                    <a:lumOff val="40000"/>
                  </a:schemeClr>
                </a:solidFill>
                <a:cs typeface="Times New Roman" pitchFamily="18" charset="0"/>
              </a:rPr>
              <a:t>Aur</a:t>
            </a:r>
          </a:p>
          <a:p>
            <a:pPr marL="457200" indent="-457200" algn="l" rtl="0">
              <a:buFont typeface="Courier New" pitchFamily="49" charset="0"/>
              <a:buChar char="o"/>
              <a:defRPr/>
            </a:pPr>
            <a:r>
              <a:rPr lang="fr-FR" sz="3200" err="1">
                <a:solidFill>
                  <a:schemeClr val="bg2">
                    <a:lumMod val="60000"/>
                    <a:lumOff val="40000"/>
                  </a:schemeClr>
                </a:solidFill>
                <a:cs typeface="Times New Roman" pitchFamily="18" charset="0"/>
              </a:rPr>
              <a:t>Ser</a:t>
            </a:r>
            <a:endParaRPr lang="fr-FR" sz="3200">
              <a:solidFill>
                <a:schemeClr val="bg2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marL="457200" indent="-457200" algn="l" rtl="0">
              <a:buFont typeface="Courier New" pitchFamily="49" charset="0"/>
              <a:buChar char="o"/>
              <a:defRPr/>
            </a:pPr>
            <a:r>
              <a:rPr lang="fr-FR" sz="3200">
                <a:solidFill>
                  <a:schemeClr val="bg2">
                    <a:lumMod val="60000"/>
                    <a:lumOff val="40000"/>
                  </a:schemeClr>
                </a:solidFill>
                <a:cs typeface="Times New Roman" pitchFamily="18" charset="0"/>
              </a:rPr>
              <a:t>Ir</a:t>
            </a:r>
          </a:p>
          <a:p>
            <a:pPr marL="457200" indent="-457200" algn="l" rtl="0">
              <a:buFont typeface="Courier New" pitchFamily="49" charset="0"/>
              <a:buChar char="o"/>
              <a:defRPr/>
            </a:pPr>
            <a:r>
              <a:rPr lang="fr-FR" sz="3200">
                <a:solidFill>
                  <a:schemeClr val="bg2">
                    <a:lumMod val="60000"/>
                    <a:lumOff val="40000"/>
                  </a:schemeClr>
                </a:solidFill>
                <a:cs typeface="Times New Roman" pitchFamily="18" charset="0"/>
              </a:rPr>
              <a:t>Saur</a:t>
            </a:r>
          </a:p>
          <a:p>
            <a:pPr marL="457200" indent="-457200" algn="l" rtl="0">
              <a:buFont typeface="Courier New" pitchFamily="49" charset="0"/>
              <a:buChar char="o"/>
              <a:defRPr/>
            </a:pPr>
            <a:r>
              <a:rPr lang="fr-FR" sz="3200">
                <a:solidFill>
                  <a:schemeClr val="bg2">
                    <a:lumMod val="60000"/>
                    <a:lumOff val="40000"/>
                  </a:schemeClr>
                </a:solidFill>
                <a:cs typeface="Times New Roman" pitchFamily="18" charset="0"/>
              </a:rPr>
              <a:t>Fer</a:t>
            </a:r>
          </a:p>
          <a:p>
            <a:pPr marL="457200" indent="-457200" algn="l" rtl="0">
              <a:buFont typeface="Courier New" pitchFamily="49" charset="0"/>
              <a:buChar char="o"/>
              <a:defRPr/>
            </a:pPr>
            <a:r>
              <a:rPr lang="fr-FR" sz="3200" err="1">
                <a:solidFill>
                  <a:schemeClr val="bg2">
                    <a:lumMod val="60000"/>
                    <a:lumOff val="40000"/>
                  </a:schemeClr>
                </a:solidFill>
                <a:cs typeface="Times New Roman" pitchFamily="18" charset="0"/>
              </a:rPr>
              <a:t>Pourr</a:t>
            </a:r>
            <a:endParaRPr lang="fr-FR" sz="3200">
              <a:solidFill>
                <a:schemeClr val="bg2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marL="457200" indent="-457200" algn="l" rtl="0">
              <a:buFont typeface="Courier New" pitchFamily="49" charset="0"/>
              <a:buChar char="o"/>
              <a:defRPr/>
            </a:pPr>
            <a:r>
              <a:rPr lang="fr-FR" sz="3200" err="1">
                <a:solidFill>
                  <a:schemeClr val="bg2">
                    <a:lumMod val="60000"/>
                    <a:lumOff val="40000"/>
                  </a:schemeClr>
                </a:solidFill>
                <a:cs typeface="Times New Roman" pitchFamily="18" charset="0"/>
              </a:rPr>
              <a:t>Courr</a:t>
            </a:r>
            <a:endParaRPr lang="fr-FR" sz="3200">
              <a:solidFill>
                <a:schemeClr val="bg2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marL="457200" indent="-457200" algn="l" rtl="0">
              <a:buFont typeface="Courier New" pitchFamily="49" charset="0"/>
              <a:buChar char="o"/>
              <a:defRPr/>
            </a:pPr>
            <a:r>
              <a:rPr lang="fr-FR" sz="3200" err="1">
                <a:solidFill>
                  <a:schemeClr val="bg2">
                    <a:lumMod val="60000"/>
                    <a:lumOff val="40000"/>
                  </a:schemeClr>
                </a:solidFill>
                <a:cs typeface="Times New Roman" pitchFamily="18" charset="0"/>
              </a:rPr>
              <a:t>Viendr</a:t>
            </a:r>
            <a:endParaRPr lang="fr-FR" sz="3200">
              <a:solidFill>
                <a:schemeClr val="bg2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marL="457200" indent="-457200" algn="l" rtl="0">
              <a:buFont typeface="Courier New" pitchFamily="49" charset="0"/>
              <a:buChar char="o"/>
              <a:defRPr/>
            </a:pPr>
            <a:r>
              <a:rPr lang="fr-FR" sz="3200" err="1">
                <a:solidFill>
                  <a:schemeClr val="bg2">
                    <a:lumMod val="60000"/>
                    <a:lumOff val="40000"/>
                  </a:schemeClr>
                </a:solidFill>
                <a:cs typeface="Times New Roman" pitchFamily="18" charset="0"/>
              </a:rPr>
              <a:t>Devr</a:t>
            </a:r>
            <a:endParaRPr lang="fr-FR" sz="3200">
              <a:solidFill>
                <a:schemeClr val="bg2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marL="457200" indent="-457200" algn="l" rtl="0">
              <a:buFont typeface="Courier New" pitchFamily="49" charset="0"/>
              <a:buChar char="o"/>
              <a:defRPr/>
            </a:pPr>
            <a:r>
              <a:rPr lang="fr-FR" sz="3200" err="1">
                <a:solidFill>
                  <a:schemeClr val="bg2">
                    <a:lumMod val="60000"/>
                    <a:lumOff val="40000"/>
                  </a:schemeClr>
                </a:solidFill>
                <a:cs typeface="Times New Roman" pitchFamily="18" charset="0"/>
              </a:rPr>
              <a:t>Enverr </a:t>
            </a:r>
            <a:endParaRPr lang="he-IL" sz="3200">
              <a:solidFill>
                <a:schemeClr val="bg2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1796618"/>
            <a:ext cx="3528392" cy="501675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457200" indent="-457200" algn="l" rtl="0">
              <a:buFont typeface="Wingdings" pitchFamily="2" charset="2"/>
              <a:buChar char="Ø"/>
              <a:defRPr/>
            </a:pPr>
            <a:r>
              <a:rPr lang="fr-FR" sz="320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J’aur</a:t>
            </a:r>
            <a:r>
              <a:rPr lang="fr-FR" sz="3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ais</a:t>
            </a:r>
            <a:endParaRPr lang="fr-FR" sz="3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 algn="l" rtl="0">
              <a:buFont typeface="Wingdings" pitchFamily="2" charset="2"/>
              <a:buChar char="Ø"/>
              <a:defRPr/>
            </a:pPr>
            <a:r>
              <a:rPr lang="fr-FR" sz="32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Tu </a:t>
            </a:r>
            <a:r>
              <a:rPr lang="fr-FR" sz="320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ser</a:t>
            </a:r>
            <a:r>
              <a:rPr lang="fr-FR" sz="3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ais</a:t>
            </a:r>
            <a:endParaRPr lang="fr-FR" sz="3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 algn="l" rtl="0">
              <a:buFont typeface="Wingdings" pitchFamily="2" charset="2"/>
              <a:buChar char="Ø"/>
              <a:defRPr/>
            </a:pPr>
            <a:r>
              <a:rPr lang="fr-FR" sz="32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Il </a:t>
            </a:r>
            <a:r>
              <a:rPr lang="fr-FR" sz="320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ir</a:t>
            </a:r>
            <a:r>
              <a:rPr lang="fr-FR" sz="3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ait</a:t>
            </a:r>
            <a:endParaRPr lang="fr-FR" sz="3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 algn="l" rtl="0">
              <a:buFont typeface="Wingdings" pitchFamily="2" charset="2"/>
              <a:buChar char="Ø"/>
              <a:defRPr/>
            </a:pPr>
            <a:r>
              <a:rPr lang="fr-FR" sz="32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Elle </a:t>
            </a:r>
            <a:r>
              <a:rPr lang="fr-FR" sz="320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saur</a:t>
            </a:r>
            <a:r>
              <a:rPr lang="fr-FR" sz="3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ait</a:t>
            </a:r>
            <a:r>
              <a:rPr lang="fr-FR" sz="320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fr-FR" sz="320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marL="457200" indent="-457200" algn="l" rtl="0">
              <a:buFont typeface="Wingdings" pitchFamily="2" charset="2"/>
              <a:buChar char="Ø"/>
              <a:defRPr/>
            </a:pPr>
            <a:r>
              <a:rPr lang="fr-FR" sz="32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On </a:t>
            </a:r>
            <a:r>
              <a:rPr lang="fr-FR" sz="320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fer</a:t>
            </a:r>
            <a:r>
              <a:rPr lang="fr-FR" sz="3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ait</a:t>
            </a:r>
            <a:endParaRPr lang="fr-FR" sz="3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 algn="l" rtl="0">
              <a:buFont typeface="Wingdings" pitchFamily="2" charset="2"/>
              <a:buChar char="Ø"/>
              <a:defRPr/>
            </a:pPr>
            <a:r>
              <a:rPr lang="fr-FR" sz="32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Nous </a:t>
            </a:r>
            <a:r>
              <a:rPr lang="fr-FR" sz="320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pourr</a:t>
            </a:r>
            <a:r>
              <a:rPr lang="fr-FR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r>
              <a:rPr lang="fr-FR" sz="3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ons</a:t>
            </a:r>
            <a:endParaRPr lang="fr-FR" sz="3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 algn="l" rtl="0">
              <a:buFont typeface="Wingdings" pitchFamily="2" charset="2"/>
              <a:buChar char="Ø"/>
              <a:defRPr/>
            </a:pPr>
            <a:r>
              <a:rPr lang="fr-FR" sz="32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Vous </a:t>
            </a:r>
            <a:r>
              <a:rPr lang="fr-FR" sz="320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courr</a:t>
            </a:r>
            <a:r>
              <a:rPr lang="fr-FR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r>
              <a:rPr lang="fr-FR" sz="3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ez</a:t>
            </a:r>
            <a:endParaRPr lang="fr-FR" sz="3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 algn="l" rtl="0">
              <a:buFont typeface="Wingdings" pitchFamily="2" charset="2"/>
              <a:buChar char="Ø"/>
              <a:defRPr/>
            </a:pPr>
            <a:r>
              <a:rPr lang="fr-FR" sz="32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Ils </a:t>
            </a:r>
            <a:r>
              <a:rPr lang="fr-FR" sz="320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viendr</a:t>
            </a:r>
            <a:r>
              <a:rPr lang="fr-FR" sz="3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aient</a:t>
            </a:r>
            <a:endParaRPr lang="fr-FR" sz="3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 algn="l" rtl="0">
              <a:buFont typeface="Wingdings" pitchFamily="2" charset="2"/>
              <a:buChar char="Ø"/>
              <a:defRPr/>
            </a:pPr>
            <a:r>
              <a:rPr lang="fr-FR" sz="32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Elles </a:t>
            </a:r>
            <a:r>
              <a:rPr lang="fr-FR" sz="320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devr</a:t>
            </a:r>
            <a:r>
              <a:rPr lang="fr-FR" sz="3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aient</a:t>
            </a:r>
            <a:endParaRPr lang="fr-FR" sz="3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 algn="l" rtl="0">
              <a:buFont typeface="Wingdings" pitchFamily="2" charset="2"/>
              <a:buChar char="Ø"/>
              <a:defRPr/>
            </a:pPr>
            <a:r>
              <a:rPr lang="fr-FR" sz="320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J’enverr</a:t>
            </a:r>
            <a:r>
              <a:rPr lang="fr-FR" sz="3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ais</a:t>
            </a:r>
            <a:endParaRPr lang="fr-FR" sz="3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8655" y="332656"/>
            <a:ext cx="6609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smtClean="0">
                <a:ln w="5080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verbes irréguliers</a:t>
            </a:r>
            <a:endParaRPr lang="en-US" sz="5400" b="1">
              <a:ln w="5080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18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03648" y="434752"/>
            <a:ext cx="6191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fr-FR" sz="4400" u="sng" err="1">
                <a:solidFill>
                  <a:srgbClr val="CC3399"/>
                </a:solidFill>
              </a:rPr>
              <a:t>Quelques autres</a:t>
            </a:r>
            <a:endParaRPr lang="en-US" altLang="fr-FR" sz="4400" u="sng">
              <a:solidFill>
                <a:srgbClr val="CC3399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9552" y="2133526"/>
            <a:ext cx="4032819" cy="381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marL="457200" indent="-457200" algn="l" rtl="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fr-FR" sz="2800" b="1" i="1" err="1" smtClean="0">
                <a:solidFill>
                  <a:schemeClr val="bg1">
                    <a:lumMod val="25000"/>
                  </a:schemeClr>
                </a:solidFill>
              </a:rPr>
              <a:t>Recevoir </a:t>
            </a:r>
            <a:r>
              <a:rPr lang="en-GB" altLang="fr-FR" sz="2800" b="1" i="1">
                <a:solidFill>
                  <a:schemeClr val="bg1">
                    <a:lumMod val="25000"/>
                  </a:schemeClr>
                </a:solidFill>
              </a:rPr>
              <a:t>	</a:t>
            </a:r>
            <a:endParaRPr lang="en-GB" altLang="fr-FR" sz="2800" b="1" i="1" smtClean="0">
              <a:solidFill>
                <a:schemeClr val="bg1">
                  <a:lumMod val="25000"/>
                </a:schemeClr>
              </a:solidFill>
            </a:endParaRPr>
          </a:p>
          <a:p>
            <a:pPr marL="457200" indent="-457200" algn="l" rtl="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fr-FR" sz="2800" b="1" i="1" err="1" smtClean="0">
                <a:solidFill>
                  <a:schemeClr val="bg1">
                    <a:lumMod val="25000"/>
                  </a:schemeClr>
                </a:solidFill>
              </a:rPr>
              <a:t>Voir 		</a:t>
            </a:r>
          </a:p>
          <a:p>
            <a:pPr marL="457200" indent="-457200" algn="l" rtl="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fr-FR" sz="2800" b="1" i="1" err="1" smtClean="0">
                <a:solidFill>
                  <a:schemeClr val="bg1">
                    <a:lumMod val="25000"/>
                  </a:schemeClr>
                </a:solidFill>
              </a:rPr>
              <a:t>Vouloir</a:t>
            </a:r>
            <a:endParaRPr lang="en-GB" altLang="fr-FR" sz="2800" b="1" i="1" smtClean="0">
              <a:solidFill>
                <a:schemeClr val="bg1">
                  <a:lumMod val="25000"/>
                </a:schemeClr>
              </a:solidFill>
            </a:endParaRPr>
          </a:p>
          <a:p>
            <a:pPr marL="457200" indent="-457200" algn="l" rtl="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fr-FR" sz="2800" b="1" i="1" err="1" smtClean="0">
                <a:solidFill>
                  <a:schemeClr val="bg1">
                    <a:lumMod val="25000"/>
                  </a:schemeClr>
                </a:solidFill>
              </a:rPr>
              <a:t>Falloir </a:t>
            </a:r>
          </a:p>
          <a:p>
            <a:pPr marL="457200" indent="-457200" algn="l" rtl="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fr-FR" sz="2800" b="1" i="1" err="1" smtClean="0">
                <a:solidFill>
                  <a:schemeClr val="bg1">
                    <a:lumMod val="25000"/>
                  </a:schemeClr>
                </a:solidFill>
              </a:rPr>
              <a:t>Mourir</a:t>
            </a:r>
            <a:endParaRPr lang="en-GB" altLang="fr-FR" sz="2800" b="1" i="1" smtClean="0">
              <a:solidFill>
                <a:schemeClr val="bg1">
                  <a:lumMod val="25000"/>
                </a:schemeClr>
              </a:solidFill>
            </a:endParaRPr>
          </a:p>
          <a:p>
            <a:pPr marL="457200" indent="-457200" algn="l" rtl="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fr-FR" sz="2800" b="1" i="1" smtClean="0">
                <a:solidFill>
                  <a:schemeClr val="bg1">
                    <a:lumMod val="25000"/>
                  </a:schemeClr>
                </a:solidFill>
              </a:rPr>
              <a:t>Devoir</a:t>
            </a:r>
          </a:p>
          <a:p>
            <a:pPr marL="457200" indent="-457200" algn="l" rtl="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fr-FR" sz="2800" b="1" i="1" err="1" smtClean="0">
                <a:solidFill>
                  <a:schemeClr val="bg1">
                    <a:lumMod val="25000"/>
                  </a:schemeClr>
                </a:solidFill>
              </a:rPr>
              <a:t>Pleuvoir  </a:t>
            </a:r>
            <a:r>
              <a:rPr lang="en-GB" altLang="fr-FR" sz="2800" b="1" i="1">
                <a:solidFill>
                  <a:schemeClr val="bg1">
                    <a:lumMod val="25000"/>
                  </a:schemeClr>
                </a:solidFill>
              </a:rPr>
              <a:t>		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03848" y="2133526"/>
            <a:ext cx="5832648" cy="381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marL="0" indent="0" algn="l" rtl="0" eaLnBrk="1" hangingPunct="1">
              <a:spcBef>
                <a:spcPct val="20000"/>
              </a:spcBef>
            </a:pPr>
            <a:r>
              <a:rPr lang="en-GB" altLang="fr-FR" sz="2800" b="1" smtClean="0">
                <a:solidFill>
                  <a:srgbClr val="CC3399"/>
                </a:solidFill>
              </a:rPr>
              <a:t>- Recevr		</a:t>
            </a:r>
            <a:r>
              <a:rPr lang="en-GB" altLang="fr-FR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 </a:t>
            </a:r>
            <a:r>
              <a:rPr lang="en-GB" altLang="fr-FR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je </a:t>
            </a:r>
            <a:r>
              <a:rPr lang="en-GB" altLang="fr-FR" sz="2800" b="1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recevrais </a:t>
            </a:r>
            <a:endParaRPr lang="en-GB" altLang="fr-FR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 algn="l" rtl="0" eaLnBrk="1" hangingPunct="1">
              <a:spcBef>
                <a:spcPct val="20000"/>
              </a:spcBef>
            </a:pPr>
            <a:r>
              <a:rPr lang="en-GB" altLang="fr-FR" sz="2800" b="1" smtClean="0">
                <a:solidFill>
                  <a:srgbClr val="CC3399"/>
                </a:solidFill>
              </a:rPr>
              <a:t>- Verr</a:t>
            </a:r>
            <a:r>
              <a:rPr lang="en-GB" altLang="fr-FR" sz="2800" b="1" smtClean="0"/>
              <a:t>		</a:t>
            </a:r>
            <a:r>
              <a:rPr lang="en-GB" altLang="fr-FR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 </a:t>
            </a:r>
            <a:r>
              <a:rPr lang="en-GB" altLang="fr-FR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je </a:t>
            </a:r>
            <a:r>
              <a:rPr lang="en-GB" altLang="fr-FR" sz="2800" b="1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verrais</a:t>
            </a:r>
            <a:endParaRPr lang="en-GB" altLang="fr-FR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457200" indent="-457200" algn="l" rtl="0" eaLnBrk="1" hangingPunct="1">
              <a:spcBef>
                <a:spcPct val="20000"/>
              </a:spcBef>
              <a:buFontTx/>
              <a:buChar char="-"/>
            </a:pPr>
            <a:r>
              <a:rPr lang="en-GB" altLang="fr-FR" sz="2800" b="1" err="1" smtClean="0">
                <a:solidFill>
                  <a:srgbClr val="CC3399"/>
                </a:solidFill>
              </a:rPr>
              <a:t>Voudr		</a:t>
            </a:r>
            <a:r>
              <a:rPr lang="en-GB" altLang="fr-FR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 </a:t>
            </a:r>
            <a:r>
              <a:rPr lang="en-GB" altLang="fr-FR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je </a:t>
            </a:r>
            <a:r>
              <a:rPr lang="en-GB" altLang="fr-FR" sz="2800" b="1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voudrais</a:t>
            </a:r>
            <a:endParaRPr lang="en-GB" altLang="fr-FR" sz="2800" b="1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457200" indent="-457200" algn="l" rtl="0" eaLnBrk="1" hangingPunct="1">
              <a:spcBef>
                <a:spcPct val="20000"/>
              </a:spcBef>
              <a:buFontTx/>
              <a:buChar char="-"/>
            </a:pPr>
            <a:r>
              <a:rPr lang="en-GB" altLang="fr-FR" sz="2800" b="1" err="1">
                <a:solidFill>
                  <a:srgbClr val="CC3399"/>
                </a:solidFill>
              </a:rPr>
              <a:t>Faudr</a:t>
            </a:r>
            <a:r>
              <a:rPr lang="en-GB" altLang="fr-FR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	- il faudrait</a:t>
            </a:r>
            <a:endParaRPr lang="en-GB" altLang="fr-FR" sz="2800" b="1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457200" indent="-457200" algn="l" rtl="0" eaLnBrk="1" hangingPunct="1">
              <a:spcBef>
                <a:spcPct val="20000"/>
              </a:spcBef>
              <a:buFontTx/>
              <a:buChar char="-"/>
            </a:pPr>
            <a:r>
              <a:rPr lang="en-GB" altLang="fr-FR" sz="2800" b="1" err="1">
                <a:solidFill>
                  <a:srgbClr val="CC3399"/>
                </a:solidFill>
              </a:rPr>
              <a:t>Mourr</a:t>
            </a:r>
            <a:r>
              <a:rPr lang="en-GB" altLang="fr-FR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	- je mourrais</a:t>
            </a:r>
            <a:endParaRPr lang="en-GB" altLang="fr-FR" sz="2800" b="1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457200" indent="-457200" algn="l" rtl="0" eaLnBrk="1" hangingPunct="1">
              <a:spcBef>
                <a:spcPct val="20000"/>
              </a:spcBef>
              <a:buFontTx/>
              <a:buChar char="-"/>
            </a:pPr>
            <a:r>
              <a:rPr lang="en-GB" altLang="fr-FR" sz="2800" b="1" err="1">
                <a:solidFill>
                  <a:srgbClr val="CC3399"/>
                </a:solidFill>
              </a:rPr>
              <a:t>Devr</a:t>
            </a:r>
            <a:r>
              <a:rPr lang="en-GB" altLang="fr-FR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	- je devrais</a:t>
            </a:r>
            <a:endParaRPr lang="en-GB" altLang="fr-FR" sz="2800" b="1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457200" indent="-457200" algn="l" rtl="0" eaLnBrk="1" hangingPunct="1">
              <a:spcBef>
                <a:spcPct val="20000"/>
              </a:spcBef>
              <a:buFontTx/>
              <a:buChar char="-"/>
            </a:pPr>
            <a:r>
              <a:rPr lang="en-GB" altLang="fr-FR" sz="2800" b="1" err="1">
                <a:solidFill>
                  <a:srgbClr val="CC3399"/>
                </a:solidFill>
              </a:rPr>
              <a:t>Pleuvr</a:t>
            </a:r>
            <a:r>
              <a:rPr lang="en-GB" altLang="fr-FR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	- il pleuvrait</a:t>
            </a:r>
            <a:endParaRPr lang="en-GB" altLang="fr-FR" sz="2800" b="1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457200" indent="-457200" algn="l" rtl="0" eaLnBrk="1" hangingPunct="1">
              <a:spcBef>
                <a:spcPct val="20000"/>
              </a:spcBef>
              <a:buFontTx/>
              <a:buChar char="-"/>
            </a:pPr>
            <a:endParaRPr lang="en-GB" altLang="fr-FR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6768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30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30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30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30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30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30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grpId="0" nodeType="clickEffect">
                                  <p:stCondLst>
                                    <p:cond delay="30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grpId="0" nodeType="clickEffect">
                                  <p:stCondLst>
                                    <p:cond delay="30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grpId="0" nodeType="clickEffect">
                                  <p:stCondLst>
                                    <p:cond delay="30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42" fill="hold" grpId="0" nodeType="clickEffect">
                                  <p:stCondLst>
                                    <p:cond delay="30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42" fill="hold" grpId="0" nodeType="clickEffect">
                                  <p:stCondLst>
                                    <p:cond delay="30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42" fill="hold" grpId="0" nodeType="clickEffect">
                                  <p:stCondLst>
                                    <p:cond delay="30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42" fill="hold" grpId="0" nodeType="clickEffect">
                                  <p:stCondLst>
                                    <p:cond delay="30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7" dur="1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42" fill="hold" grpId="0" nodeType="clickEffect">
                                  <p:stCondLst>
                                    <p:cond delay="30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1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2930525" y="2073275"/>
            <a:ext cx="31099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6000">
                <a:latin typeface="Comic Sans MS" pitchFamily="66" charset="0"/>
                <a:hlinkClick r:id="rId3"/>
              </a:rPr>
              <a:t>à vous !!!</a:t>
            </a:r>
            <a:endParaRPr lang="en-US" altLang="fr-FR" sz="6000">
              <a:latin typeface="Comic Sans MS" pitchFamily="66" charset="0"/>
            </a:endParaRPr>
          </a:p>
        </p:txBody>
      </p:sp>
      <p:pic>
        <p:nvPicPr>
          <p:cNvPr id="95241" name="Picture 9" descr="j035660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475" y="3429000"/>
            <a:ext cx="2051050" cy="20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952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4" descr="http://p6.storage.canalblog.com/62/77/589669/85760968_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1628800"/>
            <a:ext cx="4081900" cy="223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470300"/>
      </p:ext>
    </p:extLst>
  </p:cSld>
  <p:clrMapOvr>
    <a:masterClrMapping/>
  </p:clrMapOvr>
  <p:transition>
    <p:dissolve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7591" name="Picture 7" descr="gif animée:fillette étudi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0663" y="2579688"/>
            <a:ext cx="5113337" cy="427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6" name="WordArt 2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8424863" cy="2735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rtl="0"/>
            <a:r>
              <a:rPr lang="fr-FR" sz="3600" kern="10">
                <a:ln w="9525">
                  <a:solidFill>
                    <a:srgbClr val="000000"/>
                  </a:solidFill>
                  <a:round/>
                </a:ln>
                <a:solidFill>
                  <a:schemeClr val="accent2"/>
                </a:solidFill>
                <a:latin typeface="Arial Black"/>
              </a:rPr>
              <a:t>utilisation du</a:t>
            </a:r>
          </a:p>
          <a:p>
            <a:pPr rtl="0"/>
            <a:r>
              <a:rPr lang="fr-FR" sz="3600" kern="10">
                <a:ln w="9525">
                  <a:solidFill>
                    <a:srgbClr val="000000"/>
                  </a:solidFill>
                  <a:round/>
                </a:ln>
                <a:solidFill>
                  <a:schemeClr val="accent2"/>
                </a:solidFill>
                <a:latin typeface="Arial Black"/>
              </a:rPr>
              <a:t>conditionnel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nimBg="1"/>
      <p:bldP spid="67586" grpId="1" animBg="1"/>
      <p:bldP spid="67586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549275"/>
            <a:ext cx="4608513" cy="1143000"/>
          </a:xfrm>
        </p:spPr>
        <p:txBody>
          <a:bodyPr>
            <a:normAutofit fontScale="90000"/>
          </a:bodyPr>
          <a:lstStyle/>
          <a:p>
            <a:pPr rtl="0"/>
            <a:r>
              <a:rPr lang="fr-FR" altLang="fr-FR" sz="400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1/ pour demander</a:t>
            </a:r>
            <a:endParaRPr lang="en-US" altLang="fr-FR" sz="40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2205038"/>
            <a:ext cx="7561262" cy="1295400"/>
          </a:xfrm>
        </p:spPr>
        <p:txBody>
          <a:bodyPr/>
          <a:lstStyle/>
          <a:p>
            <a:pPr algn="l"/>
            <a:r>
              <a:rPr lang="fr-FR" altLang="fr-FR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Je </a:t>
            </a:r>
            <a:r>
              <a:rPr lang="fr-FR" altLang="fr-FR" sz="2800" u="sng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voudrais</a:t>
            </a:r>
            <a:r>
              <a:rPr lang="fr-FR" altLang="fr-FR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jouer avec toi. </a:t>
            </a:r>
            <a:r>
              <a:rPr lang="fr-FR" altLang="fr-FR" sz="2800">
                <a:solidFill>
                  <a:schemeClr val="tx2"/>
                </a:solidFill>
                <a:latin typeface="Comic Sans MS" pitchFamily="66" charset="0"/>
              </a:rPr>
              <a:t>(vouloir)</a:t>
            </a:r>
          </a:p>
          <a:p>
            <a:pPr algn="l"/>
            <a:r>
              <a:rPr lang="fr-FR" altLang="fr-FR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Tu </a:t>
            </a:r>
            <a:r>
              <a:rPr lang="fr-FR" altLang="fr-FR" sz="2800" u="sng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pourrais</a:t>
            </a:r>
            <a:r>
              <a:rPr lang="fr-FR" altLang="fr-FR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jouer avec moi</a:t>
            </a:r>
            <a:r>
              <a:rPr lang="fr-FR" altLang="fr-FR" sz="2800">
                <a:solidFill>
                  <a:schemeClr val="tx2"/>
                </a:solidFill>
              </a:rPr>
              <a:t> </a:t>
            </a:r>
            <a:r>
              <a:rPr lang="fr-FR" altLang="fr-FR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?</a:t>
            </a:r>
            <a:r>
              <a:rPr lang="fr-FR" altLang="fr-FR" sz="2800">
                <a:solidFill>
                  <a:schemeClr val="tx2"/>
                </a:solidFill>
                <a:latin typeface="Comic Sans MS" pitchFamily="66" charset="0"/>
              </a:rPr>
              <a:t> (pouvoir)</a:t>
            </a:r>
            <a:endParaRPr lang="en-US" altLang="fr-FR" sz="280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68612" name="Picture 4" descr="message animé:chien: &quot; tu joues avec moi ?&quot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975" y="3470275"/>
            <a:ext cx="4032250" cy="33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330825" y="723900"/>
            <a:ext cx="23812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poliment</a:t>
            </a:r>
            <a:endParaRPr lang="en-US" altLang="fr-FR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/>
      <p:bldP spid="686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404813"/>
            <a:ext cx="5400675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altLang="fr-FR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2/ pour donner un</a:t>
            </a:r>
            <a:endParaRPr lang="en-US" altLang="fr-FR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2060575"/>
            <a:ext cx="7202487" cy="1223963"/>
          </a:xfrm>
          <a:noFill/>
        </p:spPr>
        <p:txBody>
          <a:bodyPr>
            <a:normAutofit fontScale="92500"/>
          </a:bodyPr>
          <a:lstStyle/>
          <a:p>
            <a:pPr algn="l" rtl="0"/>
            <a:r>
              <a:rPr lang="fr-FR" altLang="fr-FR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Tu </a:t>
            </a:r>
            <a:r>
              <a:rPr lang="fr-FR" altLang="fr-FR" sz="2800" u="sng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devrais</a:t>
            </a:r>
            <a:r>
              <a:rPr lang="fr-FR" altLang="fr-FR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écouter tes parents. </a:t>
            </a:r>
            <a:r>
              <a:rPr lang="fr-FR" altLang="fr-FR" sz="2800">
                <a:solidFill>
                  <a:schemeClr val="tx2"/>
                </a:solidFill>
                <a:latin typeface="Comic Sans MS" pitchFamily="66" charset="0"/>
              </a:rPr>
              <a:t>(devoir)</a:t>
            </a:r>
          </a:p>
          <a:p>
            <a:pPr algn="l" rtl="0"/>
            <a:r>
              <a:rPr lang="fr-FR" altLang="fr-FR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Elle </a:t>
            </a:r>
            <a:r>
              <a:rPr lang="fr-FR" altLang="fr-FR" sz="2800" u="sng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devrait</a:t>
            </a:r>
            <a:r>
              <a:rPr lang="fr-FR" altLang="fr-FR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faire plus de sport.</a:t>
            </a:r>
            <a:r>
              <a:rPr lang="he-IL" altLang="fr-FR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fr-FR" altLang="fr-FR" sz="2800">
                <a:solidFill>
                  <a:schemeClr val="tx2"/>
                </a:solidFill>
                <a:latin typeface="Comic Sans MS" pitchFamily="66" charset="0"/>
              </a:rPr>
              <a:t>(devoir)</a:t>
            </a:r>
          </a:p>
          <a:p>
            <a:pPr algn="l" rtl="0"/>
            <a:endParaRPr lang="fr-FR" altLang="fr-FR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9636" name="Picture 4" descr="cadrl7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875" y="3736975"/>
            <a:ext cx="3744913" cy="31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6118225" y="601663"/>
            <a:ext cx="19446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conseil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3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tmFilter="0,0; .5, 1; 1, 1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build="p"/>
      <p:bldP spid="69637" grpId="0"/>
      <p:bldP spid="6963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404813"/>
            <a:ext cx="5616575" cy="1143000"/>
          </a:xfrm>
        </p:spPr>
        <p:txBody>
          <a:bodyPr>
            <a:normAutofit fontScale="90000"/>
          </a:bodyPr>
          <a:lstStyle/>
          <a:p>
            <a:r>
              <a:rPr lang="fr-FR" altLang="fr-FR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3/ pour exprimer un</a:t>
            </a:r>
            <a:endParaRPr lang="en-US" altLang="fr-FR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755650" y="2205038"/>
            <a:ext cx="799306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  <a:cs typeface="Arial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  <a:cs typeface="Arial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  <a:cs typeface="Arial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  <a:cs typeface="Arial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  <a:cs typeface="Arial"/>
              </a:defRPr>
            </a:lvl5pPr>
            <a:lvl6pPr marL="2514600" indent="-228600" algn="ctr" rtl="1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/>
              </a:defRPr>
            </a:lvl6pPr>
            <a:lvl7pPr marL="2971800" indent="-228600" algn="ctr" rtl="1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/>
              </a:defRPr>
            </a:lvl7pPr>
            <a:lvl8pPr marL="3429000" indent="-228600" algn="ctr" rtl="1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/>
              </a:defRPr>
            </a:lvl8pPr>
            <a:lvl9pPr marL="3886200" indent="-228600" algn="ctr" rtl="1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/>
              </a:defRPr>
            </a:lvl9pPr>
          </a:lstStyle>
          <a:p>
            <a:pPr algn="l" rtl="0"/>
            <a:r>
              <a:rPr lang="fr-FR" altLang="fr-FR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Il </a:t>
            </a:r>
            <a:r>
              <a:rPr lang="fr-FR" altLang="fr-FR" sz="2800" u="sng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aimerait</a:t>
            </a:r>
            <a:r>
              <a:rPr lang="fr-FR" altLang="fr-FR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que tu lui téléphones. </a:t>
            </a:r>
            <a:r>
              <a:rPr lang="fr-FR" altLang="fr-FR" sz="2800">
                <a:solidFill>
                  <a:schemeClr val="tx2"/>
                </a:solidFill>
                <a:latin typeface="Comic Sans MS" pitchFamily="66" charset="0"/>
              </a:rPr>
              <a:t>(aimer)</a:t>
            </a:r>
          </a:p>
          <a:p>
            <a:pPr algn="l" rtl="0"/>
            <a:r>
              <a:rPr lang="fr-FR" altLang="fr-FR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Nous </a:t>
            </a:r>
            <a:r>
              <a:rPr lang="fr-FR" altLang="fr-FR" sz="2800" u="sng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voudrions</a:t>
            </a:r>
            <a:r>
              <a:rPr lang="fr-FR" altLang="fr-FR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vous parler. </a:t>
            </a:r>
            <a:r>
              <a:rPr lang="fr-FR" altLang="fr-FR" sz="2800">
                <a:solidFill>
                  <a:schemeClr val="tx2"/>
                </a:solidFill>
                <a:latin typeface="Comic Sans MS" pitchFamily="66" charset="0"/>
              </a:rPr>
              <a:t>(vouloir)</a:t>
            </a:r>
            <a:endParaRPr lang="en-US" altLang="fr-FR" sz="280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70660" name="Picture 4" descr="message animé appelle moi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413" y="3532188"/>
            <a:ext cx="3960812" cy="332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5940425" y="579438"/>
            <a:ext cx="15160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désir</a:t>
            </a:r>
            <a:endParaRPr lang="en-US" altLang="fr-FR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3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/>
      <p:bldP spid="70661" grpId="0"/>
      <p:bldP spid="7066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65976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">
              <a:avLst>
                <a:gd name="adj" fmla="val 20588"/>
              </a:avLst>
            </a:prstTxWarp>
          </a:bodyPr>
          <a:lstStyle/>
          <a:p>
            <a:pPr rtl="0"/>
            <a:r>
              <a:rPr lang="fr-FR" sz="6600" kern="10">
                <a:ln w="9525">
                  <a:solidFill>
                    <a:srgbClr val="000000"/>
                  </a:solidFill>
                  <a:round/>
                </a:ln>
                <a:solidFill>
                  <a:schemeClr val="accent2"/>
                </a:solidFill>
                <a:latin typeface="Arial Black"/>
              </a:rPr>
              <a:t>formation</a:t>
            </a:r>
          </a:p>
          <a:p>
            <a:pPr rtl="0"/>
            <a:r>
              <a:rPr lang="fr-FR" sz="6600" kern="10">
                <a:ln w="9525">
                  <a:solidFill>
                    <a:srgbClr val="000000"/>
                  </a:solidFill>
                  <a:round/>
                </a:ln>
                <a:solidFill>
                  <a:schemeClr val="accent2"/>
                </a:solidFill>
                <a:latin typeface="Arial Black"/>
              </a:rPr>
              <a:t> du conditonnel </a:t>
            </a:r>
          </a:p>
        </p:txBody>
      </p:sp>
      <p:pic>
        <p:nvPicPr>
          <p:cNvPr id="14344" name="Picture 8" descr="j028409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8400" y="1557338"/>
            <a:ext cx="1716088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  <p:cond evt="onBegin" delay="0">
                          <p:tn val="29"/>
                        </p:cond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0"/>
            <a:ext cx="7772400" cy="1557338"/>
          </a:xfrm>
        </p:spPr>
        <p:txBody>
          <a:bodyPr/>
          <a:lstStyle/>
          <a:p>
            <a:pPr rtl="0"/>
            <a:r>
              <a:rPr lang="en-US" altLang="fr-FR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 m a g i n e z</a:t>
            </a:r>
            <a:endParaRPr lang="en-US" altLang="fr-FR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73734" name="Picture 6" descr="romeo-et-juli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1412776"/>
            <a:ext cx="3106737" cy="4052887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539750" y="4149725"/>
            <a:ext cx="487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Roméo et Juliette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6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737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0" grpId="1"/>
      <p:bldP spid="737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411413" y="5084763"/>
            <a:ext cx="67325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/>
            <a:r>
              <a:rPr lang="en-US" altLang="fr-FR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J’</a:t>
            </a:r>
            <a:r>
              <a:rPr lang="en-US" altLang="fr-FR" sz="3200">
                <a:solidFill>
                  <a:srgbClr val="FF99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aimer</a:t>
            </a:r>
            <a:r>
              <a:rPr lang="en-US" altLang="fr-FR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ais </a:t>
            </a:r>
            <a:r>
              <a:rPr lang="en-US" altLang="fr-FR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que tu m’aimes toujours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323850" y="260350"/>
            <a:ext cx="10795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fr-FR" sz="48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J’</a:t>
            </a:r>
            <a:endParaRPr lang="en-US" altLang="fr-FR" sz="4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3348038" y="333375"/>
            <a:ext cx="2089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/>
            <a:r>
              <a:rPr lang="en-US" altLang="fr-FR" sz="4800" b="1">
                <a:solidFill>
                  <a:srgbClr val="FF99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aimer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6877050" y="333375"/>
            <a:ext cx="10795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/>
            <a:r>
              <a:rPr lang="en-US" altLang="fr-FR" sz="4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ais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635375" y="5805488"/>
            <a:ext cx="4248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fr-FR" sz="4800">
                <a:latin typeface="Comic Sans MS" pitchFamily="66" charset="0"/>
              </a:rPr>
              <a:t>Verbe</a:t>
            </a:r>
            <a:r>
              <a:rPr lang="en-US" altLang="fr-FR" sz="480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altLang="fr-FR" sz="4800">
                <a:latin typeface="Comic Sans MS" pitchFamily="66" charset="0"/>
              </a:rPr>
              <a:t>:</a:t>
            </a:r>
            <a:r>
              <a:rPr lang="en-US" altLang="fr-FR" sz="480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altLang="fr-FR" sz="4800">
                <a:solidFill>
                  <a:srgbClr val="FF99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aimer</a:t>
            </a: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539750" y="260350"/>
            <a:ext cx="10795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fr-FR" sz="48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Je</a:t>
            </a:r>
            <a:endParaRPr lang="en-US" altLang="fr-FR" sz="4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1979613" y="2636838"/>
            <a:ext cx="11525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4211638" y="2565400"/>
            <a:ext cx="360362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 flipH="1">
            <a:off x="5795963" y="2565400"/>
            <a:ext cx="792162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1042988" y="2060575"/>
            <a:ext cx="1368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fr-FR" sz="3200">
                <a:solidFill>
                  <a:schemeClr val="hlink"/>
                </a:solidFill>
                <a:latin typeface="Arial Rounded MT Bold" pitchFamily="34" charset="0"/>
              </a:rPr>
              <a:t>sujet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3132138" y="1916113"/>
            <a:ext cx="1873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fr-FR" sz="3200">
                <a:solidFill>
                  <a:schemeClr val="hlink"/>
                </a:solidFill>
                <a:latin typeface="Arial Rounded MT Bold" pitchFamily="34" charset="0"/>
              </a:rPr>
              <a:t>infinitif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5651500" y="1700213"/>
            <a:ext cx="31686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fr-FR" sz="3200">
                <a:solidFill>
                  <a:schemeClr val="hlink"/>
                </a:solidFill>
                <a:latin typeface="Arial Rounded MT Bold" pitchFamily="34" charset="0"/>
              </a:rPr>
              <a:t>Terminaison de l’imparfait</a:t>
            </a:r>
          </a:p>
        </p:txBody>
      </p:sp>
      <p:pic>
        <p:nvPicPr>
          <p:cNvPr id="15386" name="Picture 26" descr="rj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5" y="3716338"/>
            <a:ext cx="2019300" cy="2743200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87" name="AutoShape 27"/>
          <p:cNvSpPr>
            <a:spLocks noChangeArrowheads="1"/>
          </p:cNvSpPr>
          <p:nvPr/>
        </p:nvSpPr>
        <p:spPr bwMode="auto">
          <a:xfrm>
            <a:off x="2411413" y="5084763"/>
            <a:ext cx="6732587" cy="576262"/>
          </a:xfrm>
          <a:prstGeom prst="wedgeRoundRectCallout">
            <a:avLst>
              <a:gd name="adj1" fmla="val -61435"/>
              <a:gd name="adj2" fmla="val -209227"/>
              <a:gd name="adj3" fmla="val 16667"/>
            </a:avLst>
          </a:prstGeom>
          <a:noFill/>
          <a:ln w="19050" algn="ctr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  <p:cond evt="onBegin" delay="0">
                          <p:tn val="47"/>
                        </p:cond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  <p:cond evt="onBegin" delay="0">
                          <p:tn val="55"/>
                        </p:cond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226 -0.02431 L 0.1283 -0.02431 C 0.18473 -0.02431 0.25434 0.11458 0.25434 0.22754 L 0.25434 0.47963" pathEditMode="relative" rAng="0" ptsTypes="FfFF">
                                      <p:cBhvr>
                                        <p:cTn id="59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  <p:cond evt="onBegin" delay="0">
                          <p:tn val="59"/>
                        </p:cond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95 -0.02847 L -0.04097 -0.02847 C -0.01319 -0.02847 0.02101 0.1095 0.02101 0.222 L 0.02101 0.47269" pathEditMode="relative" rAng="0" ptsTypes="FfFF">
                                      <p:cBhvr>
                                        <p:cTn id="63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  <p:cond evt="onBegin" delay="0">
                          <p:tn val="63"/>
                        </p:cond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173 -0.02708 L -0.3184 -0.02708 C -0.25868 -0.02708 -0.18507 0.11135 -0.18507 0.22408 L -0.18507 0.47547" pathEditMode="relative" rAng="0" ptsTypes="FfFF">
                                      <p:cBhvr>
                                        <p:cTn id="67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2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  <p:cond evt="onBegin" delay="0">
                          <p:tn val="67"/>
                        </p:cond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6701 -0.01783 L 0.05903 -0.01783 C 0.11546 -0.01783 0.18507 0.12106 0.18507 0.23402 L 0.18507 0.48611" pathEditMode="relative" rAng="0" ptsTypes="FfFF">
                                      <p:cBhvr>
                                        <p:cTn id="71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  <p:cond evt="onBegin" delay="0">
                          <p:tn val="71"/>
                        </p:cond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  <p:cond evt="onBegin" delay="0">
                          <p:tn val="78"/>
                        </p:cond>
                      </p:stCondLst>
                      <p:childTnLst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  <p:cond evt="onBegin" delay="0">
                          <p:tn val="83"/>
                        </p:cond>
                      </p:stCondLst>
                      <p:childTnLst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  <p:cond evt="onBegin" delay="0">
                          <p:tn val="90"/>
                        </p:cond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  <p:cond evt="onBegin" delay="0">
                          <p:tn val="95"/>
                        </p:cond>
                      </p:stCondLst>
                      <p:childTnLst>
                        <p:par>
                          <p:cTn id="9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  <p:cond evt="onBegin" delay="0">
                          <p:tn val="102"/>
                        </p:cond>
                      </p:stCondLst>
                      <p:childTnLst>
                        <p:par>
                          <p:cTn id="10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70" grpId="1"/>
      <p:bldP spid="15370" grpId="2"/>
      <p:bldP spid="15371" grpId="0"/>
      <p:bldP spid="15371" grpId="1"/>
      <p:bldP spid="15372" grpId="1"/>
      <p:bldP spid="15372" grpId="2"/>
      <p:bldP spid="15375" grpId="0"/>
      <p:bldP spid="15376" grpId="0"/>
      <p:bldP spid="15376" grpId="1"/>
      <p:bldP spid="15376" grpId="2"/>
      <p:bldP spid="15377" grpId="0" animBg="1"/>
      <p:bldP spid="15378" grpId="0" animBg="1"/>
      <p:bldP spid="15379" grpId="0" animBg="1"/>
      <p:bldP spid="15380" grpId="0"/>
      <p:bldP spid="15381" grpId="0"/>
      <p:bldP spid="15382" grpId="0"/>
      <p:bldP spid="153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654550" y="3429000"/>
            <a:ext cx="25876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fr-FR" sz="4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avec moi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827088" y="620713"/>
            <a:ext cx="91598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fr-FR" sz="4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Tu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244850" y="692150"/>
            <a:ext cx="22971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fr-FR" sz="4800">
                <a:solidFill>
                  <a:srgbClr val="FF99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habiter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7308850" y="692150"/>
            <a:ext cx="96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fr-FR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ais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-36512" y="4725144"/>
            <a:ext cx="9217024" cy="20128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rtl="0">
              <a:lnSpc>
                <a:spcPct val="65000"/>
              </a:lnSpc>
            </a:pPr>
            <a:endParaRPr lang="en-US" altLang="fr-FR" sz="4800" smtClean="0">
              <a:solidFill>
                <a:schemeClr val="accent2"/>
              </a:solidFill>
              <a:latin typeface="Comic Sans MS" pitchFamily="66" charset="0"/>
            </a:endParaRPr>
          </a:p>
          <a:p>
            <a:pPr rtl="0">
              <a:lnSpc>
                <a:spcPct val="65000"/>
              </a:lnSpc>
            </a:pPr>
            <a:r>
              <a:rPr lang="en-US" altLang="fr-FR" sz="4800" err="1" smtClean="0">
                <a:solidFill>
                  <a:schemeClr val="accent2"/>
                </a:solidFill>
                <a:latin typeface="Comic Sans MS" pitchFamily="66" charset="0"/>
              </a:rPr>
              <a:t>verbe </a:t>
            </a:r>
            <a:r>
              <a:rPr lang="en-US" altLang="fr-FR" sz="4800">
                <a:solidFill>
                  <a:schemeClr val="accent2"/>
                </a:solidFill>
                <a:latin typeface="Comic Sans MS" pitchFamily="66" charset="0"/>
              </a:rPr>
              <a:t>:</a:t>
            </a:r>
            <a:r>
              <a:rPr lang="en-US" altLang="fr-FR" sz="4800">
                <a:solidFill>
                  <a:srgbClr val="FF99CC"/>
                </a:solidFill>
                <a:latin typeface="Comic Sans MS" pitchFamily="66" charset="0"/>
              </a:rPr>
              <a:t> habiter</a:t>
            </a:r>
            <a:r>
              <a:rPr lang="en-US" altLang="fr-FR" sz="4800">
                <a:solidFill>
                  <a:schemeClr val="accent2"/>
                </a:solidFill>
                <a:latin typeface="Comic Sans MS" pitchFamily="66" charset="0"/>
              </a:rPr>
              <a:t> (infinitif)</a:t>
            </a:r>
          </a:p>
          <a:p>
            <a:pPr rtl="0">
              <a:lnSpc>
                <a:spcPct val="65000"/>
              </a:lnSpc>
            </a:pPr>
            <a:r>
              <a:rPr lang="en-US" altLang="fr-FR" sz="4800">
                <a:latin typeface="Comic Sans MS" pitchFamily="66" charset="0"/>
              </a:rPr>
              <a:t>+</a:t>
            </a:r>
          </a:p>
          <a:p>
            <a:pPr rtl="0">
              <a:lnSpc>
                <a:spcPct val="65000"/>
              </a:lnSpc>
            </a:pPr>
            <a:r>
              <a:rPr lang="en-US" altLang="fr-FR" sz="480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altLang="fr-FR" sz="4800" err="1">
                <a:solidFill>
                  <a:schemeClr val="hlink"/>
                </a:solidFill>
                <a:latin typeface="Comic Sans MS" pitchFamily="66" charset="0"/>
              </a:rPr>
              <a:t>ais</a:t>
            </a:r>
            <a:r>
              <a:rPr lang="en-US" altLang="fr-FR" sz="4800">
                <a:solidFill>
                  <a:schemeClr val="accent2"/>
                </a:solidFill>
                <a:latin typeface="Comic Sans MS" pitchFamily="66" charset="0"/>
              </a:rPr>
              <a:t> (terminaison de l’imparfait)</a:t>
            </a:r>
          </a:p>
        </p:txBody>
      </p:sp>
      <p:pic>
        <p:nvPicPr>
          <p:cNvPr id="33802" name="Picture 10" descr="rj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20" y="1916832"/>
            <a:ext cx="2019300" cy="2743200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2916238" y="2276475"/>
            <a:ext cx="6227762" cy="2232025"/>
          </a:xfrm>
          <a:prstGeom prst="wedgeEllipseCallout">
            <a:avLst>
              <a:gd name="adj1" fmla="val -68652"/>
              <a:gd name="adj2" fmla="val 7951"/>
            </a:avLst>
          </a:prstGeom>
          <a:noFill/>
          <a:ln w="19050" algn="ctr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04 -0.02847 L 0.07604 0.13959 C 0.07604 0.21482 0.13455 0.30764 0.18212 0.30764 L 0.28872 0.30764" pathEditMode="relative" rAng="0" ptsTypes="FfFF">
                                      <p:cBhvr>
                                        <p:cTn id="35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  <p:cond evt="onBegin" delay="0">
                          <p:tn val="35"/>
                        </p:cond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05 -0.03889 L -0.12205 0.12917 C -0.12205 0.2044 -0.05052 0.29722 0.00781 0.29722 L 0.13768 0.29722" pathEditMode="relative" rAng="0" ptsTypes="FfFF">
                                      <p:cBhvr>
                                        <p:cTn id="39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  <p:cond evt="onBegin" delay="0">
                          <p:tn val="39"/>
                        </p:cond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04931 L -0.00573 0.12384 C -0.00573 0.20162 -0.02534 0.29722 -0.04114 0.29722 L -0.07639 0.29722" pathEditMode="relative" rAng="0" ptsTypes="FfFF">
                                      <p:cBhvr>
                                        <p:cTn id="43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  <p:cond evt="onBegin" delay="0">
                          <p:tn val="43"/>
                        </p:cond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  <p:cond evt="onBegin" delay="0">
                          <p:tn val="48"/>
                        </p:cond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38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  <p:cond evt="onBegin" delay="0">
                          <p:tn val="53"/>
                        </p:cond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3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  <p:cond evt="onBegin" delay="0">
                          <p:tn val="58"/>
                        </p:cond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3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  <p:cond evt="onBegin" delay="0">
                          <p:tn val="63"/>
                        </p:cond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3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1"/>
      <p:bldP spid="33798" grpId="1"/>
      <p:bldP spid="33798" grpId="2"/>
      <p:bldP spid="33799" grpId="0"/>
      <p:bldP spid="33799" grpId="1"/>
      <p:bldP spid="33800" grpId="0"/>
      <p:bldP spid="33800" grpId="1"/>
      <p:bldP spid="33801" grpId="0" uiExpand="1" build="p" animBg="1"/>
      <p:bldP spid="33803" grpId="0" animBg="1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8.09.12"/>
  <p:tag name="AS_TITLE" val="Aspose.Slides for .NET 2.0"/>
  <p:tag name="AS_VERSION" val="18.9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119</Paragraphs>
  <Slides>19</Slides>
  <Notes>19</Notes>
  <TotalTime>10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20">
      <vt:lpstr>Mesh</vt:lpstr>
      <vt:lpstr>Le conditionnel</vt:lpstr>
      <vt:lpstr>Slide 2</vt:lpstr>
      <vt:lpstr>1/ pour demander</vt:lpstr>
      <vt:lpstr>2/ pour donner un</vt:lpstr>
      <vt:lpstr>3/ pour exprimer un</vt:lpstr>
      <vt:lpstr>Slide 6</vt:lpstr>
      <vt:lpstr>I m a g i n e z</vt:lpstr>
      <vt:lpstr>Slide 8</vt:lpstr>
      <vt:lpstr>Slide 9</vt:lpstr>
      <vt:lpstr>On vivrait toujours ensemble </vt:lpstr>
      <vt:lpstr>infinitif</vt:lpstr>
      <vt:lpstr>Slide 12</vt:lpstr>
      <vt:lpstr>Infinitif : 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0</LinksUpToDate>
  <SharedDoc>0</SharedDoc>
  <HyperlinksChanged>0</HyperlinksChanged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Le conditionnel</dc:title>
  <cp:revision>2</cp:revision>
  <cp:lastPrinted>1601-01-01T00:00:00.000</cp:lastPrinted>
  <dcterms:created xsi:type="dcterms:W3CDTF">2015-10-15T16:52:09Z</dcterms:created>
  <dcterms:modified xsi:type="dcterms:W3CDTF">2020-03-17T22:06:17Z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_TemplateID">
    <vt:lpwstr>TC011812601033</vt:lpwstr>
  </property>
</Properties>
</file>