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7C2C82-B18D-4FE9-8069-0BF5DB541501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9526E6-E2F6-4760-BAD0-64CAD4B399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xportal.klett-sprachen.de/logischa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/>
          <a:lstStyle/>
          <a:p>
            <a:r>
              <a:rPr lang="en-US" dirty="0" smtClean="0"/>
              <a:t>					Elektronische 						Freunde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9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41438"/>
          </a:xfrm>
        </p:spPr>
        <p:txBody>
          <a:bodyPr/>
          <a:lstStyle/>
          <a:p>
            <a:r>
              <a:rPr lang="en-US" dirty="0" smtClean="0"/>
              <a:t>Modalverben im </a:t>
            </a:r>
            <a:r>
              <a:rPr lang="de-DE" dirty="0" smtClean="0"/>
              <a:t>Präteritum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312951" y="2324100"/>
            <a:ext cx="6237111" cy="3508375"/>
          </a:xfrm>
        </p:spPr>
      </p:pic>
    </p:spTree>
    <p:extLst>
      <p:ext uri="{BB962C8B-B14F-4D97-AF65-F5344CB8AC3E}">
        <p14:creationId xmlns:p14="http://schemas.microsoft.com/office/powerpoint/2010/main" val="362669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54763"/>
          </a:xfrm>
        </p:spPr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Übung 1: Was passt: </a:t>
            </a:r>
            <a:r>
              <a:rPr lang="de-DE" sz="2400" i="1" dirty="0" smtClean="0"/>
              <a:t>kännen, wollen </a:t>
            </a:r>
            <a:r>
              <a:rPr lang="de-DE" sz="2400" dirty="0" smtClean="0"/>
              <a:t>oder </a:t>
            </a:r>
            <a:r>
              <a:rPr lang="de-DE" sz="2400" i="1" dirty="0" smtClean="0"/>
              <a:t>müssen? </a:t>
            </a:r>
            <a:r>
              <a:rPr lang="de-DE" sz="2400" dirty="0" smtClean="0"/>
              <a:t>Ergänze die richtigen Formen im Präteritum.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000" dirty="0" smtClean="0"/>
              <a:t>1. Ich war bei meinem Freund Peer. Ich ____________ dringend telefonieren, aber der Akku war leer.</a:t>
            </a:r>
          </a:p>
          <a:p>
            <a:pPr marL="0" indent="0">
              <a:buNone/>
            </a:pPr>
            <a:r>
              <a:rPr lang="de-DE" sz="2000" dirty="0" smtClean="0"/>
              <a:t>2. Ich __________das Handy von Peer nehmen.</a:t>
            </a:r>
          </a:p>
          <a:p>
            <a:pPr marL="0" indent="0">
              <a:buNone/>
            </a:pPr>
            <a:r>
              <a:rPr lang="de-DE" sz="2000" dirty="0" smtClean="0"/>
              <a:t>3. Aber ich_____________ nicht telefonieren, weil Peer kein Guthaben mehr hatte. </a:t>
            </a:r>
          </a:p>
          <a:p>
            <a:pPr marL="0" indent="0">
              <a:buNone/>
            </a:pPr>
            <a:r>
              <a:rPr lang="de-DE" sz="2000" dirty="0" smtClean="0"/>
              <a:t>4. Also ___________ wir mit dem Computer skypen.</a:t>
            </a:r>
          </a:p>
          <a:p>
            <a:pPr marL="0" indent="0">
              <a:buNone/>
            </a:pPr>
            <a:r>
              <a:rPr lang="de-DE" sz="2000" dirty="0" smtClean="0"/>
              <a:t>5. Aber wir __________ das Programm nicht öffnen. So ein Mist!</a:t>
            </a:r>
          </a:p>
          <a:p>
            <a:pPr marL="0" indent="0">
              <a:buNone/>
            </a:pPr>
            <a:r>
              <a:rPr lang="de-DE" sz="2000" dirty="0" smtClean="0"/>
              <a:t>6. Deshalb ______________ ich schnell nach Hause fahren.</a:t>
            </a:r>
          </a:p>
          <a:p>
            <a:pPr marL="0" indent="0">
              <a:buNone/>
            </a:pPr>
            <a:r>
              <a:rPr lang="de-DE" sz="2000" dirty="0" smtClean="0"/>
              <a:t>7. Aber ich _____________ nicht : Mein Fahrrad hatte einen Platen.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504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Übung 2: Was </a:t>
            </a:r>
            <a:r>
              <a:rPr lang="en-US" dirty="0"/>
              <a:t>war letzte Woche? Ergänze das Modalverb in der richtigen Form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dirty="0"/>
              <a:t>Pia _________________ (1) Nadja anrufen. Aber Nadja k_________________ (2) keine Anrufe </a:t>
            </a:r>
            <a:r>
              <a:rPr lang="en-US" sz="2600" dirty="0" smtClean="0"/>
              <a:t>bekommen,denn </a:t>
            </a:r>
            <a:r>
              <a:rPr lang="en-US" sz="2600" dirty="0"/>
              <a:t>ihr Handy war gesperrt. Deshalb k_________________ (3) Pia und Nadja nicht </a:t>
            </a:r>
            <a:r>
              <a:rPr lang="en-US" sz="2600" dirty="0" smtClean="0"/>
              <a:t>telefonieren.Paul </a:t>
            </a:r>
            <a:r>
              <a:rPr lang="en-US" sz="2600" dirty="0"/>
              <a:t>m_________________ (4) zur Polizei gehen, weil jemand sein Handy gestohlen hat. Die </a:t>
            </a:r>
            <a:r>
              <a:rPr lang="en-US" sz="2600" dirty="0" smtClean="0"/>
              <a:t>Polizisten w</a:t>
            </a:r>
            <a:r>
              <a:rPr lang="en-US" sz="2600" dirty="0"/>
              <a:t>_________________ (5) alles genau wissen. Sie haben viel </a:t>
            </a:r>
            <a:r>
              <a:rPr lang="en-US" sz="2600" dirty="0" smtClean="0"/>
              <a:t>gefragt.Robbie </a:t>
            </a:r>
            <a:r>
              <a:rPr lang="en-US" sz="2600" dirty="0"/>
              <a:t>w_________________ (6) kein Handy mehr haben. Seine Freunde k_________________ (7) ihn </a:t>
            </a:r>
            <a:r>
              <a:rPr lang="en-US" sz="2600" dirty="0" smtClean="0"/>
              <a:t>nicht mehr </a:t>
            </a:r>
            <a:r>
              <a:rPr lang="en-US" sz="2600" dirty="0"/>
              <a:t>anrufen. Sie m_________________ (8) direkt mit ihm reden.</a:t>
            </a:r>
          </a:p>
        </p:txBody>
      </p:sp>
    </p:spTree>
    <p:extLst>
      <p:ext uri="{BB962C8B-B14F-4D97-AF65-F5344CB8AC3E}">
        <p14:creationId xmlns:p14="http://schemas.microsoft.com/office/powerpoint/2010/main" val="292371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/>
          <a:lstStyle/>
          <a:p>
            <a:r>
              <a:rPr lang="de-DE" dirty="0" smtClean="0"/>
              <a:t>Übung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3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0" r="-1723" b="13636"/>
          <a:stretch/>
        </p:blipFill>
        <p:spPr>
          <a:xfrm>
            <a:off x="152400" y="76200"/>
            <a:ext cx="8991600" cy="6754091"/>
          </a:xfrm>
        </p:spPr>
      </p:pic>
    </p:spTree>
    <p:extLst>
      <p:ext uri="{BB962C8B-B14F-4D97-AF65-F5344CB8AC3E}">
        <p14:creationId xmlns:p14="http://schemas.microsoft.com/office/powerpoint/2010/main" val="210939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445" r="68" b="42827"/>
          <a:stretch/>
        </p:blipFill>
        <p:spPr>
          <a:xfrm>
            <a:off x="381000" y="457200"/>
            <a:ext cx="7924800" cy="5791200"/>
          </a:xfrm>
        </p:spPr>
      </p:pic>
    </p:spTree>
    <p:extLst>
      <p:ext uri="{BB962C8B-B14F-4D97-AF65-F5344CB8AC3E}">
        <p14:creationId xmlns:p14="http://schemas.microsoft.com/office/powerpoint/2010/main" val="18430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55320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Mehr Übungen:</a:t>
            </a:r>
          </a:p>
          <a:p>
            <a:endParaRPr lang="de-DE" dirty="0"/>
          </a:p>
          <a:p>
            <a:r>
              <a:rPr lang="en-US" dirty="0" smtClean="0">
                <a:hlinkClick r:id="rId2"/>
              </a:rPr>
              <a:t>http://xportal.klett-sprachen.de/logischa2/</a:t>
            </a:r>
            <a:endParaRPr lang="en-US" dirty="0" smtClean="0"/>
          </a:p>
          <a:p>
            <a:endParaRPr lang="de-DE" dirty="0"/>
          </a:p>
          <a:p>
            <a:endParaRPr lang="en-US" dirty="0"/>
          </a:p>
        </p:txBody>
      </p:sp>
      <p:pic>
        <p:nvPicPr>
          <p:cNvPr id="1026" name="Picture 2" descr="C:\Users\Administrator\Desktop\deutsch lern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2743200"/>
            <a:ext cx="5791200" cy="351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831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238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    Elektronische       Freunde </vt:lpstr>
      <vt:lpstr>Modalverben im Präteritum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Elektronische Freunde</dc:title>
  <dc:creator>IK</dc:creator>
  <cp:lastModifiedBy>IK</cp:lastModifiedBy>
  <cp:revision>5</cp:revision>
  <dcterms:created xsi:type="dcterms:W3CDTF">2020-03-20T19:00:39Z</dcterms:created>
  <dcterms:modified xsi:type="dcterms:W3CDTF">2020-03-20T19:39:29Z</dcterms:modified>
</cp:coreProperties>
</file>