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60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6148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4F6F99D-5C53-4CA2-A0B8-8F50F081506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45F1A73-1EBD-43B3-8DAF-DBF9F58FB17C}" type="slidenum">
              <a:rPr lang="en-US"/>
              <a:pPr/>
              <a:t>1</a:t>
            </a:fld>
            <a:endParaRPr lang="en-US"/>
          </a:p>
        </p:txBody>
      </p:sp>
      <p:sp>
        <p:nvSpPr>
          <p:cNvPr id="717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 bwMode="auto"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79525" y="1600200"/>
            <a:ext cx="7085013" cy="1066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79525" y="2819400"/>
            <a:ext cx="5256213" cy="11430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A1B21263-18DB-4728-8BF9-58C7AD5D512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3706FA-7111-40BD-84B6-659CF2646B6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94475" y="685800"/>
            <a:ext cx="1771650" cy="54403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79525" y="685800"/>
            <a:ext cx="5162550" cy="54403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0003B7-7B4B-4E87-8A51-B3BEFBC0546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B9CEC2-33EB-4463-96CB-AA1E86E4D55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8DDE12-D2F2-4AE5-B9CE-9E0ADBC3FF1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79525" y="1600200"/>
            <a:ext cx="25527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84625" y="1600200"/>
            <a:ext cx="25527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70A287-297B-4721-93EE-2A7347FE09F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C18E9C-8A4F-4813-B9B0-D1B570E1331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DD5DE4-5F17-4928-B874-DD8787824F1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A7184D-DB5C-489A-98D7-B12CDD0130E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F7DE5B-AC40-458B-BAA5-770136467B2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B28C45-402A-4FDD-A58D-60685A9CE16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79525" y="685800"/>
            <a:ext cx="70866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79525" y="1600200"/>
            <a:ext cx="5257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smtClean="0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29375"/>
            <a:ext cx="21336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29375"/>
            <a:ext cx="28956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29375"/>
            <a:ext cx="21336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n-lt"/>
              </a:defRPr>
            </a:lvl1pPr>
          </a:lstStyle>
          <a:p>
            <a:fld id="{4F4D08CA-38C2-4F71-8B77-E77E953FED2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s://www.schubert-verlag.de/aufgaben/uebungen_a2/a2_kap2_modalverben.htm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de-DE" b="1" dirty="0" smtClean="0">
                <a:latin typeface="Adobe Caslon Pro" pitchFamily="18" charset="0"/>
              </a:rPr>
              <a:t>Elektronische Freunde</a:t>
            </a:r>
            <a:endParaRPr lang="en-US" b="1" dirty="0">
              <a:latin typeface="Adobe Caslon Pro" pitchFamily="18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19200" y="4267200"/>
            <a:ext cx="5256213" cy="1143000"/>
          </a:xfrm>
        </p:spPr>
        <p:txBody>
          <a:bodyPr/>
          <a:lstStyle/>
          <a:p>
            <a:r>
              <a:rPr lang="mk-MK" sz="1400" dirty="0" smtClean="0"/>
              <a:t>Елена Поповска </a:t>
            </a:r>
          </a:p>
          <a:p>
            <a:r>
              <a:rPr lang="mk-MK" sz="1400" dirty="0" smtClean="0"/>
              <a:t>Наставник по германски јазик </a:t>
            </a:r>
          </a:p>
          <a:p>
            <a:r>
              <a:rPr lang="mk-MK" sz="1400" dirty="0" smtClean="0"/>
              <a:t>ОУ „Гоце Делчев“ - Битола</a:t>
            </a:r>
            <a:endParaRPr lang="en-US" sz="1400" dirty="0" smtClean="0">
              <a:latin typeface="Adobe Caslon Pro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Modalverben im Präteritum </a:t>
            </a:r>
            <a:endParaRPr lang="en-US" dirty="0"/>
          </a:p>
        </p:txBody>
      </p:sp>
      <p:pic>
        <p:nvPicPr>
          <p:cNvPr id="6" name="Content Placeholder 5" descr="maxresdefault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90600" y="1752601"/>
            <a:ext cx="7696200" cy="4343400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90600" y="609600"/>
            <a:ext cx="7391400" cy="1523999"/>
          </a:xfrm>
        </p:spPr>
        <p:txBody>
          <a:bodyPr/>
          <a:lstStyle/>
          <a:p>
            <a:r>
              <a:rPr lang="de-DE" sz="1200" b="1" dirty="0"/>
              <a:t>Übung 1: Setze die Modalverben im Präteritum ein.</a:t>
            </a:r>
          </a:p>
          <a:p>
            <a:r>
              <a:rPr lang="de-DE" sz="1200" dirty="0"/>
              <a:t>Wir </a:t>
            </a:r>
            <a:r>
              <a:rPr lang="de-DE" sz="1200" i="1" dirty="0"/>
              <a:t>(wollen)_______________</a:t>
            </a:r>
            <a:r>
              <a:rPr lang="de-DE" sz="1200" dirty="0"/>
              <a:t>  dich nicht stören.</a:t>
            </a:r>
          </a:p>
          <a:p>
            <a:r>
              <a:rPr lang="de-DE" sz="1200" dirty="0"/>
              <a:t>Er </a:t>
            </a:r>
            <a:r>
              <a:rPr lang="de-DE" sz="1200" i="1" dirty="0"/>
              <a:t>(müssen)</a:t>
            </a:r>
            <a:r>
              <a:rPr lang="de-DE" sz="1200" dirty="0"/>
              <a:t> _______________ zeitig aufstehen.</a:t>
            </a:r>
          </a:p>
          <a:p>
            <a:r>
              <a:rPr lang="de-DE" sz="1200" dirty="0"/>
              <a:t>Ihr </a:t>
            </a:r>
            <a:r>
              <a:rPr lang="de-DE" sz="1200" i="1" dirty="0"/>
              <a:t>(können)</a:t>
            </a:r>
            <a:r>
              <a:rPr lang="de-DE" sz="1200" dirty="0"/>
              <a:t> _______________ es nicht sehen.</a:t>
            </a:r>
          </a:p>
          <a:p>
            <a:r>
              <a:rPr lang="de-DE" sz="1200" dirty="0"/>
              <a:t>Ich </a:t>
            </a:r>
            <a:r>
              <a:rPr lang="de-DE" sz="1200" i="1" dirty="0"/>
              <a:t>(dürfen)</a:t>
            </a:r>
            <a:r>
              <a:rPr lang="de-DE" sz="1200" dirty="0"/>
              <a:t> _______________ es euch nicht sagen.</a:t>
            </a:r>
          </a:p>
          <a:p>
            <a:r>
              <a:rPr lang="de-DE" sz="1200" dirty="0"/>
              <a:t>Du </a:t>
            </a:r>
            <a:r>
              <a:rPr lang="de-DE" sz="1200" i="1" dirty="0"/>
              <a:t>(sollen)</a:t>
            </a:r>
            <a:r>
              <a:rPr lang="de-DE" sz="1200" dirty="0"/>
              <a:t> _________________ den Abwasch machen</a:t>
            </a:r>
            <a:r>
              <a:rPr lang="de-DE" sz="1200" dirty="0" smtClean="0"/>
              <a:t>.</a:t>
            </a:r>
          </a:p>
          <a:p>
            <a:endParaRPr lang="de-DE" sz="1200" dirty="0"/>
          </a:p>
          <a:p>
            <a:endParaRPr lang="de-DE" sz="1200" dirty="0" smtClean="0"/>
          </a:p>
          <a:p>
            <a:endParaRPr lang="de-DE" sz="1200" dirty="0"/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990600" y="2590800"/>
            <a:ext cx="6019800" cy="3535363"/>
          </a:xfrm>
        </p:spPr>
        <p:txBody>
          <a:bodyPr/>
          <a:lstStyle/>
          <a:p>
            <a:pPr>
              <a:buNone/>
            </a:pPr>
            <a:r>
              <a:rPr lang="de-DE" sz="1200" b="1" dirty="0" smtClean="0"/>
              <a:t>Übung 2: Was war letzte Woche? Ergänze das Modalverb in der richtigen Form.</a:t>
            </a:r>
          </a:p>
          <a:p>
            <a:pPr>
              <a:buNone/>
            </a:pPr>
            <a:endParaRPr lang="de-DE" sz="1200" dirty="0" smtClean="0"/>
          </a:p>
          <a:p>
            <a:pPr>
              <a:buNone/>
            </a:pPr>
            <a:r>
              <a:rPr lang="de-DE" sz="1200" dirty="0" smtClean="0"/>
              <a:t> Pia _________________ (1) Nadja anrufen. Aber Nadja k_________________ (2) keine Anrufe bekommen, denn ihr Handy war gesperrt. Deshalb k_________________ (3) Pia und Nadja nicht telefonieren. Paul m_________________ (4) zur Polizei gehen, weil jemand sein Handy gestohlen hat. Die Polizisten w_________________ (5) alles genau wissen. Sie haben viel gefragt. Robbie w_________________ (6) kein Handy mehr haben. Seine Freunde k_________________ (7) ihn nicht mehr anrufen. Sie m_________________ (8) direkt mit ihm reden.</a:t>
            </a:r>
            <a:endParaRPr lang="en-US" sz="1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57200"/>
            <a:ext cx="7086600" cy="731838"/>
          </a:xfrm>
        </p:spPr>
        <p:txBody>
          <a:bodyPr/>
          <a:lstStyle/>
          <a:p>
            <a:r>
              <a:rPr lang="de-DE" sz="1200" b="1" dirty="0" smtClean="0"/>
              <a:t>Übung 3: </a:t>
            </a:r>
            <a:endParaRPr lang="en-US" sz="1200" b="1" dirty="0"/>
          </a:p>
        </p:txBody>
      </p:sp>
      <p:pic>
        <p:nvPicPr>
          <p:cNvPr id="6" name="Content Placeholder 5" descr="modalverben-im-prateritum-arbeitsblatter_32424_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358426" y="1112227"/>
            <a:ext cx="5270974" cy="4983773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43000" y="1447800"/>
            <a:ext cx="6096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 smtClean="0">
                <a:hlinkClick r:id="rId2"/>
              </a:rPr>
              <a:t>Weitere</a:t>
            </a:r>
            <a:r>
              <a:rPr lang="en-US" dirty="0" smtClean="0">
                <a:hlinkClick r:id="rId2"/>
              </a:rPr>
              <a:t> </a:t>
            </a:r>
            <a:r>
              <a:rPr lang="en-US" dirty="0" err="1" smtClean="0">
                <a:hlinkClick r:id="rId2"/>
              </a:rPr>
              <a:t>Übungen</a:t>
            </a:r>
            <a:r>
              <a:rPr lang="en-US" dirty="0" smtClean="0">
                <a:hlinkClick r:id="rId2"/>
              </a:rPr>
              <a:t>: </a:t>
            </a:r>
          </a:p>
          <a:p>
            <a:endParaRPr lang="en-US" dirty="0" smtClean="0">
              <a:hlinkClick r:id="rId2"/>
            </a:endParaRPr>
          </a:p>
          <a:p>
            <a:r>
              <a:rPr lang="en-US" dirty="0" smtClean="0">
                <a:hlinkClick r:id="rId2"/>
              </a:rPr>
              <a:t>https://www.schubert-verlag.de/aufgaben/uebungen_a2/a2_kap2_modalverben.htm</a:t>
            </a:r>
            <a:endParaRPr lang="en-US" dirty="0" smtClean="0"/>
          </a:p>
          <a:p>
            <a:endParaRPr lang="de-DE" dirty="0"/>
          </a:p>
          <a:p>
            <a:endParaRPr lang="de-DE" dirty="0" smtClean="0"/>
          </a:p>
          <a:p>
            <a:endParaRPr lang="de-DE" dirty="0"/>
          </a:p>
          <a:p>
            <a:endParaRPr lang="de-DE" dirty="0" smtClean="0"/>
          </a:p>
          <a:p>
            <a:r>
              <a:rPr lang="de-DE" dirty="0" smtClean="0"/>
              <a:t>    Viel Spaß beim Lernen </a:t>
            </a:r>
            <a:endParaRPr lang="en-US" dirty="0"/>
          </a:p>
        </p:txBody>
      </p:sp>
      <p:pic>
        <p:nvPicPr>
          <p:cNvPr id="3" name="Picture 2" descr="heart_german_flag_i_like_germany_postcard-r75db0633de044dd7ba8970dd13db3883_vgbaq_8byvr_54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114800" y="3429000"/>
            <a:ext cx="1428750" cy="142875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f01159440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tf01159440</Template>
  <TotalTime>71</TotalTime>
  <Words>165</Words>
  <Application>Microsoft Office PowerPoint</Application>
  <PresentationFormat>On-screen Show (4:3)</PresentationFormat>
  <Paragraphs>26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Century Gothic</vt:lpstr>
      <vt:lpstr>tf01159440</vt:lpstr>
      <vt:lpstr>Elektronische Freunde</vt:lpstr>
      <vt:lpstr>Modalverben im Präteritum </vt:lpstr>
      <vt:lpstr>Slide 3</vt:lpstr>
      <vt:lpstr>Übung 3: 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Elektronische Freunde</dc:title>
  <dc:creator>stefanstivart@yahoo.com</dc:creator>
  <cp:lastModifiedBy>stefanstivart@yahoo.com</cp:lastModifiedBy>
  <cp:revision>8</cp:revision>
  <dcterms:created xsi:type="dcterms:W3CDTF">2020-03-16T15:38:17Z</dcterms:created>
  <dcterms:modified xsi:type="dcterms:W3CDTF">2020-03-16T16:49:37Z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TC011594401033</vt:lpwstr>
  </property>
</Properties>
</file>