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3B3BC-6DE6-4B85-959F-51E5876E29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EF501-2880-4E94-98AC-B1328F5EE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EF501-2880-4E94-98AC-B1328F5EE20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7C5700-0C1C-4C32-A27A-A55D940751E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D83199-5A01-4E23-B746-F88205B511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5tvaveVak" TargetMode="External"/><Relationship Id="rId2" Type="http://schemas.openxmlformats.org/officeDocument/2006/relationships/hyperlink" Target="https://www.youtube.com/watch?v=utwgf_G91E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rN3nvhIH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br>
              <a:rPr lang="en-US" dirty="0" smtClean="0"/>
            </a:br>
            <a:r>
              <a:rPr lang="mk-MK" dirty="0" smtClean="0"/>
              <a:t>храна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Fruits, vegetables, dairy products, kids favorite food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Во прилог на оваа презентација, ќе ви бидат достапни и </a:t>
            </a:r>
            <a:r>
              <a:rPr lang="en-US" dirty="0" smtClean="0"/>
              <a:t>word</a:t>
            </a:r>
            <a:r>
              <a:rPr lang="mk-MK" dirty="0" smtClean="0"/>
              <a:t> документи со соодветни вежби.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Подговил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Наставник</a:t>
            </a:r>
          </a:p>
          <a:p>
            <a:pPr>
              <a:buNone/>
            </a:pPr>
            <a:r>
              <a:rPr lang="mk-MK" dirty="0" smtClean="0"/>
              <a:t>Александра Симончевска Нечовска</a:t>
            </a:r>
          </a:p>
          <a:p>
            <a:pPr>
              <a:buNone/>
            </a:pPr>
            <a:r>
              <a:rPr lang="mk-MK" dirty="0" smtClean="0"/>
              <a:t>ОУ.Св.Кирил и Методиј- Битола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5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</a:rPr>
              <a:t>FOOD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IN THIS UNIT WE WILL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SPEAK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ABOUT FOOD ( FRUIT, VEGETABLES ,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DAIRY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PRODUCTS AND KIDS FAVOURITE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FOOD</a:t>
            </a:r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-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WHAT THEY LIKE AND DON’T LIKE TO EAT)</a:t>
            </a:r>
          </a:p>
          <a:p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Во оваа тема ќе се запознаеме и ќе зборуваме за храната ( овошје, зеленчук, млечни производи, омилената храна на децата и што децата сакаат, а што не сакаат да јадат)</a:t>
            </a:r>
            <a:endParaRPr lang="en-US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FRUIT- </a:t>
            </a:r>
            <a:r>
              <a:rPr lang="mk-MK" dirty="0" smtClean="0"/>
              <a:t>ОВОШЈЕ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239000" cy="50292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 </a:t>
            </a:r>
          </a:p>
          <a:p>
            <a:r>
              <a:rPr lang="en-US" sz="2800" dirty="0" smtClean="0"/>
              <a:t>WATERMELON                                          CHERRY                                                     </a:t>
            </a:r>
            <a:r>
              <a:rPr lang="en-US" sz="2800" dirty="0" smtClean="0"/>
              <a:t>BANANA</a:t>
            </a:r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GRAPES                                             </a:t>
            </a:r>
            <a:r>
              <a:rPr lang="en-US" sz="2800" dirty="0" smtClean="0"/>
              <a:t> </a:t>
            </a:r>
            <a:r>
              <a:rPr lang="en-US" sz="2800" dirty="0" smtClean="0"/>
              <a:t>LEMON                                                        PINEAPPLE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ORANGE                                                                                           MELON</a:t>
            </a:r>
          </a:p>
          <a:p>
            <a:endParaRPr lang="en-US" dirty="0"/>
          </a:p>
        </p:txBody>
      </p:sp>
      <p:pic>
        <p:nvPicPr>
          <p:cNvPr id="4" name="Picture 3" descr="222081-Royalty-Free-RF-Clipart-Illustration-Of-A-Happy-Watermelon-Face-Smilin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066800"/>
            <a:ext cx="144780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pple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143000"/>
            <a:ext cx="1066800" cy="117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anana3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990601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7432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imao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743200"/>
            <a:ext cx="1295400" cy="116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bacaxi1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2514600"/>
            <a:ext cx="1603612" cy="149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orange5"/>
          <p:cNvPicPr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419600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melão"/>
          <p:cNvPicPr/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4114800" y="4114800"/>
            <a:ext cx="1713422" cy="126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n w="5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ИСКАЖУВАЊЕ НА СТАВ И ВКУС </a:t>
            </a:r>
            <a:r>
              <a:rPr lang="en-US" dirty="0" smtClean="0">
                <a:ln w="5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ln w="5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</a:br>
            <a:r>
              <a:rPr lang="mk-MK" dirty="0" smtClean="0">
                <a:ln w="5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СО ГЛАГОЛОТ </a:t>
            </a:r>
            <a:r>
              <a:rPr lang="en-US" dirty="0" smtClean="0">
                <a:ln w="50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LIKE</a:t>
            </a:r>
            <a:endParaRPr lang="en-US" dirty="0">
              <a:ln w="500"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1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k-MK" sz="1400" b="1" dirty="0">
                          <a:latin typeface="Cambria"/>
                          <a:ea typeface="Times New Roman"/>
                          <a:cs typeface="Times New Roman"/>
                        </a:rPr>
                        <a:t>I LIKE</a:t>
                      </a:r>
                      <a:r>
                        <a:rPr lang="en-US" sz="1400" b="1" dirty="0">
                          <a:latin typeface="Cambria"/>
                          <a:ea typeface="Times New Roman"/>
                          <a:cs typeface="Times New Roman"/>
                        </a:rPr>
                        <a:t> APPLE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Times New Roman"/>
                          <a:cs typeface="Times New Roman"/>
                        </a:rPr>
                        <a:t>DO I LIKE APPLE?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mbria"/>
                          <a:ea typeface="Times New Roman"/>
                          <a:cs typeface="Times New Roman"/>
                        </a:rPr>
                        <a:t>I DON’T LIKE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mbria"/>
                          <a:ea typeface="Times New Roman"/>
                          <a:cs typeface="Times New Roman"/>
                        </a:rPr>
                        <a:t>YOU LIKE BANANA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DO YOU LIKE BANANA?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YOU DON’T LIKE BANANA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mbria"/>
                          <a:ea typeface="Times New Roman"/>
                          <a:cs typeface="Times New Roman"/>
                        </a:rPr>
                        <a:t>HE LIKES MELON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DOES HE LIKE MELON?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HE DOESN’T LIKE MELON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mbria"/>
                          <a:ea typeface="Times New Roman"/>
                          <a:cs typeface="Times New Roman"/>
                        </a:rPr>
                        <a:t>SHE LIKES WATERMELON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DOES SHE LIKE WATERMELON?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SHE DOESN’T LIKE WATERMELON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mbria"/>
                          <a:ea typeface="Times New Roman"/>
                          <a:cs typeface="Times New Roman"/>
                        </a:rPr>
                        <a:t>IT LIKES ORANGE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DOES IT LIKE ORANGE?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IT DOESN’T LIKE ORANGE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mbria"/>
                          <a:ea typeface="Times New Roman"/>
                          <a:cs typeface="Times New Roman"/>
                        </a:rPr>
                        <a:t>WE LIKE PEAR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DO WE LIKE PEAR?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WE DON’T LIKE PEAR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mbria"/>
                          <a:ea typeface="Times New Roman"/>
                          <a:cs typeface="Times New Roman"/>
                        </a:rPr>
                        <a:t>YOU LIKE LEMON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DO YOU LIKE LEMON?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YOU DON’T LIKE LEMON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mbria"/>
                          <a:ea typeface="Times New Roman"/>
                          <a:cs typeface="Times New Roman"/>
                        </a:rPr>
                        <a:t>THEY LIKE  CHERRY       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DO THEY LIKE CHERRY?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THEY DON’T LIKE CHERRY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VEGETABLES</a:t>
            </a:r>
            <a:br>
              <a:rPr lang="en-US" dirty="0" smtClean="0"/>
            </a:br>
            <a:r>
              <a:rPr lang="mk-MK" dirty="0" smtClean="0"/>
              <a:t>зеленчук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ONION                                                                                CABBAGE                                               BROCCOL I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CARROT                                                          BEANS                                                                CUCUMBER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POTATOE                                                            </a:t>
            </a:r>
            <a:r>
              <a:rPr lang="mk-MK" dirty="0" smtClean="0"/>
              <a:t>   </a:t>
            </a:r>
            <a:r>
              <a:rPr lang="en-US" dirty="0" smtClean="0"/>
              <a:t>TOMATO                                                  </a:t>
            </a:r>
            <a:r>
              <a:rPr lang="en-US" dirty="0" smtClean="0"/>
              <a:t>PEAS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GARLIC                                                            PEPPERS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              MUSHROOMS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257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1816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334000"/>
            <a:ext cx="800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 descr="U2 potatoesb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114800"/>
            <a:ext cx="1085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4" descr="https://encrypted-tbn3.gstatic.com/images?q=tbn:ANd9GcSFWSAajC4WWmWCjnCTJ0M4mcG77aAVquMm-levApjhX4DXlOZfU7IW-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3962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4114800"/>
            <a:ext cx="11049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6" descr="U2 carrots2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54741" flipH="1">
            <a:off x="709783" y="2619604"/>
            <a:ext cx="13049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4" descr="U2 beans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9867599">
            <a:off x="3393590" y="2924788"/>
            <a:ext cx="1471727" cy="85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37" descr="https://encrypted-tbn3.gstatic.com/images?q=tbn:ANd9GcRiJdDV0DeDUEaivr_IpGGNzn3RolTi_0R33wP-LkTyLmmoDD8C5tQt25Q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00800" y="2819401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7" descr="U2 onionsb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24000" y="1676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43" descr="https://encrypted-tbn2.gstatic.com/images?q=tbn:ANd9GcTOkzpHpFAmEvkLZjlsj9dOMkZ6a3npzWlDqR3-GyMcdlsm1bu1-VH0nA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53000" y="1752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5" descr="U2 Brocoli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1905000"/>
            <a:ext cx="847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dairy products and kids favorite food</a:t>
            </a:r>
            <a:endParaRPr lang="en-US" dirty="0"/>
          </a:p>
        </p:txBody>
      </p:sp>
      <p:pic>
        <p:nvPicPr>
          <p:cNvPr id="4" name="Content Placeholder 3" descr="SALAD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4343400"/>
            <a:ext cx="1270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ice_360681_thumb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133600"/>
            <a:ext cx="8858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ASTA 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1828800"/>
            <a:ext cx="1228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IZZA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1905000"/>
            <a:ext cx="1314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27" descr="steak.jpg"/>
          <p:cNvPicPr/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419600"/>
            <a:ext cx="126746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D01073_"/>
          <p:cNvPicPr/>
          <p:nvPr/>
        </p:nvPicPr>
        <p:blipFill>
          <a:blip r:embed="rId8"/>
          <a:srcRect r="2391"/>
          <a:stretch>
            <a:fillRect/>
          </a:stretch>
        </p:blipFill>
        <p:spPr bwMode="auto">
          <a:xfrm rot="10800000" flipV="1">
            <a:off x="2590800" y="1905000"/>
            <a:ext cx="13144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ookedChicken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7000" y="4343400"/>
            <a:ext cx="1104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aconLettuceTomato-Sandwich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67000" y="4267200"/>
            <a:ext cx="108013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228600" y="2967335"/>
            <a:ext cx="85953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r>
              <a:rPr lang="en-US" sz="2800" b="1" cap="none" spc="50" dirty="0" smtClean="0">
                <a:ln w="1143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ice       fish           pizza       spaghetti</a:t>
            </a:r>
            <a:endParaRPr lang="en-US" sz="2800" b="1" cap="none" spc="50" dirty="0">
              <a:ln w="11430"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" y="2967335"/>
            <a:ext cx="72164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alad   sandwich     meat   chicken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1447800" y="3962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124200" y="3886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5334000" y="38862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7239000" y="3962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7391400" y="25908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>
            <a:off x="5029200" y="2514600"/>
            <a:ext cx="4572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895600" y="25146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dairy products and kids favorite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EGG </a:t>
            </a:r>
            <a:r>
              <a:rPr lang="en-US" dirty="0" smtClean="0"/>
              <a:t>           SOUP             MILK       COLA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BREAD          CHEESE      WATER      JUICE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BREAK EG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109791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WL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057400"/>
            <a:ext cx="685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k1151342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133600"/>
            <a:ext cx="109601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z1 (9)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2209800"/>
            <a:ext cx="6953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bread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343400"/>
            <a:ext cx="1238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lip_image00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821865">
            <a:off x="2585274" y="4382086"/>
            <a:ext cx="10572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bottledwatercolor_pw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114800"/>
            <a:ext cx="7239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z1 (16)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4114800"/>
            <a:ext cx="9525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Цели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Учениците треба да ги препознаваат лексичките единици- зборови, да знаат да ги прочитаат, да ги изговараат и да знаат да ги пишуваат.</a:t>
            </a:r>
          </a:p>
          <a:p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Учениците истите зборови треба да ги вежбаат во своите тетратки и вежбанки за пишување, како домашна работа.</a:t>
            </a:r>
          </a:p>
          <a:p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За да им биде поинтересно можат да изработат постери со сликички.</a:t>
            </a:r>
          </a:p>
          <a:p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 од учебникот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English Adventure</a:t>
            </a:r>
            <a:r>
              <a:rPr lang="mk-MK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од стр 44 до 51 да ги разгледаат и прочитаат кратките текстови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Корисни линкови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www.youtube.com/watch?v=utwgf_G91Eo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www.youtube.com/watch?v=RE5tvaveVak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https://www.youtube.com/watch?v=frN3nvhIHUk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318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Food храна</vt:lpstr>
      <vt:lpstr>FOOD </vt:lpstr>
      <vt:lpstr>FRUIT- ОВОШЈЕ </vt:lpstr>
      <vt:lpstr>ИСКАЖУВАЊЕ НА СТАВ И ВКУС  СО ГЛАГОЛОТ LIKE</vt:lpstr>
      <vt:lpstr>VEGETABLES зеленчук</vt:lpstr>
      <vt:lpstr> dairy products and kids favorite food</vt:lpstr>
      <vt:lpstr>dairy products and kids favorite food</vt:lpstr>
      <vt:lpstr>Цели </vt:lpstr>
      <vt:lpstr>Корисни линкови</vt:lpstr>
      <vt:lpstr>Slide 10</vt:lpstr>
      <vt:lpstr>Подговил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храна</dc:title>
  <dc:creator>Windows User</dc:creator>
  <cp:lastModifiedBy>Windows User</cp:lastModifiedBy>
  <cp:revision>7</cp:revision>
  <dcterms:created xsi:type="dcterms:W3CDTF">2020-03-17T16:21:33Z</dcterms:created>
  <dcterms:modified xsi:type="dcterms:W3CDTF">2020-03-17T17:27:13Z</dcterms:modified>
</cp:coreProperties>
</file>