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B66-66CF-49C7-A079-A6863877498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0476-D38A-4BE2-852F-1230795FB8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B66-66CF-49C7-A079-A6863877498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0476-D38A-4BE2-852F-1230795FB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B66-66CF-49C7-A079-A6863877498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0476-D38A-4BE2-852F-1230795FB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B66-66CF-49C7-A079-A6863877498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0476-D38A-4BE2-852F-1230795FB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B66-66CF-49C7-A079-A6863877498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5370476-D38A-4BE2-852F-1230795FB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B66-66CF-49C7-A079-A6863877498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0476-D38A-4BE2-852F-1230795FB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B66-66CF-49C7-A079-A6863877498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0476-D38A-4BE2-852F-1230795FB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B66-66CF-49C7-A079-A6863877498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0476-D38A-4BE2-852F-1230795FB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B66-66CF-49C7-A079-A6863877498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0476-D38A-4BE2-852F-1230795FB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B66-66CF-49C7-A079-A6863877498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0476-D38A-4BE2-852F-1230795FB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2B66-66CF-49C7-A079-A6863877498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0476-D38A-4BE2-852F-1230795FB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432B66-66CF-49C7-A079-A6863877498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370476-D38A-4BE2-852F-1230795FB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52400"/>
            <a:ext cx="8229600" cy="838200"/>
          </a:xfrm>
        </p:spPr>
        <p:txBody>
          <a:bodyPr/>
          <a:lstStyle/>
          <a:p>
            <a:r>
              <a:rPr lang="en-US" dirty="0" smtClean="0"/>
              <a:t>GJË E GJËZA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066800"/>
            <a:ext cx="5943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I </a:t>
            </a:r>
            <a:r>
              <a:rPr lang="en-US" dirty="0" err="1" smtClean="0"/>
              <a:t>rrumbullakët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e </a:t>
            </a:r>
            <a:r>
              <a:rPr lang="en-US" dirty="0" err="1" smtClean="0"/>
              <a:t>nxehtë</a:t>
            </a:r>
            <a:endParaRPr lang="en-US" dirty="0" smtClean="0"/>
          </a:p>
          <a:p>
            <a:r>
              <a:rPr lang="en-US" dirty="0" smtClean="0"/>
              <a:t>Pa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bota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ka </a:t>
            </a:r>
            <a:r>
              <a:rPr lang="en-US" dirty="0" err="1" smtClean="0"/>
              <a:t>jetë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Herë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frapër</a:t>
            </a:r>
            <a:r>
              <a:rPr lang="en-US" dirty="0" smtClean="0"/>
              <a:t> </a:t>
            </a:r>
            <a:r>
              <a:rPr lang="en-US" dirty="0" err="1" smtClean="0"/>
              <a:t>herë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bukë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nxen</a:t>
            </a:r>
            <a:r>
              <a:rPr lang="en-US" dirty="0" smtClean="0"/>
              <a:t> fare , </a:t>
            </a:r>
            <a:r>
              <a:rPr lang="en-US" dirty="0" err="1" smtClean="0"/>
              <a:t>terin</a:t>
            </a:r>
            <a:r>
              <a:rPr lang="en-US" dirty="0" smtClean="0"/>
              <a:t> e </a:t>
            </a:r>
            <a:r>
              <a:rPr lang="en-US" dirty="0" err="1" smtClean="0"/>
              <a:t>zhdukë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 </a:t>
            </a:r>
            <a:r>
              <a:rPr lang="en-US" dirty="0" err="1" smtClean="0"/>
              <a:t>xixëllonja</a:t>
            </a:r>
            <a:r>
              <a:rPr lang="en-US" dirty="0" smtClean="0"/>
              <a:t> </a:t>
            </a:r>
            <a:r>
              <a:rPr lang="en-US" dirty="0" err="1" smtClean="0"/>
              <a:t>natën</a:t>
            </a:r>
            <a:r>
              <a:rPr lang="en-US" dirty="0" smtClean="0"/>
              <a:t> </a:t>
            </a:r>
            <a:r>
              <a:rPr lang="en-US" dirty="0" err="1" smtClean="0"/>
              <a:t>ndriçojnë</a:t>
            </a:r>
            <a:endParaRPr lang="en-US" dirty="0" smtClean="0"/>
          </a:p>
          <a:p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lind</a:t>
            </a:r>
            <a:r>
              <a:rPr lang="en-US" dirty="0" smtClean="0"/>
              <a:t> </a:t>
            </a:r>
            <a:r>
              <a:rPr lang="en-US" dirty="0" err="1" smtClean="0"/>
              <a:t>dielli</a:t>
            </a:r>
            <a:r>
              <a:rPr lang="en-US" dirty="0" smtClean="0"/>
              <a:t>, </a:t>
            </a:r>
            <a:r>
              <a:rPr lang="en-US" dirty="0" err="1" smtClean="0"/>
              <a:t>vallë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shkojnë</a:t>
            </a:r>
            <a:endParaRPr lang="en-US" dirty="0"/>
          </a:p>
        </p:txBody>
      </p:sp>
      <p:pic>
        <p:nvPicPr>
          <p:cNvPr id="14338" name="Picture 2" descr=" sun animatio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38200"/>
            <a:ext cx="1676400" cy="1600200"/>
          </a:xfrm>
          <a:prstGeom prst="rect">
            <a:avLst/>
          </a:prstGeom>
          <a:noFill/>
        </p:spPr>
      </p:pic>
      <p:pic>
        <p:nvPicPr>
          <p:cNvPr id="14340" name="Picture 4" descr=" eclipse of the moon animatio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971800"/>
            <a:ext cx="1828800" cy="1219200"/>
          </a:xfrm>
          <a:prstGeom prst="rect">
            <a:avLst/>
          </a:prstGeom>
          <a:noFill/>
        </p:spPr>
      </p:pic>
      <p:pic>
        <p:nvPicPr>
          <p:cNvPr id="14342" name="Picture 6" descr="moon and stars  animation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2819400"/>
            <a:ext cx="1552575" cy="1466851"/>
          </a:xfrm>
          <a:prstGeom prst="rect">
            <a:avLst/>
          </a:prstGeom>
          <a:noFill/>
        </p:spPr>
      </p:pic>
      <p:pic>
        <p:nvPicPr>
          <p:cNvPr id="14344" name="Picture 8" descr="http://images2.layoutsparks.com/1/35844/sun-moon-sparkle-animation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181600"/>
            <a:ext cx="2362200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6248400" cy="531876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Është</a:t>
            </a:r>
            <a:r>
              <a:rPr lang="en-US" dirty="0" smtClean="0"/>
              <a:t> me </a:t>
            </a:r>
            <a:r>
              <a:rPr lang="en-US" dirty="0" err="1" smtClean="0"/>
              <a:t>lara</a:t>
            </a:r>
            <a:r>
              <a:rPr lang="en-US" dirty="0" smtClean="0"/>
              <a:t> </a:t>
            </a:r>
          </a:p>
          <a:p>
            <a:r>
              <a:rPr lang="en-US" dirty="0" smtClean="0"/>
              <a:t>e </a:t>
            </a:r>
            <a:r>
              <a:rPr lang="en-US" dirty="0" err="1" smtClean="0"/>
              <a:t>rrumbullakët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fëmijet</a:t>
            </a:r>
            <a:r>
              <a:rPr lang="en-US" dirty="0" smtClean="0"/>
              <a:t> e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marak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</a:t>
            </a:r>
            <a:r>
              <a:rPr lang="en-US" dirty="0" err="1" smtClean="0"/>
              <a:t>Ështe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arkë</a:t>
            </a:r>
            <a:endParaRPr lang="en-US" dirty="0" smtClean="0"/>
          </a:p>
          <a:p>
            <a:r>
              <a:rPr lang="en-US" dirty="0" smtClean="0"/>
              <a:t>                             pa dry e </a:t>
            </a:r>
            <a:r>
              <a:rPr lang="en-US" dirty="0" err="1" smtClean="0"/>
              <a:t>derë</a:t>
            </a:r>
            <a:endParaRPr lang="en-US" dirty="0" smtClean="0"/>
          </a:p>
          <a:p>
            <a:r>
              <a:rPr lang="en-US" dirty="0" smtClean="0"/>
              <a:t>                            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ruan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                    </a:t>
            </a:r>
            <a:r>
              <a:rPr lang="en-US" dirty="0" err="1" smtClean="0"/>
              <a:t>gjëra</a:t>
            </a:r>
            <a:r>
              <a:rPr lang="en-US" dirty="0" smtClean="0"/>
              <a:t> me </a:t>
            </a:r>
            <a:r>
              <a:rPr lang="en-US" dirty="0" err="1" smtClean="0"/>
              <a:t>vlerë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Mbi</a:t>
            </a:r>
            <a:r>
              <a:rPr lang="en-US" dirty="0" smtClean="0"/>
              <a:t> </a:t>
            </a:r>
            <a:r>
              <a:rPr lang="en-US" dirty="0" err="1" smtClean="0"/>
              <a:t>lumej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përmbi</a:t>
            </a:r>
            <a:r>
              <a:rPr lang="en-US" dirty="0" smtClean="0"/>
              <a:t> </a:t>
            </a:r>
            <a:r>
              <a:rPr lang="en-US" dirty="0" err="1" smtClean="0"/>
              <a:t>përoje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mbi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kalojnë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njerëzit</a:t>
            </a:r>
            <a:r>
              <a:rPr lang="en-US" dirty="0" smtClean="0"/>
              <a:t> pa </a:t>
            </a:r>
            <a:r>
              <a:rPr lang="en-US" dirty="0" err="1" smtClean="0"/>
              <a:t>droje</a:t>
            </a:r>
            <a:endParaRPr lang="en-US" dirty="0"/>
          </a:p>
        </p:txBody>
      </p:sp>
      <p:pic>
        <p:nvPicPr>
          <p:cNvPr id="1026" name="Picture 2" descr="http://www.heathersanimations.com/football/soccerone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-152400"/>
            <a:ext cx="2381250" cy="1428750"/>
          </a:xfrm>
          <a:prstGeom prst="rect">
            <a:avLst/>
          </a:prstGeom>
          <a:noFill/>
        </p:spPr>
      </p:pic>
      <p:pic>
        <p:nvPicPr>
          <p:cNvPr id="1030" name="Picture 6" descr="http://www.heathersanimations.com/books/book9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667000"/>
            <a:ext cx="1905000" cy="1171575"/>
          </a:xfrm>
          <a:prstGeom prst="rect">
            <a:avLst/>
          </a:prstGeom>
          <a:noFill/>
        </p:spPr>
      </p:pic>
      <p:sp>
        <p:nvSpPr>
          <p:cNvPr id="1032" name="AutoShape 8" descr="data:image/jpeg;base64,/9j/4AAQSkZJRgABAQAAAQABAAD/2wCEAAkGBxITEhUUExQWFRUXGB0YFxgYGRoeHBsaHBoYHhoaGh8dHSggHxwnHCAdITEhJSkrLi4vFx8zODQsNygtLisBCgoKDg0OGxAQGzQkICUsLC8yNDQsLy8sLywsLCwsNDQsLCwsLCwtLCwsLCwsLCw0LCwsLCwsLCwsLCwsLCwsLP/AABEIAMMBAwMBIgACEQEDEQH/xAAcAAABBQEBAQAAAAAAAAAAAAAEAAMFBgcCAQj/xABJEAACAQIEAwUEBggEBAQHAAABAhEAAwQSITEFQVEGEyJhcTKBkaEUQlKxwdEjU2JygpLh8AcVorIzQ3PSJJPC8RYXY2R0g6P/xAAaAQACAwEBAAAAAAAAAAAAAAAAAwECBAUG/8QAMxEAAgECAwQIBgMAAwAAAAAAAQIAAxEEEiEFEzFBFCIyUWFxkaFSgbHR4fAVQsEGM/H/2gAMAwEAAhEDEQA/ALFkpd3RBSvCtd/NPHbuMd3S7uiMlLJRmhu4P3dLu6IyUslRmhu4P3dLu6IyUslGaG7g/d0u7ojJSyUZobuD93S7uiMlLJRmhu4P3dLu6IyUslGaG7g/d0u7ojJSyUZobuD93S7uiMlLJRmhu4P3dLu6IyUslGaG7g/d0u7ojJSyUZobuD93S7uiMlLJRmhu4P3dLu6IyUslGaG7g/d0u7ojJSyUZobuD93S7uiMlLJU5obuD93S7uiMtLJRmhu4P3de0/kpVGaG7hGSlkopLJJAAknQVLf5B4fb8Xpp+dZmrKvEzoph3fVRK73cbfCvQtSdvhdwsFK5Z1k7Af3yo5+z2mj+L0/rVTXQc5ZcLUYcJX8lLJRN2wyEhhEGJ5V3awjt7Kk+gpm8Fr3it0b2tA8lLJRT2Cpggg9CIrnJU5pG7PCD5KWSiMlLJRmhkg+SlkojJUTxDj9izca3cLKwTvJI0OhIUGfaMGJgE6TNVaoFFyZZKLObKLw7JSyVUbnbwZky2SVykuJ1zSQoU6CNiSQd4gRRr9tsONrd4+5PxeflSOm0fimk7Or/AAyw5KWSoGz21wp9sXLfmVDD/QzH5VO4HF2ry5rVxbg5lSDHkRuD5GDTUr037JvE1MLUp9pSJ7kpZKE49xZcKqMyls7hdCBA+sxPQDlz8q443x2xhtGOdyJFtYzR1PJV8zvBgGKDWRb3PCQuHdrWHGHZKWSqNie2mIJ8CWkHozN/MSB/pppe2OLHO2f3k/7WFZTtKiNP8mobMrWvpL9kpZKpY7ePABsrmDDNDGCuuYAbqTpBlhvVgwfajC3MoNwWybfeN3hVQmqjIzMQM8k6CdFJ5iXpi6b8DEvgqqcVkpkpZKfUAgEEEHUEbEdRXuSn5pnyQfJSyURkpZKM0MkHyUslEZK5K/GjNDJGSleBJ8qfFrrTrYZgJKsB5giozSd2eUEFulkp/JUxa4BKyWhukaVV6qrxl0w7v2RIDJSoq7ZykqdwYpVbOJQ0yJaLPDLasGAMjzPxoyK9rlnA3IHrXJJJ4z0KqFGk6ryK8VwdiD6V1US0YxWFVxDbb1wQttdCFUciYH9KG4jxi3bJQHNcEHL0zTBJ5DQ1AYm81wy5n7h6Dl99c3HbUTDdQat3fePoYU1Dm4eMkuKcTs3FgSWG2kR8Y09JqHbEjkNfOPzrx7c033Y51x/5/Fjs2Hy/M1HZmHY3YQi3eB30/vyp7JQeSK4v3XFtxbcK2U5WYZgpP145xvl19OvRwH/IiWyYgfMf6JixWxxbNR9JGdqu0qYXwLDXiJAOyjkWjryX3mBE57j8dcvkNdc3CNATsPIAQAPQUFmLuWdixPiJbUsTrrvTpYCtmIxD1T4RuFwqUV8e+cC356dBTlcYbNccKis7HRVUST56cvPYUTjeH4iyX7206i3AdoORZCEAt7M+IDeJOk1nsZquIya5tYh7TB7bZHGzLoffyI8jIpXVdMudSuYBxPNG9k++uWcHQ/3rQLg3kGzC0J4rxm9iSvf3JUSVACqokAE6Aa8hJJ8RjQmo+xcEkBQDOyxttrzGnx5Vzc2I6ajyirBwTsrcfKbn6NGUkwy97P1fCFygHfrtPOrvU0zOYgUspso0kQzgSSYA3pZxMeU/+9XBexOGAGZrpgzqw19YUetc3v8ADu4QzhnUbqO5BULMgOC3ePpElj12FJSoj8L+kuyMvGVAuIB1I32/Dem7WMAZWAIZWBAImSCNCDoR5EVOv2SxC5ACjKVJZp0UjYDTMZ0ggHdpiBUJiuGth2ZHjYHQkiDPXXqD6UxHQnQ6yjIQNRNk4JjjiLK3Tba3m+qfvUwJU8jH3Ufkqg/4b43FXCtlO7XD2SWuE6uc+chRLHQvJmB7J15HRcleho1c6AzgVqORyIxkrwpRVq1mYLzNSg4UkazPWT/7fKpesF4wTDl+EgrNhnICjf8Av3etHf5K4gAiDuddPM9amrVhF9lQOW1O0hq7E6TSmEUDrSHwXDGW4C0EDn58tKlntgiCAQeRr2a9mlM5Y3MfTpqgsJz3QmYE7V1FKaD4nxWzh0z3nCKTAJnf0AnYE+QBNVl9AIWVpU3YxKOoZGVlOxUgg+hFe0Q0g6cQE6iB1qP4jjEBLswVdAC2g1/rQVriCtfeyA0oqsW0ymd13mQCp/j8qjeP42L1i0NYm8w6hZVV95La/simkqgzCY3qkjWWfA3spgxB3NH4i8FUsdgJNVr6W30k2tMothueYks2vTLAI9QaExWMZzdWZSQoI5wq5gTz8Uj3UjFVVRGcePraPw7XYIe+N3cSbjl23J0HQcvgK6e4APuoVVIPy+MUZirNu2pdmCoolmYiByE5tPj7hXhUo1MQ5bife89K7JTGugE8thm9kfxcqX0a4PMDbz/v8aNw7yoMgjkRzHKmuIYhLaG5cfu7ae0ekmBrv7hrWxMCvZsSfeJNcAXvpAidYHuHQjcf0oLiF/LauuBJRHbL5hScsVMJaVxmmdJVohh6iBr/AFoFJz+YjWslWiaLAtwjkcOt1mN2bLZ0RNWaFUaasYUD1JrQOH/4ekWGe6VOIg5FJ/RLEZc+nijUkajlDc/MB2DthgTecNmmyFCwuU+HNIJJkbAjbedBox1AMdDHoQYr0JrAgFZhIMrXAeAXcLcDC6HFwnvQ1lUzEgkMrATM/VJiCdqs7CRB1HQ1EcL4Q1u5fuNce415w2oChVAXKsAxIjcb5jNSsGqOdZVdeMrXafg97EXQFNi1aNso9wor3WBOtvxDRdiIIjXyFQ2E/wANbZVle6T+kBV0A1TKRlIJMHPrMnYedWzj2GvPZdbFw2rpAyttsTK5vqjb4Ubhs2XxRmKjNlmC0eIrOsTzPSasGIW8jnaYJxDh72b9yyxV3Xw+GYJKggCQDOu3WRrW38Zwd79Abb2Uwqqe/QqJYQIyEKdekEawdaqfDexTHE4jEXnRiXa5ZVSx1LMwzSF8QGUAajfeBUj8Oo/vrV6lfdjhe8nd5za9rR3AsFuW2f2QwLeXn8dfdU12m4ddvGzctYs4dLTFnicrggamCJjWAdNfdUGKaTKSYA0O4A35++smHxO7Ura8ZVo7w3vO77g5yBCksQOgJJA+FUvtTgLr3VZLZZRbAYgjkzmAJknUHQHermw3qDwGMtYjECylwC5JQK2gZg2uU7HbbfQ1SiXLllFzGsFyWYyxf4PcHRcI185pusfC2ihUZwpUR5mSZ2HSrtdwivsMvmOfp+dNY3ELh7Od8zBABC6kxA0kiTz1o67fVVzMQo01JAGu29elU2FhOMwVibwSzgMrSDoDI6n1o12gE9BXprPeM9pGS9ibZu6XQUtAmAhH6MsCAYOYMY5xQ9TmYtitIR7sX2la5ibq3muD6Qc+HV4ygAOe7EEgN3cEjY5GMnWrtjMSLaFjJiBA3JJgAe+snw9w2MVhHIzBLgUBfqhwbUxzgOKtt7jJv6lgLYMqo5gGVLHfYTAjnvSGrBUvEYevmXrcbyTxeOW8VALAQ2YaiGlYBjQ6TpJHPpUfiOIYmyIRg66+2CSPfOsch7tthcRxIZkQR4jv6CfyNdYy5p7UxXKatVL5gbTQXFpH8I7RNhrx+kXXe2VMic8NK66mRzEDrtzqL41xoYq6XBYD6ltj7IiDoCVk6+Ia677U7ieFrlY7sZ1MnqRzjSar2JKKhUnK4GpG5kzuIkajStdJ3K5TObXqtlyxq/xS6jFVNwAclOmupj3maVQ1y6SZJJ85r2tNzMgqONLn1mndnMYbmMxTA+FnYR/0ilsfHLPvrrGYpXxjRtaVUY/tZizD0VSPeT0qE7O4h7eKcmMrYh1jyuXWUfMg/CmLLKt/GMCWm5dEiYiSZnad/hV6rnd/OaVe4+ZlstXS+IvOD7MWlH7maZ/jZvdFIv8AorrKR4mYjoA1xRp5kE+9qGV1TGXgJnwsw5Biktp1O/voGxiowquDtlnnuZO+0HUegrnYiq4Zhx1P0Im+gVuLm0lfxo3GYa3iLDWrgOV9ZXKSDBEw2noeR131qLwt3MARB8gZiBtUhgLhiCrZdwYMdd+mu/rXGwG+oVNAfrO/WNKvTtcEecfwmHFtFRS5CiAXOZjqSSxO5JJNd4vDJdtPauqWR94IBGkaTptp8a7ze8copZoHigVuFZw+cHWL3KFMltINbw62rYRBCqIEkk7kksTqWJJJPnQyD47n36/hTmIuF9FiJ3kDWvMDcBP7U6QQdtMpE/3JrFiaVWvUGYG3G9o+mUppZZIcJweceKPDDKYnctRC2iuhMkaHkNNNuVDQdgDEfDpPlvFTN7D54ZdyJg8/yNdOhRDUgqjUe8yVHKvc8DK9x7ipwyC5kLrOVgDBEgwRy305binrfFcOy5hfsx/1F0+JBBojiWFVrbpeXwEazsOczyIOs8oqrr2VwjLmXumQgnPJOmushvuPKo7PaEegpuupt7yVwPHe+vNbtLKp7V3MMscsse1J9Nj75a5P9Kiuzn0VQbWFdLh9psrqW15nXbkKsmFwUEFtSNgNh+Zq9Og1Q6DSLrMqGw/MF4dwoq0meu4+UDaorjPAmUlrYzIdco3X0HMemoqyYzE5ANJJO08uZoMcROYndeQG+4g/31FaatKgF3RmdHqXzzPcQl8OVS4FU6+JQzqeYAYe+TqOtO4BBbtgF85klmMkliSSTvr+VWH/ABF7UrhLQtiO+uglCyyqxALbQWkiB5ydN84s8YxBLOWS4zKAWN0tETtm1A1Okx5Vkr4XKMoa/wAppXF5hYi0vnCeFnFK2W4EUHKxGrzpIA2Bg6EzvtU/wDshgsJBs2LYcT+lKg3IPIuRmIjTflrrNZJwztDcwt9bghT7TTcH6QD2kIAiSNp2Oorb+H41L1tbttsyOJU/mORB0I8q34JUVLAa85jrOXN5HdrRNgjqSB65Wj115UDx2+L1lQBqbfeR++jqAI9Tryjzonta8La65mj17t4Px099VjhuOZrTHZlAtqAfsCOem8n1Y0rF1GUsBzA+pmUsA1poNlgUBB0Kgg+UVjvG3fukLL4AysW01XOCOck5csnbpWrcEX/wtkAz+iXX1UVk3F2uHCQxGig+WURp8I/s0+v/AFmbGHqiC8bubMxaA6lip9lcwzECdTEgDzqTtWMRGUOkAlSYM6aGBEemtRfEOGsuHgeIHUdfESwJnp1r3hPGAECjVQqKCA2UN3aSsnmGJEeY3qrIGE5yEi8sOHS0v6MgAA5lgnc/M8x76bfFohIXOxAzGAzGBzO/z0qQ7FcAXEh72Jt3MofLbR8yjQatAInUxrtl58pHD27PDMYwfKuHxcd252tXFHitM3JGBzKdgQ4O4qowt9TOhSou4B4fWVfGcQuEAWwGZg2UdcqM2kAySBoOdVzvEYZ7rKzN7oA02HpPvqzdlgj8S3m1YW/du5gMltu9uIiT+5La8jpsaqeOwoW53r2zbs3M1ywGQgG2zEpyyjwx4dxtTVpWEy4nD1EXM0jsS9rO0bTyI+U6xSoyzZa4A9vDXHU7MqMQY00IEcqVXyzOEe3ZML4ZjXOW4ToLoc/uq4Y+rafIVK9lsOEzqYLqWR+ckGOe6x/uqucPsZbdwNEkspnbwyCPTepPg3EHOa4YzuzFjM5mOpJ6a8ukVDLcSM2W9+RknwfiA769BM5vDMnwiRBPkNNeVGcOxqDvkaBDOSDzUifu1+FV3AYwDEXdQA2u+kg6/OfnRL49FvOzMPCoXKPrbkg+/T3Csz0rmNWqRJvg+NKWbbfZaf4VuSfkDU4eNPcYIBkBMaHWPX08hWf8M4laW3BJzGepBkmAI8oHvq9WMAqFDmJZR4hpvGusdZ0qoLU2CA2BOs7eyclTMXFyLW943jOILh73iQlChHhOx3kjnoDrTdjGC4xYKwLRkEAAdOelH8WwoytIBlGjQ77delD8N8IZ51AAj+Ekx8PhNNxFaiFFSmNSNf8AzlOmN4HNzpykR3a2iczmTvDR6xAJPrUlg8ZbOubMOralekyAY+Pur36GrDPnIdtSxE+nntUfj8My+LTMuoYayOYP5GsiVTewjzTVl1luPF7TAgE9DoMw8yJkx6VO4fHqVE79BzHIr5VlPETBVhoTPyiPv+VWLAcZuKihgSMo6/ZHPemLUKG6i15nfD307pVe1fG79++yXQzZDpbUwg10YCDmn7R6aAaihF4liFw7WFZktEkFWAmGksA0AwTMj9o1LdoOKJcwar3QVu+EGZ0CyROUHzqvWN/cemmm+unxprEMe+ehwCCpQBZQADw5ac4PZxDWriujFXQgqw3B/wDaQRzBI51tfZDtF9Lw/eMuRlJV/skiJZT9n7iCOU1jJvKHWbmYZ0zLIMrmGYaeU61rV7D5LVkWiqLyVQIEch5fnzplPMvZ1nP2zUpvYFbN3+HdJLFkXGOukQp689PL76j8TiO7IAVmJ2if7OulFY/DtaytnLEnUEaddulPcURluJcUTAGn98tap0XM2dzOLvrCyiZ12z4qLt+3ZuWnCoo3GaGOkkRpGu3l0FVhUwrRMCTA0ff3eoozi/EDcv3GewSruSCTOugOkHSaj8QyZrY7or4ojaCMskQNdfupJW51+sgmeW7tjv8ADrbUSbyLJGkMyqd9Y1raey+P/R92RGVoHkDsPccw91Ypj8VdCZrdoLl0DONTEtO3oBvFaVhbtxGdxcLAsJBGhk3D+dNw6gVF8bj2v9ZVyd23yjvbDGF8SsHwWkiBzZyZPpCiPOarXZ8ljeQEqAee+pM+h86K7V4w/TMqyC1q2Mw5DM5APnJJ9CKheHYnLduIHYg5TqF3MGQd+dMrUbsZxKlTrkmaB2V49l4e1wiVs5lUDcw7Ko1PPw68pqjcYtzhwC0lV5SQSJmBInaBNe4DjXd4LE4cnU3FPUtbdiCJ65hB8jp1oT6W2WGJJ5yNFG4HrzNNK3tIxVW6r5RvB8SLYdVnYZSfSZHpsavP+EHEEazdskFbyPnuDkQ+iso5CFg+evOsowWIRcyuRoTB5ecGef51dew+Ou4cXbwVZvi3kzalUUMdQI3LTvy+Aai0xcy+zqNR65CjlNiioLtvwUYvB3bYE3Ape0elxQcvuOqnqGNQNvtfiButs/wsP/VTp/xFtKNUDNMQlxTrrvoI2NVXE030ncqUHpDMeXjM/wD8OsMuIxJw2aMPetrduoo/4i2Sclo9EJuSRzCRsa2/E4G1cAW4iOFIYBlBAYbEA7EcjXzx2S7QfQr9u+FDTaa3lJgSQCJPIZgswNqvOG/xVt2lum5YfvHusyAMuXLlGXOx2MiDAPXyq9Ds2i8Qwz6zVgtKsb/+cuIGhwltj1F1l+WQ/fSp+UxOcQDH9kGV2Ym9lYlsoB0JmSSUKkTy++mDwqxmnK4WQWQP4TA9JEmDvy0itVugMIIkHlVVxONtW7xCW1vbiBDR/EQQCDvuRWnd4ZF649z95zN3XqPanrc9wlfHCsP7Yw/hiGHesRyjnI/rXnd4cOCMPbmNE8TTr7WX6x84OwqVxNt7pl8qLyRJ+bEzPpp5V7ZuraEJOm+TT4lYUH1rn1K+FHYS/mT9526Gx8UwvVcL5Kt/W0bwaubjsLKFmYP4oGUhEUZdyPZB6yTVhwNu4Gl8m2gWZnTckwR6AVXhxm+5hSLg6Oouj+ZQI971McIuMSS/h02BGUekOxHvPSslIh64Nh+idTcCilr3/flJHElyjIBOhAI39PI+flQXDbDoTKGD16jaT7yJ86kLbSTBkR1kTSxDQK39FpWItxiTqZTcVdHeG2ubNmKrllwSJOUpEA7/AFtaAtO1xdAcp3JS2hMHYDxkepovtHdNq8LiiCFW5H7SGfmVH8xodLeS9iLQ2W4Sv7r6qfhXLrjdk2HCbEUkWJ0jePw11iBqQOpkSd4yhNOW3Kn7FnuypEqQFmAuvhEg5lY/OlduqvtMq+pA++nrFm45hLV152y23I/mjL86zb12FhL7tVNzIzitvKUCqGEMTBUa5iAeslQCQeulBkAqwMISIHiB6kz02AnzqVu8Mln7wMjzGjCRCjQwSszPWKYbgwP1yfVRPyrWtUW14xtDHYemm7LHTw0kU6HuyukxHtrrrOg6+ZNWfjIKWsIyqjC4pJ8QWCuWQCAQRz91A2OD211Mt6xHwA++an8Pwm3icNZW53oCTl7rKpBDOpMsSDP7tG8UzLXxNOswCX0+UisTjUuAjIynNOjKw2O2zH4UbduofEiG4JIJDJoQdt9/I60TZ7FYckL3+MUnbM1kg+h7oj3TVfxGCs2bzNZxV8uhKP3ltDbbISGQ5ShMGRmCmI0q1MJ/bUedoiqGIO6Nj5Xle4hinW/c0FtO9YkZhO8GB102jnXY40bgDC4FKsWhkHOOeYAwRUPxHFi5euuFgNcZo6SSYO33VHrc8Ry8t6aUUnQTn2PPjLTe4laMLcLXZIIU5VQakMDl9oxtmaPjVwtcd71WFs5VzAsQAQDl21E9TAmsta4pGprR/wDDVwcI5Cx+mbMZ9o5U19whf4TTcPh1eoL6WvEYus1GiSuvCecbtC7cF9HfOAAQVyggQAYiPZEaHkKGt8NsDxF7mfTxFonUaQANI0q3vbU7qD7qgsXwkA+ENl5nQ+uldMYCmdMx9fxOI2Pa+Y01J8oIvD7ItXbfe5TcYEMwLEZTIOnT8aDt8PYqVfEKpVRlcJM+I6RM6COmjeVSq8GDLmS5mH7sGems1HvhWDQYEeYP3VZdnU+TH2+0rV2hntmprp5/eJ+H4UDDpIuKlwlyVacpt3STqNQbuTwjyPI1YRjMOBs0dSjfkKEw3CLhAy2yfOP7NOYjg10ataMddNPjtSW2Th24sfUfaaE21iUHVQD5d0iuL8SYnLYEAj22OvmFEaHUeIzz051AfQrgGjRG0sSNjH1TpVixGHC3bakKJDbkdOdc4nCjlk9QSfwptPZ1AAhb6TPW2nXrNd5UV7P3hlPeJ4SCfa5Zd/COm+2td2eHvd7xZTwkg6kdfKrddtKAFuEjbI0QwH2TOhHISdPSRUTh1Ng4vUEXEU7Hk6jToCtzNHkR9Wsy7tTa3C/7+/kufE1X1Jgidg8YQDmt7cz/AEpUZx/il04m73VyEDlV/g8P3ia8q29T4Ys4mqOcsuL7Td5Oe2cusILgUR1bwNmPkSB1WRNBYLjFhjFtMSerKLboD0LsVAPlQ+C4MW1vQ37O6Kekf8xhzJ8I6HWp23bCxHLb+nQeQgVxKmIzHraz3VKktEWpaRnEYRzbe73khVkWiVncDM2TdROwNMYHDK6Kzy5/a2GpEBR4R8JqRAzeE/XPd/8AmeD72B/hFQvC+IIislxgpVojnrygc5++kMxMeMzA31kwBXSXcktnZIGpABEeYO/30zaW/cE27LBft3AVHrHtEelBY3EW7bAXXa8+jd0ngQA6qbjEFoO4EZogwBrVqRdGDLFkrwPpxlhtYi87Oi3LbNbOVwA8qSJAIjmK4v27i+07nfS2qjb9tyqjXqfuqR4aGyG86Il27DOFUieSA6yWywJ+VQHarF3Ld1EV4lROxEknUggg69RWsbRYvlAFpnUMdBxgPFOHPcaJtWomdWvXJMaPBVAfLMd6PbCYY5WbDrccIqF7jN4sihQSinLy60PhsSGLuYUPlv66ALeQPz5SSPdTDcVUtlQpP2rlxbaDz8XiYeaqR5iqszObmbMqKoLHl9fKS1m4qexatW/+mhX/AGvPzobjfEbaLZzXMuZn7xMxLGNBIHjZZ2md6CPDb9zU3GuJz+jlcg96sWPqWI/ZpJh8NYE5QvUspkn3jU+lUYcjIFJWIZfvBFxIY/oLbsD1ARR/Mc3uy/lT9rhGIuNOfDK0QEzZ3jyGZNfODRF7iIXTadg0z7kEt8qZuXrlwRlYg/sAD/8Ao0/KqdURRwlIG94XY4C5ID4l1YfUyIPvST7jUlZ4AoUL3t/KOS3XUbydm61F4XvwMrXCU+y7gx6HupH80UDxzEmy1oAs63Q0F2MK6e0hHtTsfagzVRcnQyu6UGwlj/yywm9y5p9q+x/3Gg7nD8BrGQsZJIMkkzJMbyfT1qrtirh+sF/dRfvcM3zrg3GO7OfV3j+XNl+VW175YUpJ4vhloEE2FujYMEaQBsCrmdPWOleYtbdxQlyxKr7INsAr+6wugjlseVR/dIcPiRAnIlyI527kE/C4J9KOS2sAhVE67Dn7qhqjU9bmRuEftAaHukX/AJNgwQTaYwZytcAB8jNwk+k1ZsBxe0QEAW3GirntR5BQrH4RQIFejUwdQdCDsQdwR0qaeOqUz1f8ia+zaFYdcf5Jf6cswcw9VP3gEfOnhcBHUVG3Ia5h2cAtcw6kkgGSABOvOZojuF5AD00+6ukm0qo7QB9pz3/43QZQUYgmF5qet4orGimNpUffvQKrGxPxn75PzrjiPEUw72le21zvbfeSpiIIBBBbXUjbrtWuntGm3aFpyq+wMTRPUYH2P785Mji9z9n4H86jbnGjluo4B7thcG/sMZy+kFk9IrrCcRw10gW/aP1Wzg/ykgx+1t51XO02Ptpe0UqWsXLTqZ0eM1szOoJywR/WrtXpt2ZgejiKRs+k84viLQx6LlCqtksQs7ksBuekHlUilwZCyKdjlyxmMebAjXQc6grGKtC+cQ0EhECiOaoijQzIzS/mTb86tXBMO2IUs8qpHhA0J9D05b8+uoqtdi2Uczf9/fWUFMHWQvE8JfuW4eCR9mJB6jQZhsYkHSqlirzpmS4dRDKdYK9R/q981otzhka5bgYHTTWJ3zaifeKrnaDs/dvnKmUBSYLEyAw8QMAzBiKtiMObhk175WmwBs8J7H9nFv4S3dYEsxeT6XHH4V7V27FYPuMFZtPlZlDSRsZdjpOvOlVRS01mvMOUr2DYG2hGxUfcK9uX1BiZY7KASx9w1onB9mygyXb7FRslsAGOQLbge+pWxgraCLaBQeQLSfVgQdfeK83kntmqLy1kBfxC2ctzEEWlBlLZ8Vx2GxyrsoMEzAkCSKgcT2vIYtYspbZtTcZVNyTzEaKfKWFRva4Rj72+XJZKTyTuhp5DNmMdWPWopmA1OgrUqhRYRPb1aSeJ47irrAvfuEyIOYiDyYKIUEHXQDarPwrgj38RcxBhbTGxcI1k5rKMVHKBIFVXhnCbl4yJC+Qlj6DRR/EQdPZOlXzsvxtbFju37xrqObYUQWyoiL4phQoiJ05xzqtbOaZCcZIRtWpj9/ecl+JYm4b9hEVikl7jAeEAAgAnb2iDG+g86q3be5N8FXT2QoEFmJBMwBHXeYHPLVgx3fXgz2ri2mdQozBj4dT9VY3J57fOn4js5ibWpuYe87H7TB26bxPpsNqz0EI6zaQp8ddIJddmCZzpbtrbXacqCF1ECecjXX2iK5wrO4/QiEn2zKoT+yFGa4f3R76NHZ6+Ea9jbeS2kZbIae8Y7G4w+oAPZG9TeGtwAeZA1iIH2VHJR0FPd8sctraSFsdnySGa44Yc0i381zP/AKl9KseBCoVzg3YIk3GuMwE6kMznYa6jlypum8ROVgN2BUebMMqj3k0neNAoDAuGLlu3hzzannozCpGg8Vh7qYy8Us3LitqCg08RLbnTn99HJw7GMJ7tLQ63Hn5JNRlN5ZmWwNxwHOc1Bdqf+HZP/wB4QP8AyLc/OpHHxZjv77ySQtu0gDNG+WTsPtNA13nSg8XxKy9pbJwqMiPnXvXdiWO7Nkya67SRTKaEG5lb3sV1kTcuKvtMB6kD764t4lG9k5v3AW/2g1L4fioT2MPhU/dsQf5u8mpi3xh7iplZ0lyrhXYA+CVy6yBvIncHUiKbYSwZywFveQvBuF3bzXV7t0DYa4ga6j21lnsECWUT7J26UbY4NiVVVZsKCABP0joImO7qQyDoD5nevRUMqtoRGbpu/wBvzBBwm79q1G0qbj68hpbA+dePw4AkHE28w0IWxceD0JVyJ9alOHt+ltn9sA+h0IPlsfUCgU0uXx0vN9y0l0ReAiiHDEFoVdw+GZbQBxGa1bFtWUIJEayH01868S1b0Bu3QJAzOlogE6CTbOmvMgDzFNU1jP8Ah3P3G/2mpFUyRmAsDJe/wjL/AM9Z81g/DN+FRvHeBnENbZb9u0bSlFDKWBUhNzKkGVnTqan7i/pXPMBRPuNdhzz0+6rbw8ogsxsSfpzlIbsnjQJVcPeHLu7kE+mdQJ/iqH4tgMQzImLs3bOy2r7eJVbXKlxlJVkJMAzmmN+WnWXyO7DSLTMfMqRB9d6yyxjbosh+8fOyKzHMZYkAnNrrryMimpUsLyj0t8Cr2IjPD+EPcc94MoRjbC6wWUmST9kCPX3EG02MEEAKs2cbGYGn1So8OU7RG3OpmxwQH9IcoZhJ/SMN9fZAge40SOErzYfBz/6/wrXSx1NAcy3M83V2TUZ9HAEixiNdUvWx1WSvyO1e/TkHs3DPp98sfuqRbh9sbBj6W/xyfjTV2yF2FwerR97imna55J7yV2EOdT2/MfwPEFyLL6+/qfKlQQ/cb4r/AN1Kknaj/CJqGxqYHbPtJtVjavZ+VQ97j6exbU3bvNBoFP8A9RiIUfE9AaX+VNeIOKfOP1QBFoeq/XPm8+QWucq3ncY5ZVe0XC2xeKt3MMQ69yLdxjIUMrsQVaPH4Wjw6ab0+/Z2zhVW5eRr7ctPApHM7geRM1frVu2o8MeU0Dj8XkE7sdvOmsYtW5CCYbGoLSsqZJEhSIIEkfA7jqCNpilgOHAsbjLqxzQevVup/Z2Hrt7hsAWi45bN7QEKR6mT8vPrTfE+JQwsq5V2OWSo3iYEMdY120pRJ4CNBtwMJxmPglEhniWJOiDqx5Afj10ICmDmEludxh4j+6D7C/6v3dqj+H4u2fCplgx8A1csPrMBqTvHJZ05kyaYS4Y0CA7T4mJ8lUxPqwPlV1XnNG7WnrUjXEiz4W+ks3sEAkmCRcHPrA+FC8Pu3LiqEsXmMAHwgAGOZJ+6rBwt+7BCiWcZiW+zqBIGgG8KJ3JJ1ox3Y7sfQaD4D8Zqr2Jid5xsNP3lIH/LMR9eLY5hAXb5wtQXE+PWsNcZLSNdvpo1y6xy22KgwirEsARJBEToSaut4AKSABAJEAaECQaybtCf/HYz/wDIb/atXpBddOEWzMSATpHsT2gxT6d6UHS34I9CsP8AFjUfculjLeIjm2p+J1iubSFmyqCzHZVEmOsch5nTzpXGtp/xLmv2LIFxv4mkWlIPQv6U4XMg5VkxiXJfCk88Myj0t33Uf6VFe3LyqYLKD0JE1C4ztHnW2n0dClpcqG4O8YD4KskyT4TuaFHGHiFuG2OlsC0PeLYUH30MlzeSlbKtpaERm9lLh8wjx8SsfOpXBLlsEkhbi3kZULKCUVSrc4E5jAJ+rWc3ouasc56kyfia7wrKPCwXyMCoyDlLb5rgzUreLnZH/wBB/wBrmnPpH7NweqN+VZitq231Vn90TT2Gx5U+C9cTyDuB/KTlPwquWO6Q007B3JuIdgrBiTpousa6kkgCBXIwd9rtxkt51chtGUEGPFIJ9Pgao1rjt9faOf0Jtn4p4fihqV4f2juSAlwseVu8BmPkp1VvQQ3lVGS8U1Vib8Jajw7EjU2Y9XX8CabbAXDAuZLakjMSzFss+IKMmpI0350JwrtfYuN3bhVuAwV0Bn91o+RPpVmwzoxWIIzDTz5acjMH3UvKAdRKmoxGlv35zwKXbOrZWYDMjW3MEen97UT9Cu88h/mqpsii/fVgpYXT7QBMEAjej24g6YS+UcjKygEfVlZIHTr7zV8qxzUHAFjxty75IX1K5gx9tTb0V/CrTJkjXWNKoLdmsYqBSLT21yqbi3B7MgarEzA8qtKu4/5lz17x5/3Vxi8Zc/RrnY5nCnMxbTI5+tOxAPxqwsBaVNGotyCJaVcADxKNB5/caZuYpPt/AD8RVeHDbje1euH0CQfQlB9808nZu3uzXGncG7cI/lLZR7hWewHEzDlEkr/E7KiWJjzIA++KC/8AiLDfVMnokE/BCT8q7sdnMKpkWkDc2CKCfUxNHrgbe0T60XAk6SKPHk5W7n8j/wDZSqY+ip9kV5UZhJzCQPDODMm0Dy25yT6/fUyltx7Q+X9KRDTqsD36/Kn0vKRAJHwNPUCNdiZDX7N4sYKsJ0OYiPKIMx1FR3FcZ3WQsDcggH2dd9TmYaaHQT7XqatFw/tT7oqv4+VuqfMj4hvxIoPG0bTc1CFMCfta7eFLLhjoDCfETcH98jtVb4XddcaL2JPjtHMLCnNGZTlDufCu4YlQ5PMCrZjree2ytqCDv15VTLjH6QjH/nWAZ6tbhD8l+dXSy3tG1KA07pZMV2mvNIthLCncW1En1YiT6gLURccuZYyx+sdWnkcx8Ug6gzoRXAri0xuMbdkZ7nQbJ+1cbZFHnUXJk5FWaDw/E953TxHeYdH9+k/OpCou3bXu7cMyG2Mitl0KctSQNq7xOJtW7QuXbzsC2QLbC6tBMeFiNhzI/NRVrmwiMykD7GG3TMJzbSPLmT0ETVH7T8HwzYm5ihfcJcMtbVV8TqMpKMTMGNdPf0neKcasjDju1KB5zDTM0EjJMnQxqZ2NUrE32dpPoANgOQA6V08Bgmqatw+s4u1NpphxlTt/TxP2nb3lylEQJbO6DXN5uTq582mgnwNo/UA/d8P3aU7Sr0AoUwuXLpPJHFVi+fMb+cBucKH1XI9QD90UNcwFwcg3odfgYqXryazvgKLcreU20tsYpOJv5j/eMr9xcvtDKfMR8Jri6kjz5VY5oZ8FbP1Y/d0+7Ssj7MP9G9Z06O31P/anp9pH4RwygwJG9dXMKp5fCnk4blJKtvyYfiPyri+jgeyf4SCPun5VhqYSsh1H+zr0NpYWsLBhfx0+s9RYAHSm3uqZBGmxkaUzYvsxjSehH5V05+2pHmDWa03ZrjSHNbtXoXEan2UukmR0W4frJ0YyV8xsTwLtk+Du93dtvFtipDNnZYJkagGPKfTzjhdUjcRz9KavWLd+0zuzLdsqJYLmz2gQoJEglkkDNPs5fs1dbHRomqttVm1rdwWKtrf7pLuaIMAnXbXTTz8jzFP91bFvuls21Q/V3Hwj8aybsLxJLJFtL2ZS+YhlIidDCzt79zPLXXXskKGLpB1nbT+JgKRUDBtJZHuoBPuZDYjAWUBOQKqglsveLAhjoFuQdiOVDr3QuW8ttw4zNq7PtA+sTB18+etHYjEW7i3bQuJNxMs5rfhIDRoHJOpqIx+HvWnm6tucoACsWBkkkmVH2R13qNbazRm6hBY+FyZODFHmFHq39K6XEjk6n7x/q1qtpxEjYonoJ/EU5/m3Muxj0gfIffS8sy5ZZRd/aPuH9DXvfjqfl/SqoeNruAW8xLf7QR8TXP8Amt5vYtH+IqB8RnPyquQwtLb9JX9r4n869qqDEYn7Kj/9jf8AYPupVGQwyiXLHYJ3BGsHlqPhEVF2cBdtyQpaes8uWwrQ6VdM4UHnMq4xlGW2kzq5irqnW0w88pj5fjUdjFu3XChSNobK0Agg66bafOtWpVHRB3xi4/KNE185llzhWN1CrauDaVYg/AxUXc7MBsNaGINyy9p3ysmrCSJUJBLAiNtoPWtnpVZcMBzlqm0qji1gJjeG7PYXwHJisVnBI74PbQQxXVAisTIOjctamEtXFUKid2g2S0mRR6Rr860yuWqTh785Vcfbitz5zM/o7zOVpO5ymaH4tw57ljXMuW6GMISxHduDlHXVdTO2xq3cI4vdd0LOp7xiDaC6qIJkGJ5fWJ06cuk4wwzXbl+2irdvWzaYAeG13kQ0yHITOSZXKTps1Aw4HOTU2izrYLaZPicPecj9DcAAAVcjwqjYDT586a+gXv1Vz+RvyrVl7Xv4psQba3HuS7CFtrh2MBrQYsRd2IX2N9RT/G+K3beIgXFFtEtswARmGa44Y3FZg2QgAKbcmQ8gwAequLyjKF0nmX2ZnYsz3J8JkJwF79Vc/kb8qX0C9+qufyP+Vata7WuqM122pCND5HJPivXbdvIpWW9gTqOcTEU7e7Sut2yrIg7wlSFuB1BP0cozvlGTS4REakpyYGp6Ye6V/iV+L2mSfQL36q5/I35V4cBe/VXP5G/Kte4xjsV9Je1YzHLZt3FAFvLmZ7oPelyGyQg9jXQ84rjC9o7uZbb2lL3Lt1LR7yFIt3bq/pPAcnhURGaSQNKOmHuh/Er8XtMjOAvfqrn8jflS+gXv1Vz+RvyrVML2wdjdPdIVUG4s3Ii2lmw7ycpBfNc8OwI1kRrabeLBYLD6rmnKcsdC0Rm8t6OmHuh/Er8XtMC+gXv1V3+RvypfQL36q5/I35Vr13tUwti4LKnMFZVF2WCMtxgzqqF1PgggKwGusKxBVrjbXLhtoqCSy23zltVRHllABCw32um2YGjph7ofxK/F7TE7vC7je1YuH1tt8tJpluC3vqpdHkUYj7p+dauO1l8WcI+UsXsC5ci08XHbD3LgVCBAAZddfrAdYdbjt5bbsbozWvGylbUlMlli0q5BtqGJOQZ/EgE7umpVSp2kE10MPVo9iqR9PThMWxHBL36i6PNbbke+FkfCm8LgMRauKxw91gNGXu3IZGBDrt9ZSR762/D8fuMCXuG1m8SgW0Zo7y4gt2wGPjJCiHB2Y6ahFheN4kuUvOto5u6nKhQOLVtyfbzAkloJ8OqiNi2M0Vv1dJ1VxT5bMLn0mB8Q7PYqxdISzeYKZtuLbkFd1Jgb5YkHzFaNZFy5aw157VyQMrA22JAgkGInSa1Ts9jHu2Zue2HuI2gnwXHUTl8ObKBOXSZipSqvRDDjGUMa1F8wEyoXDHsXY/6dz/tqH4rYvMoC27mXOcoyEQAqjY7DMWMVttKqdG8Y6rtEutsvv+JgycLxH2H+Dfgv40+vCH0LK88vAxPumflW5Uqnow75m6Ue6Y5ZwDfYun+Ej7lBo61h2/Vv7wxrVaVV6IO+T0o90zEWW/Vn+Q/lXtabSqOhjvkdKPdFSpUq2TLFSpUqIRUqVKiEVKlSohGkwyBiwRQx3YASfU7muTg7eYvkTORBbKMxHQmJjyr2lRCcWsBZUQtq2oIIgKoEGJG2xgfAV3dwltmVmRWZdVJUEqfInUe6lSohORgrQYMLaZhJDZRILe1BidedJMDaAyi2gXXQKI1idI5wJ9BSpUQj3dic0CSImNYEwJ6an401cwdphDW0IO4KgjU5jpH2tfWlSohOXwFo720OoOqruohTtuBoOk0TFKlRCCtw6yQQbVshmzMCi6t9o6anzprh+Etq91wih2c5mjU6Lz3jypUqIQtbCAKAqgL7IAHh0jTppppTQ4dZAA7q3CnMoyLAb7Q00PnSpUQnl3hthpzWrbZjmaUUy3U6anzr0YC0P+Wmq5D4V9n7O3s+W1e0qIR2zZVQFVQqjYAAAegFd0qVEIqVKlRCKlSpUQipUqVEIqVKlRC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ITEhUUExQWFRUXGB0YFxgYGRoeHBsaHBoYHhoaGh8dHSggHxwnHCAdITEhJSkrLi4vFx8zODQsNygtLisBCgoKDg0OGxAQGzQkICUsLC8yNDQsLy8sLywsLCwsNDQsLCwsLCwtLCwsLCwsLCw0LCwsLCwsLCwsLCwsLCwsLP/AABEIAMMBAwMBIgACEQEDEQH/xAAcAAABBQEBAQAAAAAAAAAAAAAEAAMFBgcCAQj/xABJEAACAQIEAwUEBggEBAQHAAABAhEAAwQSITEFQVEGEyJhcTKBkaEUQlKxwdEjU2JygpLh8AcVorIzQ3PSJJPC8RYXY2R0g6P/xAAaAQACAwEBAAAAAAAAAAAAAAAAAwECBAUG/8QAMxEAAgECAwQIBgMAAwAAAAAAAQIAAxEEEiEFEzFBFCIyUWFxkaFSgbHR4fAVQsEGM/H/2gAMAwEAAhEDEQA/ALFkpd3RBSvCtd/NPHbuMd3S7uiMlLJRmhu4P3dLu6IyUslRmhu4P3dLu6IyUslGaG7g/d0u7ojJSyUZobuD93S7uiMlLJRmhu4P3dLu6IyUslGaG7g/d0u7ojJSyUZobuD93S7uiMlLJRmhu4P3dLu6IyUslGaG7g/d0u7ojJSyUZobuD93S7uiMlLJRmhu4P3dLu6IyUslGaG7g/d0u7ojJSyUZobuD93S7uiMlLJU5obuD93S7uiMtLJRmhu4P3de0/kpVGaG7hGSlkopLJJAAknQVLf5B4fb8Xpp+dZmrKvEzoph3fVRK73cbfCvQtSdvhdwsFK5Z1k7Af3yo5+z2mj+L0/rVTXQc5ZcLUYcJX8lLJRN2wyEhhEGJ5V3awjt7Kk+gpm8Fr3it0b2tA8lLJRT2Cpggg9CIrnJU5pG7PCD5KWSiMlLJRmhkg+SlkojJUTxDj9izca3cLKwTvJI0OhIUGfaMGJgE6TNVaoFFyZZKLObKLw7JSyVUbnbwZky2SVykuJ1zSQoU6CNiSQd4gRRr9tsONrd4+5PxeflSOm0fimk7Or/AAyw5KWSoGz21wp9sXLfmVDD/QzH5VO4HF2ry5rVxbg5lSDHkRuD5GDTUr037JvE1MLUp9pSJ7kpZKE49xZcKqMyls7hdCBA+sxPQDlz8q443x2xhtGOdyJFtYzR1PJV8zvBgGKDWRb3PCQuHdrWHGHZKWSqNie2mIJ8CWkHozN/MSB/pppe2OLHO2f3k/7WFZTtKiNP8mobMrWvpL9kpZKpY7ePABsrmDDNDGCuuYAbqTpBlhvVgwfajC3MoNwWybfeN3hVQmqjIzMQM8k6CdFJ5iXpi6b8DEvgqqcVkpkpZKfUAgEEEHUEbEdRXuSn5pnyQfJSyURkpZKM0MkHyUslEZK5K/GjNDJGSleBJ8qfFrrTrYZgJKsB5giozSd2eUEFulkp/JUxa4BKyWhukaVV6qrxl0w7v2RIDJSoq7ZykqdwYpVbOJQ0yJaLPDLasGAMjzPxoyK9rlnA3IHrXJJJ4z0KqFGk6ryK8VwdiD6V1US0YxWFVxDbb1wQttdCFUciYH9KG4jxi3bJQHNcEHL0zTBJ5DQ1AYm81wy5n7h6Dl99c3HbUTDdQat3fePoYU1Dm4eMkuKcTs3FgSWG2kR8Y09JqHbEjkNfOPzrx7c033Y51x/5/Fjs2Hy/M1HZmHY3YQi3eB30/vyp7JQeSK4v3XFtxbcK2U5WYZgpP145xvl19OvRwH/IiWyYgfMf6JixWxxbNR9JGdqu0qYXwLDXiJAOyjkWjryX3mBE57j8dcvkNdc3CNATsPIAQAPQUFmLuWdixPiJbUsTrrvTpYCtmIxD1T4RuFwqUV8e+cC356dBTlcYbNccKis7HRVUST56cvPYUTjeH4iyX7206i3AdoORZCEAt7M+IDeJOk1nsZquIya5tYh7TB7bZHGzLoffyI8jIpXVdMudSuYBxPNG9k++uWcHQ/3rQLg3kGzC0J4rxm9iSvf3JUSVACqokAE6Aa8hJJ8RjQmo+xcEkBQDOyxttrzGnx5Vzc2I6ajyirBwTsrcfKbn6NGUkwy97P1fCFygHfrtPOrvU0zOYgUspso0kQzgSSYA3pZxMeU/+9XBexOGAGZrpgzqw19YUetc3v8ADu4QzhnUbqO5BULMgOC3ePpElj12FJSoj8L+kuyMvGVAuIB1I32/Dem7WMAZWAIZWBAImSCNCDoR5EVOv2SxC5ACjKVJZp0UjYDTMZ0ggHdpiBUJiuGth2ZHjYHQkiDPXXqD6UxHQnQ6yjIQNRNk4JjjiLK3Tba3m+qfvUwJU8jH3Ufkqg/4b43FXCtlO7XD2SWuE6uc+chRLHQvJmB7J15HRcleho1c6AzgVqORyIxkrwpRVq1mYLzNSg4UkazPWT/7fKpesF4wTDl+EgrNhnICjf8Av3etHf5K4gAiDuddPM9amrVhF9lQOW1O0hq7E6TSmEUDrSHwXDGW4C0EDn58tKlntgiCAQeRr2a9mlM5Y3MfTpqgsJz3QmYE7V1FKaD4nxWzh0z3nCKTAJnf0AnYE+QBNVl9AIWVpU3YxKOoZGVlOxUgg+hFe0Q0g6cQE6iB1qP4jjEBLswVdAC2g1/rQVriCtfeyA0oqsW0ymd13mQCp/j8qjeP42L1i0NYm8w6hZVV95La/simkqgzCY3qkjWWfA3spgxB3NH4i8FUsdgJNVr6W30k2tMothueYks2vTLAI9QaExWMZzdWZSQoI5wq5gTz8Uj3UjFVVRGcePraPw7XYIe+N3cSbjl23J0HQcvgK6e4APuoVVIPy+MUZirNu2pdmCoolmYiByE5tPj7hXhUo1MQ5bife89K7JTGugE8thm9kfxcqX0a4PMDbz/v8aNw7yoMgjkRzHKmuIYhLaG5cfu7ae0ekmBrv7hrWxMCvZsSfeJNcAXvpAidYHuHQjcf0oLiF/LauuBJRHbL5hScsVMJaVxmmdJVohh6iBr/AFoFJz+YjWslWiaLAtwjkcOt1mN2bLZ0RNWaFUaasYUD1JrQOH/4ekWGe6VOIg5FJ/RLEZc+nijUkajlDc/MB2DthgTecNmmyFCwuU+HNIJJkbAjbedBox1AMdDHoQYr0JrAgFZhIMrXAeAXcLcDC6HFwnvQ1lUzEgkMrATM/VJiCdqs7CRB1HQ1EcL4Q1u5fuNce415w2oChVAXKsAxIjcb5jNSsGqOdZVdeMrXafg97EXQFNi1aNso9wor3WBOtvxDRdiIIjXyFQ2E/wANbZVle6T+kBV0A1TKRlIJMHPrMnYedWzj2GvPZdbFw2rpAyttsTK5vqjb4Ubhs2XxRmKjNlmC0eIrOsTzPSasGIW8jnaYJxDh72b9yyxV3Xw+GYJKggCQDOu3WRrW38Zwd79Abb2Uwqqe/QqJYQIyEKdekEawdaqfDexTHE4jEXnRiXa5ZVSx1LMwzSF8QGUAajfeBUj8Oo/vrV6lfdjhe8nd5za9rR3AsFuW2f2QwLeXn8dfdU12m4ddvGzctYs4dLTFnicrggamCJjWAdNfdUGKaTKSYA0O4A35++smHxO7Ura8ZVo7w3vO77g5yBCksQOgJJA+FUvtTgLr3VZLZZRbAYgjkzmAJknUHQHermw3qDwGMtYjECylwC5JQK2gZg2uU7HbbfQ1SiXLllFzGsFyWYyxf4PcHRcI185pusfC2ihUZwpUR5mSZ2HSrtdwivsMvmOfp+dNY3ELh7Od8zBABC6kxA0kiTz1o67fVVzMQo01JAGu29elU2FhOMwVibwSzgMrSDoDI6n1o12gE9BXprPeM9pGS9ibZu6XQUtAmAhH6MsCAYOYMY5xQ9TmYtitIR7sX2la5ibq3muD6Qc+HV4ygAOe7EEgN3cEjY5GMnWrtjMSLaFjJiBA3JJgAe+snw9w2MVhHIzBLgUBfqhwbUxzgOKtt7jJv6lgLYMqo5gGVLHfYTAjnvSGrBUvEYevmXrcbyTxeOW8VALAQ2YaiGlYBjQ6TpJHPpUfiOIYmyIRg66+2CSPfOsch7tthcRxIZkQR4jv6CfyNdYy5p7UxXKatVL5gbTQXFpH8I7RNhrx+kXXe2VMic8NK66mRzEDrtzqL41xoYq6XBYD6ltj7IiDoCVk6+Ia677U7ieFrlY7sZ1MnqRzjSar2JKKhUnK4GpG5kzuIkajStdJ3K5TObXqtlyxq/xS6jFVNwAclOmupj3maVQ1y6SZJJ85r2tNzMgqONLn1mndnMYbmMxTA+FnYR/0ilsfHLPvrrGYpXxjRtaVUY/tZizD0VSPeT0qE7O4h7eKcmMrYh1jyuXWUfMg/CmLLKt/GMCWm5dEiYiSZnad/hV6rnd/OaVe4+ZlstXS+IvOD7MWlH7maZ/jZvdFIv8AorrKR4mYjoA1xRp5kE+9qGV1TGXgJnwsw5Biktp1O/voGxiowquDtlnnuZO+0HUegrnYiq4Zhx1P0Im+gVuLm0lfxo3GYa3iLDWrgOV9ZXKSDBEw2noeR131qLwt3MARB8gZiBtUhgLhiCrZdwYMdd+mu/rXGwG+oVNAfrO/WNKvTtcEecfwmHFtFRS5CiAXOZjqSSxO5JJNd4vDJdtPauqWR94IBGkaTptp8a7ze8copZoHigVuFZw+cHWL3KFMltINbw62rYRBCqIEkk7kksTqWJJJPnQyD47n36/hTmIuF9FiJ3kDWvMDcBP7U6QQdtMpE/3JrFiaVWvUGYG3G9o+mUppZZIcJweceKPDDKYnctRC2iuhMkaHkNNNuVDQdgDEfDpPlvFTN7D54ZdyJg8/yNdOhRDUgqjUe8yVHKvc8DK9x7ipwyC5kLrOVgDBEgwRy305binrfFcOy5hfsx/1F0+JBBojiWFVrbpeXwEazsOczyIOs8oqrr2VwjLmXumQgnPJOmushvuPKo7PaEegpuupt7yVwPHe+vNbtLKp7V3MMscsse1J9Nj75a5P9Kiuzn0VQbWFdLh9psrqW15nXbkKsmFwUEFtSNgNh+Zq9Og1Q6DSLrMqGw/MF4dwoq0meu4+UDaorjPAmUlrYzIdco3X0HMemoqyYzE5ANJJO08uZoMcROYndeQG+4g/31FaatKgF3RmdHqXzzPcQl8OVS4FU6+JQzqeYAYe+TqOtO4BBbtgF85klmMkliSSTvr+VWH/ABF7UrhLQtiO+uglCyyqxALbQWkiB5ydN84s8YxBLOWS4zKAWN0tETtm1A1Okx5Vkr4XKMoa/wAppXF5hYi0vnCeFnFK2W4EUHKxGrzpIA2Bg6EzvtU/wDshgsJBs2LYcT+lKg3IPIuRmIjTflrrNZJwztDcwt9bghT7TTcH6QD2kIAiSNp2Oorb+H41L1tbttsyOJU/mORB0I8q34JUVLAa85jrOXN5HdrRNgjqSB65Wj115UDx2+L1lQBqbfeR++jqAI9Tryjzonta8La65mj17t4Px099VjhuOZrTHZlAtqAfsCOem8n1Y0rF1GUsBzA+pmUsA1poNlgUBB0Kgg+UVjvG3fukLL4AysW01XOCOck5csnbpWrcEX/wtkAz+iXX1UVk3F2uHCQxGig+WURp8I/s0+v/AFmbGHqiC8bubMxaA6lip9lcwzECdTEgDzqTtWMRGUOkAlSYM6aGBEemtRfEOGsuHgeIHUdfESwJnp1r3hPGAECjVQqKCA2UN3aSsnmGJEeY3qrIGE5yEi8sOHS0v6MgAA5lgnc/M8x76bfFohIXOxAzGAzGBzO/z0qQ7FcAXEh72Jt3MofLbR8yjQatAInUxrtl58pHD27PDMYwfKuHxcd252tXFHitM3JGBzKdgQ4O4qowt9TOhSou4B4fWVfGcQuEAWwGZg2UdcqM2kAySBoOdVzvEYZ7rKzN7oA02HpPvqzdlgj8S3m1YW/du5gMltu9uIiT+5La8jpsaqeOwoW53r2zbs3M1ywGQgG2zEpyyjwx4dxtTVpWEy4nD1EXM0jsS9rO0bTyI+U6xSoyzZa4A9vDXHU7MqMQY00IEcqVXyzOEe3ZML4ZjXOW4ToLoc/uq4Y+rafIVK9lsOEzqYLqWR+ckGOe6x/uqucPsZbdwNEkspnbwyCPTepPg3EHOa4YzuzFjM5mOpJ6a8ukVDLcSM2W9+RknwfiA769BM5vDMnwiRBPkNNeVGcOxqDvkaBDOSDzUifu1+FV3AYwDEXdQA2u+kg6/OfnRL49FvOzMPCoXKPrbkg+/T3Csz0rmNWqRJvg+NKWbbfZaf4VuSfkDU4eNPcYIBkBMaHWPX08hWf8M4laW3BJzGepBkmAI8oHvq9WMAqFDmJZR4hpvGusdZ0qoLU2CA2BOs7eyclTMXFyLW943jOILh73iQlChHhOx3kjnoDrTdjGC4xYKwLRkEAAdOelH8WwoytIBlGjQ77delD8N8IZ51AAj+Ekx8PhNNxFaiFFSmNSNf8AzlOmN4HNzpykR3a2iczmTvDR6xAJPrUlg8ZbOubMOralekyAY+Pur36GrDPnIdtSxE+nntUfj8My+LTMuoYayOYP5GsiVTewjzTVl1luPF7TAgE9DoMw8yJkx6VO4fHqVE79BzHIr5VlPETBVhoTPyiPv+VWLAcZuKihgSMo6/ZHPemLUKG6i15nfD307pVe1fG79++yXQzZDpbUwg10YCDmn7R6aAaihF4liFw7WFZktEkFWAmGksA0AwTMj9o1LdoOKJcwar3QVu+EGZ0CyROUHzqvWN/cemmm+unxprEMe+ehwCCpQBZQADw5ac4PZxDWriujFXQgqw3B/wDaQRzBI51tfZDtF9Lw/eMuRlJV/skiJZT9n7iCOU1jJvKHWbmYZ0zLIMrmGYaeU61rV7D5LVkWiqLyVQIEch5fnzplPMvZ1nP2zUpvYFbN3+HdJLFkXGOukQp689PL76j8TiO7IAVmJ2if7OulFY/DtaytnLEnUEaddulPcURluJcUTAGn98tap0XM2dzOLvrCyiZ12z4qLt+3ZuWnCoo3GaGOkkRpGu3l0FVhUwrRMCTA0ff3eoozi/EDcv3GewSruSCTOugOkHSaj8QyZrY7or4ojaCMskQNdfupJW51+sgmeW7tjv8ADrbUSbyLJGkMyqd9Y1raey+P/R92RGVoHkDsPccw91Ypj8VdCZrdoLl0DONTEtO3oBvFaVhbtxGdxcLAsJBGhk3D+dNw6gVF8bj2v9ZVyd23yjvbDGF8SsHwWkiBzZyZPpCiPOarXZ8ljeQEqAee+pM+h86K7V4w/TMqyC1q2Mw5DM5APnJJ9CKheHYnLduIHYg5TqF3MGQd+dMrUbsZxKlTrkmaB2V49l4e1wiVs5lUDcw7Ko1PPw68pqjcYtzhwC0lV5SQSJmBInaBNe4DjXd4LE4cnU3FPUtbdiCJ65hB8jp1oT6W2WGJJ5yNFG4HrzNNK3tIxVW6r5RvB8SLYdVnYZSfSZHpsavP+EHEEazdskFbyPnuDkQ+iso5CFg+evOsowWIRcyuRoTB5ecGef51dew+Ou4cXbwVZvi3kzalUUMdQI3LTvy+Aai0xcy+zqNR65CjlNiioLtvwUYvB3bYE3Ape0elxQcvuOqnqGNQNvtfiButs/wsP/VTp/xFtKNUDNMQlxTrrvoI2NVXE030ncqUHpDMeXjM/wD8OsMuIxJw2aMPetrduoo/4i2Sclo9EJuSRzCRsa2/E4G1cAW4iOFIYBlBAYbEA7EcjXzx2S7QfQr9u+FDTaa3lJgSQCJPIZgswNqvOG/xVt2lum5YfvHusyAMuXLlGXOx2MiDAPXyq9Ds2i8Qwz6zVgtKsb/+cuIGhwltj1F1l+WQ/fSp+UxOcQDH9kGV2Ym9lYlsoB0JmSSUKkTy++mDwqxmnK4WQWQP4TA9JEmDvy0itVugMIIkHlVVxONtW7xCW1vbiBDR/EQQCDvuRWnd4ZF649z95zN3XqPanrc9wlfHCsP7Yw/hiGHesRyjnI/rXnd4cOCMPbmNE8TTr7WX6x84OwqVxNt7pl8qLyRJ+bEzPpp5V7ZuraEJOm+TT4lYUH1rn1K+FHYS/mT9526Gx8UwvVcL5Kt/W0bwaubjsLKFmYP4oGUhEUZdyPZB6yTVhwNu4Gl8m2gWZnTckwR6AVXhxm+5hSLg6Oouj+ZQI971McIuMSS/h02BGUekOxHvPSslIh64Nh+idTcCilr3/flJHElyjIBOhAI39PI+flQXDbDoTKGD16jaT7yJ86kLbSTBkR1kTSxDQK39FpWItxiTqZTcVdHeG2ubNmKrllwSJOUpEA7/AFtaAtO1xdAcp3JS2hMHYDxkepovtHdNq8LiiCFW5H7SGfmVH8xodLeS9iLQ2W4Sv7r6qfhXLrjdk2HCbEUkWJ0jePw11iBqQOpkSd4yhNOW3Kn7FnuypEqQFmAuvhEg5lY/OlduqvtMq+pA++nrFm45hLV152y23I/mjL86zb12FhL7tVNzIzitvKUCqGEMTBUa5iAeslQCQeulBkAqwMISIHiB6kz02AnzqVu8Mln7wMjzGjCRCjQwSszPWKYbgwP1yfVRPyrWtUW14xtDHYemm7LHTw0kU6HuyukxHtrrrOg6+ZNWfjIKWsIyqjC4pJ8QWCuWQCAQRz91A2OD211Mt6xHwA++an8Pwm3icNZW53oCTl7rKpBDOpMsSDP7tG8UzLXxNOswCX0+UisTjUuAjIynNOjKw2O2zH4UbduofEiG4JIJDJoQdt9/I60TZ7FYckL3+MUnbM1kg+h7oj3TVfxGCs2bzNZxV8uhKP3ltDbbISGQ5ShMGRmCmI0q1MJ/bUedoiqGIO6Nj5Xle4hinW/c0FtO9YkZhO8GB102jnXY40bgDC4FKsWhkHOOeYAwRUPxHFi5euuFgNcZo6SSYO33VHrc8Ry8t6aUUnQTn2PPjLTe4laMLcLXZIIU5VQakMDl9oxtmaPjVwtcd71WFs5VzAsQAQDl21E9TAmsta4pGprR/wDDVwcI5Cx+mbMZ9o5U19whf4TTcPh1eoL6WvEYus1GiSuvCecbtC7cF9HfOAAQVyggQAYiPZEaHkKGt8NsDxF7mfTxFonUaQANI0q3vbU7qD7qgsXwkA+ENl5nQ+uldMYCmdMx9fxOI2Pa+Y01J8oIvD7ItXbfe5TcYEMwLEZTIOnT8aDt8PYqVfEKpVRlcJM+I6RM6COmjeVSq8GDLmS5mH7sGems1HvhWDQYEeYP3VZdnU+TH2+0rV2hntmprp5/eJ+H4UDDpIuKlwlyVacpt3STqNQbuTwjyPI1YRjMOBs0dSjfkKEw3CLhAy2yfOP7NOYjg10ataMddNPjtSW2Th24sfUfaaE21iUHVQD5d0iuL8SYnLYEAj22OvmFEaHUeIzz051AfQrgGjRG0sSNjH1TpVixGHC3bakKJDbkdOdc4nCjlk9QSfwptPZ1AAhb6TPW2nXrNd5UV7P3hlPeJ4SCfa5Zd/COm+2td2eHvd7xZTwkg6kdfKrddtKAFuEjbI0QwH2TOhHISdPSRUTh1Ng4vUEXEU7Hk6jToCtzNHkR9Wsy7tTa3C/7+/kufE1X1Jgidg8YQDmt7cz/AEpUZx/il04m73VyEDlV/g8P3ia8q29T4Ys4mqOcsuL7Td5Oe2cusILgUR1bwNmPkSB1WRNBYLjFhjFtMSerKLboD0LsVAPlQ+C4MW1vQ37O6Kekf8xhzJ8I6HWp23bCxHLb+nQeQgVxKmIzHraz3VKktEWpaRnEYRzbe73khVkWiVncDM2TdROwNMYHDK6Kzy5/a2GpEBR4R8JqRAzeE/XPd/8AmeD72B/hFQvC+IIislxgpVojnrygc5++kMxMeMzA31kwBXSXcktnZIGpABEeYO/30zaW/cE27LBft3AVHrHtEelBY3EW7bAXXa8+jd0ngQA6qbjEFoO4EZogwBrVqRdGDLFkrwPpxlhtYi87Oi3LbNbOVwA8qSJAIjmK4v27i+07nfS2qjb9tyqjXqfuqR4aGyG86Il27DOFUieSA6yWywJ+VQHarF3Ld1EV4lROxEknUggg69RWsbRYvlAFpnUMdBxgPFOHPcaJtWomdWvXJMaPBVAfLMd6PbCYY5WbDrccIqF7jN4sihQSinLy60PhsSGLuYUPlv66ALeQPz5SSPdTDcVUtlQpP2rlxbaDz8XiYeaqR5iqszObmbMqKoLHl9fKS1m4qexatW/+mhX/AGvPzobjfEbaLZzXMuZn7xMxLGNBIHjZZ2md6CPDb9zU3GuJz+jlcg96sWPqWI/ZpJh8NYE5QvUspkn3jU+lUYcjIFJWIZfvBFxIY/oLbsD1ARR/Mc3uy/lT9rhGIuNOfDK0QEzZ3jyGZNfODRF7iIXTadg0z7kEt8qZuXrlwRlYg/sAD/8Ao0/KqdURRwlIG94XY4C5ID4l1YfUyIPvST7jUlZ4AoUL3t/KOS3XUbydm61F4XvwMrXCU+y7gx6HupH80UDxzEmy1oAs63Q0F2MK6e0hHtTsfagzVRcnQyu6UGwlj/yywm9y5p9q+x/3Gg7nD8BrGQsZJIMkkzJMbyfT1qrtirh+sF/dRfvcM3zrg3GO7OfV3j+XNl+VW175YUpJ4vhloEE2FujYMEaQBsCrmdPWOleYtbdxQlyxKr7INsAr+6wugjlseVR/dIcPiRAnIlyI527kE/C4J9KOS2sAhVE67Dn7qhqjU9bmRuEftAaHukX/AJNgwQTaYwZytcAB8jNwk+k1ZsBxe0QEAW3GirntR5BQrH4RQIFejUwdQdCDsQdwR0qaeOqUz1f8ia+zaFYdcf5Jf6cswcw9VP3gEfOnhcBHUVG3Ia5h2cAtcw6kkgGSABOvOZojuF5AD00+6ukm0qo7QB9pz3/43QZQUYgmF5qet4orGimNpUffvQKrGxPxn75PzrjiPEUw72le21zvbfeSpiIIBBBbXUjbrtWuntGm3aFpyq+wMTRPUYH2P785Mji9z9n4H86jbnGjluo4B7thcG/sMZy+kFk9IrrCcRw10gW/aP1Wzg/ykgx+1t51XO02Ptpe0UqWsXLTqZ0eM1szOoJywR/WrtXpt2ZgejiKRs+k84viLQx6LlCqtksQs7ksBuekHlUilwZCyKdjlyxmMebAjXQc6grGKtC+cQ0EhECiOaoijQzIzS/mTb86tXBMO2IUs8qpHhA0J9D05b8+uoqtdi2Uczf9/fWUFMHWQvE8JfuW4eCR9mJB6jQZhsYkHSqlirzpmS4dRDKdYK9R/q981otzhka5bgYHTTWJ3zaifeKrnaDs/dvnKmUBSYLEyAw8QMAzBiKtiMObhk175WmwBs8J7H9nFv4S3dYEsxeT6XHH4V7V27FYPuMFZtPlZlDSRsZdjpOvOlVRS01mvMOUr2DYG2hGxUfcK9uX1BiZY7KASx9w1onB9mygyXb7FRslsAGOQLbge+pWxgraCLaBQeQLSfVgQdfeK83kntmqLy1kBfxC2ctzEEWlBlLZ8Vx2GxyrsoMEzAkCSKgcT2vIYtYspbZtTcZVNyTzEaKfKWFRva4Rj72+XJZKTyTuhp5DNmMdWPWopmA1OgrUqhRYRPb1aSeJ47irrAvfuEyIOYiDyYKIUEHXQDarPwrgj38RcxBhbTGxcI1k5rKMVHKBIFVXhnCbl4yJC+Qlj6DRR/EQdPZOlXzsvxtbFju37xrqObYUQWyoiL4phQoiJ05xzqtbOaZCcZIRtWpj9/ecl+JYm4b9hEVikl7jAeEAAgAnb2iDG+g86q3be5N8FXT2QoEFmJBMwBHXeYHPLVgx3fXgz2ri2mdQozBj4dT9VY3J57fOn4js5ibWpuYe87H7TB26bxPpsNqz0EI6zaQp8ddIJddmCZzpbtrbXacqCF1ECecjXX2iK5wrO4/QiEn2zKoT+yFGa4f3R76NHZ6+Ea9jbeS2kZbIae8Y7G4w+oAPZG9TeGtwAeZA1iIH2VHJR0FPd8sctraSFsdnySGa44Yc0i381zP/AKl9KseBCoVzg3YIk3GuMwE6kMznYa6jlypum8ROVgN2BUebMMqj3k0neNAoDAuGLlu3hzzannozCpGg8Vh7qYy8Us3LitqCg08RLbnTn99HJw7GMJ7tLQ63Hn5JNRlN5ZmWwNxwHOc1Bdqf+HZP/wB4QP8AyLc/OpHHxZjv77ySQtu0gDNG+WTsPtNA13nSg8XxKy9pbJwqMiPnXvXdiWO7Nkya67SRTKaEG5lb3sV1kTcuKvtMB6kD764t4lG9k5v3AW/2g1L4fioT2MPhU/dsQf5u8mpi3xh7iplZ0lyrhXYA+CVy6yBvIncHUiKbYSwZywFveQvBuF3bzXV7t0DYa4ga6j21lnsECWUT7J26UbY4NiVVVZsKCABP0joImO7qQyDoD5nevRUMqtoRGbpu/wBvzBBwm79q1G0qbj68hpbA+dePw4AkHE28w0IWxceD0JVyJ9alOHt+ltn9sA+h0IPlsfUCgU0uXx0vN9y0l0ReAiiHDEFoVdw+GZbQBxGa1bFtWUIJEayH01868S1b0Bu3QJAzOlogE6CTbOmvMgDzFNU1jP8Ah3P3G/2mpFUyRmAsDJe/wjL/AM9Z81g/DN+FRvHeBnENbZb9u0bSlFDKWBUhNzKkGVnTqan7i/pXPMBRPuNdhzz0+6rbw8ogsxsSfpzlIbsnjQJVcPeHLu7kE+mdQJ/iqH4tgMQzImLs3bOy2r7eJVbXKlxlJVkJMAzmmN+WnWXyO7DSLTMfMqRB9d6yyxjbosh+8fOyKzHMZYkAnNrrryMimpUsLyj0t8Cr2IjPD+EPcc94MoRjbC6wWUmST9kCPX3EG02MEEAKs2cbGYGn1So8OU7RG3OpmxwQH9IcoZhJ/SMN9fZAge40SOErzYfBz/6/wrXSx1NAcy3M83V2TUZ9HAEixiNdUvWx1WSvyO1e/TkHs3DPp98sfuqRbh9sbBj6W/xyfjTV2yF2FwerR97imna55J7yV2EOdT2/MfwPEFyLL6+/qfKlQQ/cb4r/AN1Kknaj/CJqGxqYHbPtJtVjavZ+VQ97j6exbU3bvNBoFP8A9RiIUfE9AaX+VNeIOKfOP1QBFoeq/XPm8+QWucq3ncY5ZVe0XC2xeKt3MMQ69yLdxjIUMrsQVaPH4Wjw6ab0+/Z2zhVW5eRr7ctPApHM7geRM1frVu2o8MeU0Dj8XkE7sdvOmsYtW5CCYbGoLSsqZJEhSIIEkfA7jqCNpilgOHAsbjLqxzQevVup/Z2Hrt7hsAWi45bN7QEKR6mT8vPrTfE+JQwsq5V2OWSo3iYEMdY120pRJ4CNBtwMJxmPglEhniWJOiDqx5Afj10ICmDmEludxh4j+6D7C/6v3dqj+H4u2fCplgx8A1csPrMBqTvHJZ05kyaYS4Y0CA7T4mJ8lUxPqwPlV1XnNG7WnrUjXEiz4W+ks3sEAkmCRcHPrA+FC8Pu3LiqEsXmMAHwgAGOZJ+6rBwt+7BCiWcZiW+zqBIGgG8KJ3JJ1ox3Y7sfQaD4D8Zqr2Jid5xsNP3lIH/LMR9eLY5hAXb5wtQXE+PWsNcZLSNdvpo1y6xy22KgwirEsARJBEToSaut4AKSABAJEAaECQaybtCf/HYz/wDIb/atXpBddOEWzMSATpHsT2gxT6d6UHS34I9CsP8AFjUfculjLeIjm2p+J1iubSFmyqCzHZVEmOsch5nTzpXGtp/xLmv2LIFxv4mkWlIPQv6U4XMg5VkxiXJfCk88Myj0t33Uf6VFe3LyqYLKD0JE1C4ztHnW2n0dClpcqG4O8YD4KskyT4TuaFHGHiFuG2OlsC0PeLYUH30MlzeSlbKtpaERm9lLh8wjx8SsfOpXBLlsEkhbi3kZULKCUVSrc4E5jAJ+rWc3ouasc56kyfia7wrKPCwXyMCoyDlLb5rgzUreLnZH/wBB/wBrmnPpH7NweqN+VZitq231Vn90TT2Gx5U+C9cTyDuB/KTlPwquWO6Q007B3JuIdgrBiTpousa6kkgCBXIwd9rtxkt51chtGUEGPFIJ9Pgao1rjt9faOf0Jtn4p4fihqV4f2juSAlwseVu8BmPkp1VvQQ3lVGS8U1Vib8Jajw7EjU2Y9XX8CabbAXDAuZLakjMSzFss+IKMmpI0350JwrtfYuN3bhVuAwV0Bn91o+RPpVmwzoxWIIzDTz5acjMH3UvKAdRKmoxGlv35zwKXbOrZWYDMjW3MEen97UT9Cu88h/mqpsii/fVgpYXT7QBMEAjej24g6YS+UcjKygEfVlZIHTr7zV8qxzUHAFjxty75IX1K5gx9tTb0V/CrTJkjXWNKoLdmsYqBSLT21yqbi3B7MgarEzA8qtKu4/5lz17x5/3Vxi8Zc/RrnY5nCnMxbTI5+tOxAPxqwsBaVNGotyCJaVcADxKNB5/caZuYpPt/AD8RVeHDbje1euH0CQfQlB9808nZu3uzXGncG7cI/lLZR7hWewHEzDlEkr/E7KiWJjzIA++KC/8AiLDfVMnokE/BCT8q7sdnMKpkWkDc2CKCfUxNHrgbe0T60XAk6SKPHk5W7n8j/wDZSqY+ip9kV5UZhJzCQPDODMm0Dy25yT6/fUyltx7Q+X9KRDTqsD36/Kn0vKRAJHwNPUCNdiZDX7N4sYKsJ0OYiPKIMx1FR3FcZ3WQsDcggH2dd9TmYaaHQT7XqatFw/tT7oqv4+VuqfMj4hvxIoPG0bTc1CFMCfta7eFLLhjoDCfETcH98jtVb4XddcaL2JPjtHMLCnNGZTlDufCu4YlQ5PMCrZjree2ytqCDv15VTLjH6QjH/nWAZ6tbhD8l+dXSy3tG1KA07pZMV2mvNIthLCncW1En1YiT6gLURccuZYyx+sdWnkcx8Ug6gzoRXAri0xuMbdkZ7nQbJ+1cbZFHnUXJk5FWaDw/E953TxHeYdH9+k/OpCou3bXu7cMyG2Mitl0KctSQNq7xOJtW7QuXbzsC2QLbC6tBMeFiNhzI/NRVrmwiMykD7GG3TMJzbSPLmT0ETVH7T8HwzYm5ihfcJcMtbVV8TqMpKMTMGNdPf0neKcasjDju1KB5zDTM0EjJMnQxqZ2NUrE32dpPoANgOQA6V08Bgmqatw+s4u1NpphxlTt/TxP2nb3lylEQJbO6DXN5uTq582mgnwNo/UA/d8P3aU7Sr0AoUwuXLpPJHFVi+fMb+cBucKH1XI9QD90UNcwFwcg3odfgYqXryazvgKLcreU20tsYpOJv5j/eMr9xcvtDKfMR8Jri6kjz5VY5oZ8FbP1Y/d0+7Ssj7MP9G9Z06O31P/anp9pH4RwygwJG9dXMKp5fCnk4blJKtvyYfiPyri+jgeyf4SCPun5VhqYSsh1H+zr0NpYWsLBhfx0+s9RYAHSm3uqZBGmxkaUzYvsxjSehH5V05+2pHmDWa03ZrjSHNbtXoXEan2UukmR0W4frJ0YyV8xsTwLtk+Du93dtvFtipDNnZYJkagGPKfTzjhdUjcRz9KavWLd+0zuzLdsqJYLmz2gQoJEglkkDNPs5fs1dbHRomqttVm1rdwWKtrf7pLuaIMAnXbXTTz8jzFP91bFvuls21Q/V3Hwj8aybsLxJLJFtL2ZS+YhlIidDCzt79zPLXXXskKGLpB1nbT+JgKRUDBtJZHuoBPuZDYjAWUBOQKqglsveLAhjoFuQdiOVDr3QuW8ttw4zNq7PtA+sTB18+etHYjEW7i3bQuJNxMs5rfhIDRoHJOpqIx+HvWnm6tucoACsWBkkkmVH2R13qNbazRm6hBY+FyZODFHmFHq39K6XEjk6n7x/q1qtpxEjYonoJ/EU5/m3Muxj0gfIffS8sy5ZZRd/aPuH9DXvfjqfl/SqoeNruAW8xLf7QR8TXP8Amt5vYtH+IqB8RnPyquQwtLb9JX9r4n869qqDEYn7Kj/9jf8AYPupVGQwyiXLHYJ3BGsHlqPhEVF2cBdtyQpaes8uWwrQ6VdM4UHnMq4xlGW2kzq5irqnW0w88pj5fjUdjFu3XChSNobK0Agg66bafOtWpVHRB3xi4/KNE185llzhWN1CrauDaVYg/AxUXc7MBsNaGINyy9p3ysmrCSJUJBLAiNtoPWtnpVZcMBzlqm0qji1gJjeG7PYXwHJisVnBI74PbQQxXVAisTIOjctamEtXFUKid2g2S0mRR6Rr860yuWqTh785Vcfbitz5zM/o7zOVpO5ymaH4tw57ljXMuW6GMISxHduDlHXVdTO2xq3cI4vdd0LOp7xiDaC6qIJkGJ5fWJ06cuk4wwzXbl+2irdvWzaYAeG13kQ0yHITOSZXKTps1Aw4HOTU2izrYLaZPicPecj9DcAAAVcjwqjYDT586a+gXv1Vz+RvyrVl7Xv4psQba3HuS7CFtrh2MBrQYsRd2IX2N9RT/G+K3beIgXFFtEtswARmGa44Y3FZg2QgAKbcmQ8gwAequLyjKF0nmX2ZnYsz3J8JkJwF79Vc/kb8qX0C9+qufyP+Vata7WuqM122pCND5HJPivXbdvIpWW9gTqOcTEU7e7Sut2yrIg7wlSFuB1BP0cozvlGTS4REakpyYGp6Ye6V/iV+L2mSfQL36q5/I35V4cBe/VXP5G/Kte4xjsV9Je1YzHLZt3FAFvLmZ7oPelyGyQg9jXQ84rjC9o7uZbb2lL3Lt1LR7yFIt3bq/pPAcnhURGaSQNKOmHuh/Er8XtMjOAvfqrn8jflS+gXv1Vz+RvyrVML2wdjdPdIVUG4s3Ii2lmw7ycpBfNc8OwI1kRrabeLBYLD6rmnKcsdC0Rm8t6OmHuh/Er8XtMC+gXv1V3+RvypfQL36q5/I35Vr13tUwti4LKnMFZVF2WCMtxgzqqF1PgggKwGusKxBVrjbXLhtoqCSy23zltVRHllABCw32um2YGjph7ofxK/F7TE7vC7je1YuH1tt8tJpluC3vqpdHkUYj7p+dauO1l8WcI+UsXsC5ci08XHbD3LgVCBAAZddfrAdYdbjt5bbsbozWvGylbUlMlli0q5BtqGJOQZ/EgE7umpVSp2kE10MPVo9iqR9PThMWxHBL36i6PNbbke+FkfCm8LgMRauKxw91gNGXu3IZGBDrt9ZSR762/D8fuMCXuG1m8SgW0Zo7y4gt2wGPjJCiHB2Y6ahFheN4kuUvOto5u6nKhQOLVtyfbzAkloJ8OqiNi2M0Vv1dJ1VxT5bMLn0mB8Q7PYqxdISzeYKZtuLbkFd1Jgb5YkHzFaNZFy5aw157VyQMrA22JAgkGInSa1Ts9jHu2Zue2HuI2gnwXHUTl8ObKBOXSZipSqvRDDjGUMa1F8wEyoXDHsXY/6dz/tqH4rYvMoC27mXOcoyEQAqjY7DMWMVttKqdG8Y6rtEutsvv+JgycLxH2H+Dfgv40+vCH0LK88vAxPumflW5Uqnow75m6Ue6Y5ZwDfYun+Ej7lBo61h2/Vv7wxrVaVV6IO+T0o90zEWW/Vn+Q/lXtabSqOhjvkdKPdFSpUq2TLFSpUqIRUqVKiEVKlSohGkwyBiwRQx3YASfU7muTg7eYvkTORBbKMxHQmJjyr2lRCcWsBZUQtq2oIIgKoEGJG2xgfAV3dwltmVmRWZdVJUEqfInUe6lSohORgrQYMLaZhJDZRILe1BidedJMDaAyi2gXXQKI1idI5wJ9BSpUQj3dic0CSImNYEwJ6an401cwdphDW0IO4KgjU5jpH2tfWlSohOXwFo720OoOqruohTtuBoOk0TFKlRCCtw6yQQbVshmzMCi6t9o6anzprh+Etq91wih2c5mjU6Lz3jypUqIQtbCAKAqgL7IAHh0jTppppTQ4dZAA7q3CnMoyLAb7Q00PnSpUQnl3hthpzWrbZjmaUUy3U6anzr0YC0P+Wmq5D4V9n7O3s+W1e0qIR2zZVQFVQqjYAAAegFd0qVEIqVKlRCKlSpUQipUqVEIqVKlRC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ITEhUUExQWFRUXGB0YFxgYGRoeHBsaHBoYHhoaGh8dHSggHxwnHCAdITEhJSkrLi4vFx8zODQsNygtLisBCgoKDg0OGxAQGzQkICUsLC8yNDQsLy8sLywsLCwsNDQsLCwsLCwtLCwsLCwsLCw0LCwsLCwsLCwsLCwsLCwsLP/AABEIAMMBAwMBIgACEQEDEQH/xAAcAAABBQEBAQAAAAAAAAAAAAAEAAMFBgcCAQj/xABJEAACAQIEAwUEBggEBAQHAAABAhEAAwQSITEFQVEGEyJhcTKBkaEUQlKxwdEjU2JygpLh8AcVorIzQ3PSJJPC8RYXY2R0g6P/xAAaAQACAwEBAAAAAAAAAAAAAAAAAwECBAUG/8QAMxEAAgECAwQIBgMAAwAAAAAAAQIAAxEEEiEFEzFBFCIyUWFxkaFSgbHR4fAVQsEGM/H/2gAMAwEAAhEDEQA/ALFkpd3RBSvCtd/NPHbuMd3S7uiMlLJRmhu4P3dLu6IyUslRmhu4P3dLu6IyUslGaG7g/d0u7ojJSyUZobuD93S7uiMlLJRmhu4P3dLu6IyUslGaG7g/d0u7ojJSyUZobuD93S7uiMlLJRmhu4P3dLu6IyUslGaG7g/d0u7ojJSyUZobuD93S7uiMlLJRmhu4P3dLu6IyUslGaG7g/d0u7ojJSyUZobuD93S7uiMlLJU5obuD93S7uiMtLJRmhu4P3de0/kpVGaG7hGSlkopLJJAAknQVLf5B4fb8Xpp+dZmrKvEzoph3fVRK73cbfCvQtSdvhdwsFK5Z1k7Af3yo5+z2mj+L0/rVTXQc5ZcLUYcJX8lLJRN2wyEhhEGJ5V3awjt7Kk+gpm8Fr3it0b2tA8lLJRT2Cpggg9CIrnJU5pG7PCD5KWSiMlLJRmhkg+SlkojJUTxDj9izca3cLKwTvJI0OhIUGfaMGJgE6TNVaoFFyZZKLObKLw7JSyVUbnbwZky2SVykuJ1zSQoU6CNiSQd4gRRr9tsONrd4+5PxeflSOm0fimk7Or/AAyw5KWSoGz21wp9sXLfmVDD/QzH5VO4HF2ry5rVxbg5lSDHkRuD5GDTUr037JvE1MLUp9pSJ7kpZKE49xZcKqMyls7hdCBA+sxPQDlz8q443x2xhtGOdyJFtYzR1PJV8zvBgGKDWRb3PCQuHdrWHGHZKWSqNie2mIJ8CWkHozN/MSB/pppe2OLHO2f3k/7WFZTtKiNP8mobMrWvpL9kpZKpY7ePABsrmDDNDGCuuYAbqTpBlhvVgwfajC3MoNwWybfeN3hVQmqjIzMQM8k6CdFJ5iXpi6b8DEvgqqcVkpkpZKfUAgEEEHUEbEdRXuSn5pnyQfJSyURkpZKM0MkHyUslEZK5K/GjNDJGSleBJ8qfFrrTrYZgJKsB5giozSd2eUEFulkp/JUxa4BKyWhukaVV6qrxl0w7v2RIDJSoq7ZykqdwYpVbOJQ0yJaLPDLasGAMjzPxoyK9rlnA3IHrXJJJ4z0KqFGk6ryK8VwdiD6V1US0YxWFVxDbb1wQttdCFUciYH9KG4jxi3bJQHNcEHL0zTBJ5DQ1AYm81wy5n7h6Dl99c3HbUTDdQat3fePoYU1Dm4eMkuKcTs3FgSWG2kR8Y09JqHbEjkNfOPzrx7c033Y51x/5/Fjs2Hy/M1HZmHY3YQi3eB30/vyp7JQeSK4v3XFtxbcK2U5WYZgpP145xvl19OvRwH/IiWyYgfMf6JixWxxbNR9JGdqu0qYXwLDXiJAOyjkWjryX3mBE57j8dcvkNdc3CNATsPIAQAPQUFmLuWdixPiJbUsTrrvTpYCtmIxD1T4RuFwqUV8e+cC356dBTlcYbNccKis7HRVUST56cvPYUTjeH4iyX7206i3AdoORZCEAt7M+IDeJOk1nsZquIya5tYh7TB7bZHGzLoffyI8jIpXVdMudSuYBxPNG9k++uWcHQ/3rQLg3kGzC0J4rxm9iSvf3JUSVACqokAE6Aa8hJJ8RjQmo+xcEkBQDOyxttrzGnx5Vzc2I6ajyirBwTsrcfKbn6NGUkwy97P1fCFygHfrtPOrvU0zOYgUspso0kQzgSSYA3pZxMeU/+9XBexOGAGZrpgzqw19YUetc3v8ADu4QzhnUbqO5BULMgOC3ePpElj12FJSoj8L+kuyMvGVAuIB1I32/Dem7WMAZWAIZWBAImSCNCDoR5EVOv2SxC5ACjKVJZp0UjYDTMZ0ggHdpiBUJiuGth2ZHjYHQkiDPXXqD6UxHQnQ6yjIQNRNk4JjjiLK3Tba3m+qfvUwJU8jH3Ufkqg/4b43FXCtlO7XD2SWuE6uc+chRLHQvJmB7J15HRcleho1c6AzgVqORyIxkrwpRVq1mYLzNSg4UkazPWT/7fKpesF4wTDl+EgrNhnICjf8Av3etHf5K4gAiDuddPM9amrVhF9lQOW1O0hq7E6TSmEUDrSHwXDGW4C0EDn58tKlntgiCAQeRr2a9mlM5Y3MfTpqgsJz3QmYE7V1FKaD4nxWzh0z3nCKTAJnf0AnYE+QBNVl9AIWVpU3YxKOoZGVlOxUgg+hFe0Q0g6cQE6iB1qP4jjEBLswVdAC2g1/rQVriCtfeyA0oqsW0ymd13mQCp/j8qjeP42L1i0NYm8w6hZVV95La/simkqgzCY3qkjWWfA3spgxB3NH4i8FUsdgJNVr6W30k2tMothueYks2vTLAI9QaExWMZzdWZSQoI5wq5gTz8Uj3UjFVVRGcePraPw7XYIe+N3cSbjl23J0HQcvgK6e4APuoVVIPy+MUZirNu2pdmCoolmYiByE5tPj7hXhUo1MQ5bife89K7JTGugE8thm9kfxcqX0a4PMDbz/v8aNw7yoMgjkRzHKmuIYhLaG5cfu7ae0ekmBrv7hrWxMCvZsSfeJNcAXvpAidYHuHQjcf0oLiF/LauuBJRHbL5hScsVMJaVxmmdJVohh6iBr/AFoFJz+YjWslWiaLAtwjkcOt1mN2bLZ0RNWaFUaasYUD1JrQOH/4ekWGe6VOIg5FJ/RLEZc+nijUkajlDc/MB2DthgTecNmmyFCwuU+HNIJJkbAjbedBox1AMdDHoQYr0JrAgFZhIMrXAeAXcLcDC6HFwnvQ1lUzEgkMrATM/VJiCdqs7CRB1HQ1EcL4Q1u5fuNce415w2oChVAXKsAxIjcb5jNSsGqOdZVdeMrXafg97EXQFNi1aNso9wor3WBOtvxDRdiIIjXyFQ2E/wANbZVle6T+kBV0A1TKRlIJMHPrMnYedWzj2GvPZdbFw2rpAyttsTK5vqjb4Ubhs2XxRmKjNlmC0eIrOsTzPSasGIW8jnaYJxDh72b9yyxV3Xw+GYJKggCQDOu3WRrW38Zwd79Abb2Uwqqe/QqJYQIyEKdekEawdaqfDexTHE4jEXnRiXa5ZVSx1LMwzSF8QGUAajfeBUj8Oo/vrV6lfdjhe8nd5za9rR3AsFuW2f2QwLeXn8dfdU12m4ddvGzctYs4dLTFnicrggamCJjWAdNfdUGKaTKSYA0O4A35++smHxO7Ura8ZVo7w3vO77g5yBCksQOgJJA+FUvtTgLr3VZLZZRbAYgjkzmAJknUHQHermw3qDwGMtYjECylwC5JQK2gZg2uU7HbbfQ1SiXLllFzGsFyWYyxf4PcHRcI185pusfC2ihUZwpUR5mSZ2HSrtdwivsMvmOfp+dNY3ELh7Od8zBABC6kxA0kiTz1o67fVVzMQo01JAGu29elU2FhOMwVibwSzgMrSDoDI6n1o12gE9BXprPeM9pGS9ibZu6XQUtAmAhH6MsCAYOYMY5xQ9TmYtitIR7sX2la5ibq3muD6Qc+HV4ygAOe7EEgN3cEjY5GMnWrtjMSLaFjJiBA3JJgAe+snw9w2MVhHIzBLgUBfqhwbUxzgOKtt7jJv6lgLYMqo5gGVLHfYTAjnvSGrBUvEYevmXrcbyTxeOW8VALAQ2YaiGlYBjQ6TpJHPpUfiOIYmyIRg66+2CSPfOsch7tthcRxIZkQR4jv6CfyNdYy5p7UxXKatVL5gbTQXFpH8I7RNhrx+kXXe2VMic8NK66mRzEDrtzqL41xoYq6XBYD6ltj7IiDoCVk6+Ia677U7ieFrlY7sZ1MnqRzjSar2JKKhUnK4GpG5kzuIkajStdJ3K5TObXqtlyxq/xS6jFVNwAclOmupj3maVQ1y6SZJJ85r2tNzMgqONLn1mndnMYbmMxTA+FnYR/0ilsfHLPvrrGYpXxjRtaVUY/tZizD0VSPeT0qE7O4h7eKcmMrYh1jyuXWUfMg/CmLLKt/GMCWm5dEiYiSZnad/hV6rnd/OaVe4+ZlstXS+IvOD7MWlH7maZ/jZvdFIv8AorrKR4mYjoA1xRp5kE+9qGV1TGXgJnwsw5Biktp1O/voGxiowquDtlnnuZO+0HUegrnYiq4Zhx1P0Im+gVuLm0lfxo3GYa3iLDWrgOV9ZXKSDBEw2noeR131qLwt3MARB8gZiBtUhgLhiCrZdwYMdd+mu/rXGwG+oVNAfrO/WNKvTtcEecfwmHFtFRS5CiAXOZjqSSxO5JJNd4vDJdtPauqWR94IBGkaTptp8a7ze8copZoHigVuFZw+cHWL3KFMltINbw62rYRBCqIEkk7kksTqWJJJPnQyD47n36/hTmIuF9FiJ3kDWvMDcBP7U6QQdtMpE/3JrFiaVWvUGYG3G9o+mUppZZIcJweceKPDDKYnctRC2iuhMkaHkNNNuVDQdgDEfDpPlvFTN7D54ZdyJg8/yNdOhRDUgqjUe8yVHKvc8DK9x7ipwyC5kLrOVgDBEgwRy305binrfFcOy5hfsx/1F0+JBBojiWFVrbpeXwEazsOczyIOs8oqrr2VwjLmXumQgnPJOmushvuPKo7PaEegpuupt7yVwPHe+vNbtLKp7V3MMscsse1J9Nj75a5P9Kiuzn0VQbWFdLh9psrqW15nXbkKsmFwUEFtSNgNh+Zq9Og1Q6DSLrMqGw/MF4dwoq0meu4+UDaorjPAmUlrYzIdco3X0HMemoqyYzE5ANJJO08uZoMcROYndeQG+4g/31FaatKgF3RmdHqXzzPcQl8OVS4FU6+JQzqeYAYe+TqOtO4BBbtgF85klmMkliSSTvr+VWH/ABF7UrhLQtiO+uglCyyqxALbQWkiB5ydN84s8YxBLOWS4zKAWN0tETtm1A1Okx5Vkr4XKMoa/wAppXF5hYi0vnCeFnFK2W4EUHKxGrzpIA2Bg6EzvtU/wDshgsJBs2LYcT+lKg3IPIuRmIjTflrrNZJwztDcwt9bghT7TTcH6QD2kIAiSNp2Oorb+H41L1tbttsyOJU/mORB0I8q34JUVLAa85jrOXN5HdrRNgjqSB65Wj115UDx2+L1lQBqbfeR++jqAI9Tryjzonta8La65mj17t4Px099VjhuOZrTHZlAtqAfsCOem8n1Y0rF1GUsBzA+pmUsA1poNlgUBB0Kgg+UVjvG3fukLL4AysW01XOCOck5csnbpWrcEX/wtkAz+iXX1UVk3F2uHCQxGig+WURp8I/s0+v/AFmbGHqiC8bubMxaA6lip9lcwzECdTEgDzqTtWMRGUOkAlSYM6aGBEemtRfEOGsuHgeIHUdfESwJnp1r3hPGAECjVQqKCA2UN3aSsnmGJEeY3qrIGE5yEi8sOHS0v6MgAA5lgnc/M8x76bfFohIXOxAzGAzGBzO/z0qQ7FcAXEh72Jt3MofLbR8yjQatAInUxrtl58pHD27PDMYwfKuHxcd252tXFHitM3JGBzKdgQ4O4qowt9TOhSou4B4fWVfGcQuEAWwGZg2UdcqM2kAySBoOdVzvEYZ7rKzN7oA02HpPvqzdlgj8S3m1YW/du5gMltu9uIiT+5La8jpsaqeOwoW53r2zbs3M1ywGQgG2zEpyyjwx4dxtTVpWEy4nD1EXM0jsS9rO0bTyI+U6xSoyzZa4A9vDXHU7MqMQY00IEcqVXyzOEe3ZML4ZjXOW4ToLoc/uq4Y+rafIVK9lsOEzqYLqWR+ckGOe6x/uqucPsZbdwNEkspnbwyCPTepPg3EHOa4YzuzFjM5mOpJ6a8ukVDLcSM2W9+RknwfiA769BM5vDMnwiRBPkNNeVGcOxqDvkaBDOSDzUifu1+FV3AYwDEXdQA2u+kg6/OfnRL49FvOzMPCoXKPrbkg+/T3Csz0rmNWqRJvg+NKWbbfZaf4VuSfkDU4eNPcYIBkBMaHWPX08hWf8M4laW3BJzGepBkmAI8oHvq9WMAqFDmJZR4hpvGusdZ0qoLU2CA2BOs7eyclTMXFyLW943jOILh73iQlChHhOx3kjnoDrTdjGC4xYKwLRkEAAdOelH8WwoytIBlGjQ77delD8N8IZ51AAj+Ekx8PhNNxFaiFFSmNSNf8AzlOmN4HNzpykR3a2iczmTvDR6xAJPrUlg8ZbOubMOralekyAY+Pur36GrDPnIdtSxE+nntUfj8My+LTMuoYayOYP5GsiVTewjzTVl1luPF7TAgE9DoMw8yJkx6VO4fHqVE79BzHIr5VlPETBVhoTPyiPv+VWLAcZuKihgSMo6/ZHPemLUKG6i15nfD307pVe1fG79++yXQzZDpbUwg10YCDmn7R6aAaihF4liFw7WFZktEkFWAmGksA0AwTMj9o1LdoOKJcwar3QVu+EGZ0CyROUHzqvWN/cemmm+unxprEMe+ehwCCpQBZQADw5ac4PZxDWriujFXQgqw3B/wDaQRzBI51tfZDtF9Lw/eMuRlJV/skiJZT9n7iCOU1jJvKHWbmYZ0zLIMrmGYaeU61rV7D5LVkWiqLyVQIEch5fnzplPMvZ1nP2zUpvYFbN3+HdJLFkXGOukQp689PL76j8TiO7IAVmJ2if7OulFY/DtaytnLEnUEaddulPcURluJcUTAGn98tap0XM2dzOLvrCyiZ12z4qLt+3ZuWnCoo3GaGOkkRpGu3l0FVhUwrRMCTA0ff3eoozi/EDcv3GewSruSCTOugOkHSaj8QyZrY7or4ojaCMskQNdfupJW51+sgmeW7tjv8ADrbUSbyLJGkMyqd9Y1raey+P/R92RGVoHkDsPccw91Ypj8VdCZrdoLl0DONTEtO3oBvFaVhbtxGdxcLAsJBGhk3D+dNw6gVF8bj2v9ZVyd23yjvbDGF8SsHwWkiBzZyZPpCiPOarXZ8ljeQEqAee+pM+h86K7V4w/TMqyC1q2Mw5DM5APnJJ9CKheHYnLduIHYg5TqF3MGQd+dMrUbsZxKlTrkmaB2V49l4e1wiVs5lUDcw7Ko1PPw68pqjcYtzhwC0lV5SQSJmBInaBNe4DjXd4LE4cnU3FPUtbdiCJ65hB8jp1oT6W2WGJJ5yNFG4HrzNNK3tIxVW6r5RvB8SLYdVnYZSfSZHpsavP+EHEEazdskFbyPnuDkQ+iso5CFg+evOsowWIRcyuRoTB5ecGef51dew+Ou4cXbwVZvi3kzalUUMdQI3LTvy+Aai0xcy+zqNR65CjlNiioLtvwUYvB3bYE3Ape0elxQcvuOqnqGNQNvtfiButs/wsP/VTp/xFtKNUDNMQlxTrrvoI2NVXE030ncqUHpDMeXjM/wD8OsMuIxJw2aMPetrduoo/4i2Sclo9EJuSRzCRsa2/E4G1cAW4iOFIYBlBAYbEA7EcjXzx2S7QfQr9u+FDTaa3lJgSQCJPIZgswNqvOG/xVt2lum5YfvHusyAMuXLlGXOx2MiDAPXyq9Ds2i8Qwz6zVgtKsb/+cuIGhwltj1F1l+WQ/fSp+UxOcQDH9kGV2Ym9lYlsoB0JmSSUKkTy++mDwqxmnK4WQWQP4TA9JEmDvy0itVugMIIkHlVVxONtW7xCW1vbiBDR/EQQCDvuRWnd4ZF649z95zN3XqPanrc9wlfHCsP7Yw/hiGHesRyjnI/rXnd4cOCMPbmNE8TTr7WX6x84OwqVxNt7pl8qLyRJ+bEzPpp5V7ZuraEJOm+TT4lYUH1rn1K+FHYS/mT9526Gx8UwvVcL5Kt/W0bwaubjsLKFmYP4oGUhEUZdyPZB6yTVhwNu4Gl8m2gWZnTckwR6AVXhxm+5hSLg6Oouj+ZQI971McIuMSS/h02BGUekOxHvPSslIh64Nh+idTcCilr3/flJHElyjIBOhAI39PI+flQXDbDoTKGD16jaT7yJ86kLbSTBkR1kTSxDQK39FpWItxiTqZTcVdHeG2ubNmKrllwSJOUpEA7/AFtaAtO1xdAcp3JS2hMHYDxkepovtHdNq8LiiCFW5H7SGfmVH8xodLeS9iLQ2W4Sv7r6qfhXLrjdk2HCbEUkWJ0jePw11iBqQOpkSd4yhNOW3Kn7FnuypEqQFmAuvhEg5lY/OlduqvtMq+pA++nrFm45hLV152y23I/mjL86zb12FhL7tVNzIzitvKUCqGEMTBUa5iAeslQCQeulBkAqwMISIHiB6kz02AnzqVu8Mln7wMjzGjCRCjQwSszPWKYbgwP1yfVRPyrWtUW14xtDHYemm7LHTw0kU6HuyukxHtrrrOg6+ZNWfjIKWsIyqjC4pJ8QWCuWQCAQRz91A2OD211Mt6xHwA++an8Pwm3icNZW53oCTl7rKpBDOpMsSDP7tG8UzLXxNOswCX0+UisTjUuAjIynNOjKw2O2zH4UbduofEiG4JIJDJoQdt9/I60TZ7FYckL3+MUnbM1kg+h7oj3TVfxGCs2bzNZxV8uhKP3ltDbbISGQ5ShMGRmCmI0q1MJ/bUedoiqGIO6Nj5Xle4hinW/c0FtO9YkZhO8GB102jnXY40bgDC4FKsWhkHOOeYAwRUPxHFi5euuFgNcZo6SSYO33VHrc8Ry8t6aUUnQTn2PPjLTe4laMLcLXZIIU5VQakMDl9oxtmaPjVwtcd71WFs5VzAsQAQDl21E9TAmsta4pGprR/wDDVwcI5Cx+mbMZ9o5U19whf4TTcPh1eoL6WvEYus1GiSuvCecbtC7cF9HfOAAQVyggQAYiPZEaHkKGt8NsDxF7mfTxFonUaQANI0q3vbU7qD7qgsXwkA+ENl5nQ+uldMYCmdMx9fxOI2Pa+Y01J8oIvD7ItXbfe5TcYEMwLEZTIOnT8aDt8PYqVfEKpVRlcJM+I6RM6COmjeVSq8GDLmS5mH7sGems1HvhWDQYEeYP3VZdnU+TH2+0rV2hntmprp5/eJ+H4UDDpIuKlwlyVacpt3STqNQbuTwjyPI1YRjMOBs0dSjfkKEw3CLhAy2yfOP7NOYjg10ataMddNPjtSW2Th24sfUfaaE21iUHVQD5d0iuL8SYnLYEAj22OvmFEaHUeIzz051AfQrgGjRG0sSNjH1TpVixGHC3bakKJDbkdOdc4nCjlk9QSfwptPZ1AAhb6TPW2nXrNd5UV7P3hlPeJ4SCfa5Zd/COm+2td2eHvd7xZTwkg6kdfKrddtKAFuEjbI0QwH2TOhHISdPSRUTh1Ng4vUEXEU7Hk6jToCtzNHkR9Wsy7tTa3C/7+/kufE1X1Jgidg8YQDmt7cz/AEpUZx/il04m73VyEDlV/g8P3ia8q29T4Ys4mqOcsuL7Td5Oe2cusILgUR1bwNmPkSB1WRNBYLjFhjFtMSerKLboD0LsVAPlQ+C4MW1vQ37O6Kekf8xhzJ8I6HWp23bCxHLb+nQeQgVxKmIzHraz3VKktEWpaRnEYRzbe73khVkWiVncDM2TdROwNMYHDK6Kzy5/a2GpEBR4R8JqRAzeE/XPd/8AmeD72B/hFQvC+IIislxgpVojnrygc5++kMxMeMzA31kwBXSXcktnZIGpABEeYO/30zaW/cE27LBft3AVHrHtEelBY3EW7bAXXa8+jd0ngQA6qbjEFoO4EZogwBrVqRdGDLFkrwPpxlhtYi87Oi3LbNbOVwA8qSJAIjmK4v27i+07nfS2qjb9tyqjXqfuqR4aGyG86Il27DOFUieSA6yWywJ+VQHarF3Ld1EV4lROxEknUggg69RWsbRYvlAFpnUMdBxgPFOHPcaJtWomdWvXJMaPBVAfLMd6PbCYY5WbDrccIqF7jN4sihQSinLy60PhsSGLuYUPlv66ALeQPz5SSPdTDcVUtlQpP2rlxbaDz8XiYeaqR5iqszObmbMqKoLHl9fKS1m4qexatW/+mhX/AGvPzobjfEbaLZzXMuZn7xMxLGNBIHjZZ2md6CPDb9zU3GuJz+jlcg96sWPqWI/ZpJh8NYE5QvUspkn3jU+lUYcjIFJWIZfvBFxIY/oLbsD1ARR/Mc3uy/lT9rhGIuNOfDK0QEzZ3jyGZNfODRF7iIXTadg0z7kEt8qZuXrlwRlYg/sAD/8Ao0/KqdURRwlIG94XY4C5ID4l1YfUyIPvST7jUlZ4AoUL3t/KOS3XUbydm61F4XvwMrXCU+y7gx6HupH80UDxzEmy1oAs63Q0F2MK6e0hHtTsfagzVRcnQyu6UGwlj/yywm9y5p9q+x/3Gg7nD8BrGQsZJIMkkzJMbyfT1qrtirh+sF/dRfvcM3zrg3GO7OfV3j+XNl+VW175YUpJ4vhloEE2FujYMEaQBsCrmdPWOleYtbdxQlyxKr7INsAr+6wugjlseVR/dIcPiRAnIlyI527kE/C4J9KOS2sAhVE67Dn7qhqjU9bmRuEftAaHukX/AJNgwQTaYwZytcAB8jNwk+k1ZsBxe0QEAW3GirntR5BQrH4RQIFejUwdQdCDsQdwR0qaeOqUz1f8ia+zaFYdcf5Jf6cswcw9VP3gEfOnhcBHUVG3Ia5h2cAtcw6kkgGSABOvOZojuF5AD00+6ukm0qo7QB9pz3/43QZQUYgmF5qet4orGimNpUffvQKrGxPxn75PzrjiPEUw72le21zvbfeSpiIIBBBbXUjbrtWuntGm3aFpyq+wMTRPUYH2P785Mji9z9n4H86jbnGjluo4B7thcG/sMZy+kFk9IrrCcRw10gW/aP1Wzg/ykgx+1t51XO02Ptpe0UqWsXLTqZ0eM1szOoJywR/WrtXpt2ZgejiKRs+k84viLQx6LlCqtksQs7ksBuekHlUilwZCyKdjlyxmMebAjXQc6grGKtC+cQ0EhECiOaoijQzIzS/mTb86tXBMO2IUs8qpHhA0J9D05b8+uoqtdi2Uczf9/fWUFMHWQvE8JfuW4eCR9mJB6jQZhsYkHSqlirzpmS4dRDKdYK9R/q981otzhka5bgYHTTWJ3zaifeKrnaDs/dvnKmUBSYLEyAw8QMAzBiKtiMObhk175WmwBs8J7H9nFv4S3dYEsxeT6XHH4V7V27FYPuMFZtPlZlDSRsZdjpOvOlVRS01mvMOUr2DYG2hGxUfcK9uX1BiZY7KASx9w1onB9mygyXb7FRslsAGOQLbge+pWxgraCLaBQeQLSfVgQdfeK83kntmqLy1kBfxC2ctzEEWlBlLZ8Vx2GxyrsoMEzAkCSKgcT2vIYtYspbZtTcZVNyTzEaKfKWFRva4Rj72+XJZKTyTuhp5DNmMdWPWopmA1OgrUqhRYRPb1aSeJ47irrAvfuEyIOYiDyYKIUEHXQDarPwrgj38RcxBhbTGxcI1k5rKMVHKBIFVXhnCbl4yJC+Qlj6DRR/EQdPZOlXzsvxtbFju37xrqObYUQWyoiL4phQoiJ05xzqtbOaZCcZIRtWpj9/ecl+JYm4b9hEVikl7jAeEAAgAnb2iDG+g86q3be5N8FXT2QoEFmJBMwBHXeYHPLVgx3fXgz2ri2mdQozBj4dT9VY3J57fOn4js5ibWpuYe87H7TB26bxPpsNqz0EI6zaQp8ddIJddmCZzpbtrbXacqCF1ECecjXX2iK5wrO4/QiEn2zKoT+yFGa4f3R76NHZ6+Ea9jbeS2kZbIae8Y7G4w+oAPZG9TeGtwAeZA1iIH2VHJR0FPd8sctraSFsdnySGa44Yc0i381zP/AKl9KseBCoVzg3YIk3GuMwE6kMznYa6jlypum8ROVgN2BUebMMqj3k0neNAoDAuGLlu3hzzannozCpGg8Vh7qYy8Us3LitqCg08RLbnTn99HJw7GMJ7tLQ63Hn5JNRlN5ZmWwNxwHOc1Bdqf+HZP/wB4QP8AyLc/OpHHxZjv77ySQtu0gDNG+WTsPtNA13nSg8XxKy9pbJwqMiPnXvXdiWO7Nkya67SRTKaEG5lb3sV1kTcuKvtMB6kD764t4lG9k5v3AW/2g1L4fioT2MPhU/dsQf5u8mpi3xh7iplZ0lyrhXYA+CVy6yBvIncHUiKbYSwZywFveQvBuF3bzXV7t0DYa4ga6j21lnsECWUT7J26UbY4NiVVVZsKCABP0joImO7qQyDoD5nevRUMqtoRGbpu/wBvzBBwm79q1G0qbj68hpbA+dePw4AkHE28w0IWxceD0JVyJ9alOHt+ltn9sA+h0IPlsfUCgU0uXx0vN9y0l0ReAiiHDEFoVdw+GZbQBxGa1bFtWUIJEayH01868S1b0Bu3QJAzOlogE6CTbOmvMgDzFNU1jP8Ah3P3G/2mpFUyRmAsDJe/wjL/AM9Z81g/DN+FRvHeBnENbZb9u0bSlFDKWBUhNzKkGVnTqan7i/pXPMBRPuNdhzz0+6rbw8ogsxsSfpzlIbsnjQJVcPeHLu7kE+mdQJ/iqH4tgMQzImLs3bOy2r7eJVbXKlxlJVkJMAzmmN+WnWXyO7DSLTMfMqRB9d6yyxjbosh+8fOyKzHMZYkAnNrrryMimpUsLyj0t8Cr2IjPD+EPcc94MoRjbC6wWUmST9kCPX3EG02MEEAKs2cbGYGn1So8OU7RG3OpmxwQH9IcoZhJ/SMN9fZAge40SOErzYfBz/6/wrXSx1NAcy3M83V2TUZ9HAEixiNdUvWx1WSvyO1e/TkHs3DPp98sfuqRbh9sbBj6W/xyfjTV2yF2FwerR97imna55J7yV2EOdT2/MfwPEFyLL6+/qfKlQQ/cb4r/AN1Kknaj/CJqGxqYHbPtJtVjavZ+VQ97j6exbU3bvNBoFP8A9RiIUfE9AaX+VNeIOKfOP1QBFoeq/XPm8+QWucq3ncY5ZVe0XC2xeKt3MMQ69yLdxjIUMrsQVaPH4Wjw6ab0+/Z2zhVW5eRr7ctPApHM7geRM1frVu2o8MeU0Dj8XkE7sdvOmsYtW5CCYbGoLSsqZJEhSIIEkfA7jqCNpilgOHAsbjLqxzQevVup/Z2Hrt7hsAWi45bN7QEKR6mT8vPrTfE+JQwsq5V2OWSo3iYEMdY120pRJ4CNBtwMJxmPglEhniWJOiDqx5Afj10ICmDmEludxh4j+6D7C/6v3dqj+H4u2fCplgx8A1csPrMBqTvHJZ05kyaYS4Y0CA7T4mJ8lUxPqwPlV1XnNG7WnrUjXEiz4W+ks3sEAkmCRcHPrA+FC8Pu3LiqEsXmMAHwgAGOZJ+6rBwt+7BCiWcZiW+zqBIGgG8KJ3JJ1ox3Y7sfQaD4D8Zqr2Jid5xsNP3lIH/LMR9eLY5hAXb5wtQXE+PWsNcZLSNdvpo1y6xy22KgwirEsARJBEToSaut4AKSABAJEAaECQaybtCf/HYz/wDIb/atXpBddOEWzMSATpHsT2gxT6d6UHS34I9CsP8AFjUfculjLeIjm2p+J1iubSFmyqCzHZVEmOsch5nTzpXGtp/xLmv2LIFxv4mkWlIPQv6U4XMg5VkxiXJfCk88Myj0t33Uf6VFe3LyqYLKD0JE1C4ztHnW2n0dClpcqG4O8YD4KskyT4TuaFHGHiFuG2OlsC0PeLYUH30MlzeSlbKtpaERm9lLh8wjx8SsfOpXBLlsEkhbi3kZULKCUVSrc4E5jAJ+rWc3ouasc56kyfia7wrKPCwXyMCoyDlLb5rgzUreLnZH/wBB/wBrmnPpH7NweqN+VZitq231Vn90TT2Gx5U+C9cTyDuB/KTlPwquWO6Q007B3JuIdgrBiTpousa6kkgCBXIwd9rtxkt51chtGUEGPFIJ9Pgao1rjt9faOf0Jtn4p4fihqV4f2juSAlwseVu8BmPkp1VvQQ3lVGS8U1Vib8Jajw7EjU2Y9XX8CabbAXDAuZLakjMSzFss+IKMmpI0350JwrtfYuN3bhVuAwV0Bn91o+RPpVmwzoxWIIzDTz5acjMH3UvKAdRKmoxGlv35zwKXbOrZWYDMjW3MEen97UT9Cu88h/mqpsii/fVgpYXT7QBMEAjej24g6YS+UcjKygEfVlZIHTr7zV8qxzUHAFjxty75IX1K5gx9tTb0V/CrTJkjXWNKoLdmsYqBSLT21yqbi3B7MgarEzA8qtKu4/5lz17x5/3Vxi8Zc/RrnY5nCnMxbTI5+tOxAPxqwsBaVNGotyCJaVcADxKNB5/caZuYpPt/AD8RVeHDbje1euH0CQfQlB9808nZu3uzXGncG7cI/lLZR7hWewHEzDlEkr/E7KiWJjzIA++KC/8AiLDfVMnokE/BCT8q7sdnMKpkWkDc2CKCfUxNHrgbe0T60XAk6SKPHk5W7n8j/wDZSqY+ip9kV5UZhJzCQPDODMm0Dy25yT6/fUyltx7Q+X9KRDTqsD36/Kn0vKRAJHwNPUCNdiZDX7N4sYKsJ0OYiPKIMx1FR3FcZ3WQsDcggH2dd9TmYaaHQT7XqatFw/tT7oqv4+VuqfMj4hvxIoPG0bTc1CFMCfta7eFLLhjoDCfETcH98jtVb4XddcaL2JPjtHMLCnNGZTlDufCu4YlQ5PMCrZjree2ytqCDv15VTLjH6QjH/nWAZ6tbhD8l+dXSy3tG1KA07pZMV2mvNIthLCncW1En1YiT6gLURccuZYyx+sdWnkcx8Ug6gzoRXAri0xuMbdkZ7nQbJ+1cbZFHnUXJk5FWaDw/E953TxHeYdH9+k/OpCou3bXu7cMyG2Mitl0KctSQNq7xOJtW7QuXbzsC2QLbC6tBMeFiNhzI/NRVrmwiMykD7GG3TMJzbSPLmT0ETVH7T8HwzYm5ihfcJcMtbVV8TqMpKMTMGNdPf0neKcasjDju1KB5zDTM0EjJMnQxqZ2NUrE32dpPoANgOQA6V08Bgmqatw+s4u1NpphxlTt/TxP2nb3lylEQJbO6DXN5uTq582mgnwNo/UA/d8P3aU7Sr0AoUwuXLpPJHFVi+fMb+cBucKH1XI9QD90UNcwFwcg3odfgYqXryazvgKLcreU20tsYpOJv5j/eMr9xcvtDKfMR8Jri6kjz5VY5oZ8FbP1Y/d0+7Ssj7MP9G9Z06O31P/anp9pH4RwygwJG9dXMKp5fCnk4blJKtvyYfiPyri+jgeyf4SCPun5VhqYSsh1H+zr0NpYWsLBhfx0+s9RYAHSm3uqZBGmxkaUzYvsxjSehH5V05+2pHmDWa03ZrjSHNbtXoXEan2UukmR0W4frJ0YyV8xsTwLtk+Du93dtvFtipDNnZYJkagGPKfTzjhdUjcRz9KavWLd+0zuzLdsqJYLmz2gQoJEglkkDNPs5fs1dbHRomqttVm1rdwWKtrf7pLuaIMAnXbXTTz8jzFP91bFvuls21Q/V3Hwj8aybsLxJLJFtL2ZS+YhlIidDCzt79zPLXXXskKGLpB1nbT+JgKRUDBtJZHuoBPuZDYjAWUBOQKqglsveLAhjoFuQdiOVDr3QuW8ttw4zNq7PtA+sTB18+etHYjEW7i3bQuJNxMs5rfhIDRoHJOpqIx+HvWnm6tucoACsWBkkkmVH2R13qNbazRm6hBY+FyZODFHmFHq39K6XEjk6n7x/q1qtpxEjYonoJ/EU5/m3Muxj0gfIffS8sy5ZZRd/aPuH9DXvfjqfl/SqoeNruAW8xLf7QR8TXP8Amt5vYtH+IqB8RnPyquQwtLb9JX9r4n869qqDEYn7Kj/9jf8AYPupVGQwyiXLHYJ3BGsHlqPhEVF2cBdtyQpaes8uWwrQ6VdM4UHnMq4xlGW2kzq5irqnW0w88pj5fjUdjFu3XChSNobK0Agg66bafOtWpVHRB3xi4/KNE185llzhWN1CrauDaVYg/AxUXc7MBsNaGINyy9p3ysmrCSJUJBLAiNtoPWtnpVZcMBzlqm0qji1gJjeG7PYXwHJisVnBI74PbQQxXVAisTIOjctamEtXFUKid2g2S0mRR6Rr860yuWqTh785Vcfbitz5zM/o7zOVpO5ymaH4tw57ljXMuW6GMISxHduDlHXVdTO2xq3cI4vdd0LOp7xiDaC6qIJkGJ5fWJ06cuk4wwzXbl+2irdvWzaYAeG13kQ0yHITOSZXKTps1Aw4HOTU2izrYLaZPicPecj9DcAAAVcjwqjYDT586a+gXv1Vz+RvyrVl7Xv4psQba3HuS7CFtrh2MBrQYsRd2IX2N9RT/G+K3beIgXFFtEtswARmGa44Y3FZg2QgAKbcmQ8gwAequLyjKF0nmX2ZnYsz3J8JkJwF79Vc/kb8qX0C9+qufyP+Vata7WuqM122pCND5HJPivXbdvIpWW9gTqOcTEU7e7Sut2yrIg7wlSFuB1BP0cozvlGTS4REakpyYGp6Ye6V/iV+L2mSfQL36q5/I35V4cBe/VXP5G/Kte4xjsV9Je1YzHLZt3FAFvLmZ7oPelyGyQg9jXQ84rjC9o7uZbb2lL3Lt1LR7yFIt3bq/pPAcnhURGaSQNKOmHuh/Er8XtMjOAvfqrn8jflS+gXv1Vz+RvyrVML2wdjdPdIVUG4s3Ii2lmw7ycpBfNc8OwI1kRrabeLBYLD6rmnKcsdC0Rm8t6OmHuh/Er8XtMC+gXv1V3+RvypfQL36q5/I35Vr13tUwti4LKnMFZVF2WCMtxgzqqF1PgggKwGusKxBVrjbXLhtoqCSy23zltVRHllABCw32um2YGjph7ofxK/F7TE7vC7je1YuH1tt8tJpluC3vqpdHkUYj7p+dauO1l8WcI+UsXsC5ci08XHbD3LgVCBAAZddfrAdYdbjt5bbsbozWvGylbUlMlli0q5BtqGJOQZ/EgE7umpVSp2kE10MPVo9iqR9PThMWxHBL36i6PNbbke+FkfCm8LgMRauKxw91gNGXu3IZGBDrt9ZSR762/D8fuMCXuG1m8SgW0Zo7y4gt2wGPjJCiHB2Y6ahFheN4kuUvOto5u6nKhQOLVtyfbzAkloJ8OqiNi2M0Vv1dJ1VxT5bMLn0mB8Q7PYqxdISzeYKZtuLbkFd1Jgb5YkHzFaNZFy5aw157VyQMrA22JAgkGInSa1Ts9jHu2Zue2HuI2gnwXHUTl8ObKBOXSZipSqvRDDjGUMa1F8wEyoXDHsXY/6dz/tqH4rYvMoC27mXOcoyEQAqjY7DMWMVttKqdG8Y6rtEutsvv+JgycLxH2H+Dfgv40+vCH0LK88vAxPumflW5Uqnow75m6Ue6Y5ZwDfYun+Ej7lBo61h2/Vv7wxrVaVV6IO+T0o90zEWW/Vn+Q/lXtabSqOhjvkdKPdFSpUq2TLFSpUqIRUqVKiEVKlSohGkwyBiwRQx3YASfU7muTg7eYvkTORBbKMxHQmJjyr2lRCcWsBZUQtq2oIIgKoEGJG2xgfAV3dwltmVmRWZdVJUEqfInUe6lSohORgrQYMLaZhJDZRILe1BidedJMDaAyi2gXXQKI1idI5wJ9BSpUQj3dic0CSImNYEwJ6an401cwdphDW0IO4KgjU5jpH2tfWlSohOXwFo720OoOqruohTtuBoOk0TFKlRCCtw6yQQbVshmzMCi6t9o6anzprh+Etq91wih2c5mjU6Lz3jypUqIQtbCAKAqgL7IAHh0jTppppTQ4dZAA7q3CnMoyLAb7Q00PnSpUQnl3hthpzWrbZjmaUUy3U6anzr0YC0P+Wmq5D4V9n7O3s+W1e0qIR2zZVQFVQqjYAAAegFd0qVEIqVKlRCKlSpUQipUqVEIqVKlRCf/9k="/>
          <p:cNvSpPr>
            <a:spLocks noChangeAspect="1" noChangeArrowheads="1"/>
          </p:cNvSpPr>
          <p:nvPr/>
        </p:nvSpPr>
        <p:spPr bwMode="auto">
          <a:xfrm>
            <a:off x="7162800" y="5486400"/>
            <a:ext cx="1371596" cy="1371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7" name="Picture 13" descr="C:\Users\ACER\Pictures\ur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4648200"/>
            <a:ext cx="2466975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"/>
            <a:ext cx="3429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Është</a:t>
            </a:r>
            <a:r>
              <a:rPr lang="en-US" sz="3200" dirty="0"/>
              <a:t> </a:t>
            </a:r>
            <a:r>
              <a:rPr lang="en-US" sz="3200" dirty="0" err="1"/>
              <a:t>porsi</a:t>
            </a:r>
            <a:r>
              <a:rPr lang="en-US" sz="3200" dirty="0"/>
              <a:t> </a:t>
            </a:r>
            <a:r>
              <a:rPr lang="en-US" sz="3200" dirty="0" err="1"/>
              <a:t>cadër</a:t>
            </a:r>
            <a:r>
              <a:rPr lang="en-US" sz="3200" dirty="0"/>
              <a:t>,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Me </a:t>
            </a:r>
            <a:r>
              <a:rPr lang="en-US" sz="3200" dirty="0" err="1"/>
              <a:t>një</a:t>
            </a:r>
            <a:r>
              <a:rPr lang="en-US" sz="3200" dirty="0"/>
              <a:t> </a:t>
            </a:r>
            <a:r>
              <a:rPr lang="en-US" sz="3200" dirty="0" err="1"/>
              <a:t>këmbë</a:t>
            </a:r>
            <a:r>
              <a:rPr lang="en-US" sz="3200" dirty="0"/>
              <a:t> </a:t>
            </a:r>
            <a:r>
              <a:rPr lang="en-US" sz="3200" dirty="0" err="1"/>
              <a:t>rri</a:t>
            </a:r>
            <a:r>
              <a:rPr lang="en-US" sz="3200" dirty="0"/>
              <a:t>,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/>
              <a:t>Fushave</a:t>
            </a:r>
            <a:r>
              <a:rPr lang="en-US" sz="3200" dirty="0"/>
              <a:t> </a:t>
            </a:r>
            <a:r>
              <a:rPr lang="en-US" sz="3200" dirty="0" err="1"/>
              <a:t>të</a:t>
            </a:r>
            <a:r>
              <a:rPr lang="en-US" sz="3200" dirty="0"/>
              <a:t> </a:t>
            </a:r>
            <a:r>
              <a:rPr lang="en-US" sz="3200" dirty="0" err="1"/>
              <a:t>gjera</a:t>
            </a:r>
            <a:r>
              <a:rPr lang="en-US" sz="3200" dirty="0"/>
              <a:t>, 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Del </a:t>
            </a:r>
            <a:r>
              <a:rPr lang="en-US" sz="3200" dirty="0" err="1"/>
              <a:t>kur</a:t>
            </a:r>
            <a:r>
              <a:rPr lang="en-US" sz="3200" dirty="0"/>
              <a:t> </a:t>
            </a:r>
            <a:r>
              <a:rPr lang="en-US" sz="3200" dirty="0" err="1"/>
              <a:t>bie</a:t>
            </a:r>
            <a:r>
              <a:rPr lang="en-US" sz="3200" dirty="0"/>
              <a:t> </a:t>
            </a:r>
            <a:r>
              <a:rPr lang="en-US" sz="3200" dirty="0" err="1"/>
              <a:t>shi</a:t>
            </a:r>
            <a:r>
              <a:rPr lang="en-US" sz="3200" dirty="0"/>
              <a:t>.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/>
              <a:t>Ç'është</a:t>
            </a:r>
            <a:r>
              <a:rPr lang="en-US" sz="3200" dirty="0"/>
              <a:t> a e </a:t>
            </a:r>
            <a:r>
              <a:rPr lang="en-US" sz="3200" dirty="0" err="1"/>
              <a:t>di</a:t>
            </a:r>
            <a:r>
              <a:rPr lang="en-US" sz="3200" dirty="0"/>
              <a:t>?</a:t>
            </a:r>
          </a:p>
        </p:txBody>
      </p:sp>
      <p:pic>
        <p:nvPicPr>
          <p:cNvPr id="15362" name="Picture 2" descr=" mushroom animatio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457200"/>
            <a:ext cx="2133600" cy="1905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895600" y="4267200"/>
            <a:ext cx="6248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Në</a:t>
            </a:r>
            <a:r>
              <a:rPr lang="en-US" sz="3200" dirty="0"/>
              <a:t> </a:t>
            </a:r>
            <a:r>
              <a:rPr lang="en-US" sz="3200" dirty="0" err="1"/>
              <a:t>fillim</a:t>
            </a:r>
            <a:r>
              <a:rPr lang="en-US" sz="3200" dirty="0"/>
              <a:t> </a:t>
            </a:r>
            <a:r>
              <a:rPr lang="en-US" sz="3200" dirty="0" err="1"/>
              <a:t>më</a:t>
            </a:r>
            <a:r>
              <a:rPr lang="en-US" sz="3200" dirty="0"/>
              <a:t> </a:t>
            </a:r>
            <a:r>
              <a:rPr lang="en-US" sz="3200" dirty="0" err="1"/>
              <a:t>bëjnë</a:t>
            </a:r>
            <a:r>
              <a:rPr lang="en-US" sz="3200" dirty="0"/>
              <a:t> top, 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/>
              <a:t>pastaj</a:t>
            </a:r>
            <a:r>
              <a:rPr lang="en-US" sz="3200" dirty="0"/>
              <a:t> </a:t>
            </a:r>
            <a:r>
              <a:rPr lang="en-US" sz="3200" dirty="0" err="1"/>
              <a:t>më</a:t>
            </a:r>
            <a:r>
              <a:rPr lang="en-US" sz="3200" dirty="0"/>
              <a:t> </a:t>
            </a:r>
            <a:r>
              <a:rPr lang="en-US" sz="3200" dirty="0" err="1"/>
              <a:t>shtypin</a:t>
            </a:r>
            <a:r>
              <a:rPr lang="en-US" sz="3200" dirty="0"/>
              <a:t> me </a:t>
            </a:r>
            <a:r>
              <a:rPr lang="en-US" sz="3200" dirty="0" err="1" smtClean="0"/>
              <a:t>një</a:t>
            </a:r>
            <a:r>
              <a:rPr lang="en-US" sz="3200" dirty="0" smtClean="0"/>
              <a:t> </a:t>
            </a:r>
            <a:r>
              <a:rPr lang="en-US" sz="3200" dirty="0" err="1" smtClean="0"/>
              <a:t>shkop</a:t>
            </a:r>
            <a:r>
              <a:rPr lang="en-US" sz="3200" dirty="0"/>
              <a:t>,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/>
              <a:t>dhe</a:t>
            </a:r>
            <a:r>
              <a:rPr lang="en-US" sz="3200" dirty="0"/>
              <a:t> </a:t>
            </a:r>
            <a:r>
              <a:rPr lang="en-US" sz="3200" dirty="0" err="1"/>
              <a:t>pastaj</a:t>
            </a:r>
            <a:r>
              <a:rPr lang="en-US" sz="3200" dirty="0"/>
              <a:t> </a:t>
            </a:r>
            <a:r>
              <a:rPr lang="en-US" sz="3200" dirty="0" err="1"/>
              <a:t>si</a:t>
            </a:r>
            <a:r>
              <a:rPr lang="en-US" sz="3200" dirty="0"/>
              <a:t> </a:t>
            </a:r>
            <a:r>
              <a:rPr lang="en-US" sz="3200" dirty="0" err="1"/>
              <a:t>për</a:t>
            </a:r>
            <a:r>
              <a:rPr lang="en-US" sz="3200" dirty="0"/>
              <a:t> </a:t>
            </a:r>
            <a:r>
              <a:rPr lang="en-US" sz="3200" dirty="0" err="1"/>
              <a:t>cudi</a:t>
            </a:r>
            <a:r>
              <a:rPr lang="en-US" sz="3200" dirty="0"/>
              <a:t>,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e </a:t>
            </a:r>
            <a:r>
              <a:rPr lang="en-US" sz="3200" dirty="0" err="1"/>
              <a:t>shoh</a:t>
            </a:r>
            <a:r>
              <a:rPr lang="en-US" sz="3200" dirty="0"/>
              <a:t> </a:t>
            </a:r>
            <a:r>
              <a:rPr lang="en-US" sz="3200" dirty="0" err="1"/>
              <a:t>vehten</a:t>
            </a:r>
            <a:r>
              <a:rPr lang="en-US" sz="3200" dirty="0"/>
              <a:t> </a:t>
            </a:r>
            <a:r>
              <a:rPr lang="en-US" sz="3200" dirty="0" err="1"/>
              <a:t>në</a:t>
            </a:r>
            <a:r>
              <a:rPr lang="en-US" sz="3200" dirty="0"/>
              <a:t> </a:t>
            </a:r>
            <a:r>
              <a:rPr lang="en-US" sz="3200" dirty="0" err="1"/>
              <a:t>tepsi</a:t>
            </a:r>
            <a:r>
              <a:rPr lang="en-US" dirty="0"/>
              <a:t>.</a:t>
            </a:r>
          </a:p>
        </p:txBody>
      </p:sp>
      <p:pic>
        <p:nvPicPr>
          <p:cNvPr id="15364" name="Picture 4" descr="http://4.bp.blogspot.com/_y9hYWS_syjI/SpvbsgXQ04I/AAAAAAAAAZI/onFxXsEdGxE/s200/byre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14800"/>
            <a:ext cx="28194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2400" y="533400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Pa </a:t>
            </a:r>
            <a:r>
              <a:rPr lang="en-US" sz="2800" dirty="0" err="1"/>
              <a:t>zë</a:t>
            </a:r>
            <a:r>
              <a:rPr lang="en-US" sz="2800" dirty="0"/>
              <a:t> </a:t>
            </a:r>
            <a:r>
              <a:rPr lang="en-US" sz="2800" dirty="0" err="1"/>
              <a:t>heshtur</a:t>
            </a:r>
            <a:r>
              <a:rPr lang="en-US" sz="2800" dirty="0"/>
              <a:t> </a:t>
            </a:r>
            <a:r>
              <a:rPr lang="en-US" sz="2800" dirty="0" err="1"/>
              <a:t>numëron</a:t>
            </a:r>
            <a:r>
              <a:rPr lang="en-US" sz="2800" dirty="0"/>
              <a:t>,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/>
              <a:t>askush</a:t>
            </a:r>
            <a:r>
              <a:rPr lang="en-US" sz="2800" dirty="0"/>
              <a:t> </a:t>
            </a:r>
            <a:r>
              <a:rPr lang="en-US" sz="2800" dirty="0" err="1"/>
              <a:t>punën</a:t>
            </a:r>
            <a:r>
              <a:rPr lang="en-US" sz="2800" dirty="0"/>
              <a:t> </a:t>
            </a:r>
            <a:r>
              <a:rPr lang="en-US" sz="2800" dirty="0" err="1"/>
              <a:t>s'ia</a:t>
            </a:r>
            <a:r>
              <a:rPr lang="en-US" sz="2800" dirty="0"/>
              <a:t> </a:t>
            </a:r>
            <a:r>
              <a:rPr lang="en-US" sz="2800" dirty="0" err="1"/>
              <a:t>mohon</a:t>
            </a:r>
            <a:r>
              <a:rPr lang="en-US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3886200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Kam</a:t>
            </a:r>
            <a:r>
              <a:rPr lang="en-US" sz="3200" dirty="0"/>
              <a:t> </a:t>
            </a:r>
            <a:r>
              <a:rPr lang="en-US" sz="3200" dirty="0" err="1"/>
              <a:t>samar</a:t>
            </a:r>
            <a:r>
              <a:rPr lang="en-US" sz="3200" dirty="0"/>
              <a:t>, 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/>
              <a:t>po</a:t>
            </a:r>
            <a:r>
              <a:rPr lang="en-US" sz="3200" dirty="0"/>
              <a:t> </a:t>
            </a:r>
            <a:r>
              <a:rPr lang="en-US" sz="3200" dirty="0" err="1"/>
              <a:t>s'jam</a:t>
            </a:r>
            <a:r>
              <a:rPr lang="en-US" sz="3200" dirty="0"/>
              <a:t> </a:t>
            </a:r>
            <a:r>
              <a:rPr lang="en-US" sz="3200" dirty="0" err="1"/>
              <a:t>gomar</a:t>
            </a:r>
            <a:r>
              <a:rPr lang="en-US" sz="3200" dirty="0"/>
              <a:t>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514600"/>
            <a:ext cx="5181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Jam lot </a:t>
            </a:r>
            <a:r>
              <a:rPr lang="en-US" sz="3200" dirty="0" err="1"/>
              <a:t>që</a:t>
            </a:r>
            <a:r>
              <a:rPr lang="en-US" sz="3200" dirty="0"/>
              <a:t> </a:t>
            </a:r>
            <a:r>
              <a:rPr lang="en-US" sz="3200" dirty="0" err="1"/>
              <a:t>rrjedh</a:t>
            </a:r>
            <a:r>
              <a:rPr lang="en-US" sz="3200" dirty="0"/>
              <a:t> </a:t>
            </a:r>
            <a:r>
              <a:rPr lang="en-US" sz="3200" dirty="0" err="1"/>
              <a:t>nga</a:t>
            </a:r>
            <a:r>
              <a:rPr lang="en-US" sz="3200" dirty="0"/>
              <a:t> </a:t>
            </a:r>
            <a:r>
              <a:rPr lang="en-US" sz="3200" dirty="0" err="1"/>
              <a:t>qielli</a:t>
            </a:r>
            <a:r>
              <a:rPr lang="en-US" sz="3200" dirty="0"/>
              <a:t>,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/>
              <a:t>dhe</a:t>
            </a:r>
            <a:r>
              <a:rPr lang="en-US" sz="3200" dirty="0"/>
              <a:t> </a:t>
            </a:r>
            <a:r>
              <a:rPr lang="en-US" sz="3200" dirty="0" err="1"/>
              <a:t>më</a:t>
            </a:r>
            <a:r>
              <a:rPr lang="en-US" sz="3200" dirty="0"/>
              <a:t> than </a:t>
            </a:r>
            <a:r>
              <a:rPr lang="en-US" sz="3200" dirty="0" err="1"/>
              <a:t>vetëm</a:t>
            </a:r>
            <a:r>
              <a:rPr lang="en-US" sz="3200" dirty="0"/>
              <a:t> </a:t>
            </a:r>
            <a:r>
              <a:rPr lang="en-US" sz="3200" dirty="0" err="1"/>
              <a:t>dielli</a:t>
            </a:r>
            <a:r>
              <a:rPr lang="en-US" sz="3200" dirty="0"/>
              <a:t>.</a:t>
            </a:r>
          </a:p>
        </p:txBody>
      </p:sp>
      <p:pic>
        <p:nvPicPr>
          <p:cNvPr id="16386" name="Picture 2" descr="  clock animatio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2400300" cy="2171701"/>
          </a:xfrm>
          <a:prstGeom prst="rect">
            <a:avLst/>
          </a:prstGeom>
          <a:noFill/>
        </p:spPr>
      </p:pic>
      <p:pic>
        <p:nvPicPr>
          <p:cNvPr id="16388" name="Picture 4" descr=" tortoise animatio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5410200"/>
            <a:ext cx="5410200" cy="1143000"/>
          </a:xfrm>
          <a:prstGeom prst="rect">
            <a:avLst/>
          </a:prstGeom>
          <a:noFill/>
        </p:spPr>
      </p:pic>
      <p:pic>
        <p:nvPicPr>
          <p:cNvPr id="16392" name="Picture 8" descr="rain weather animation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14800"/>
            <a:ext cx="3352800" cy="2743200"/>
          </a:xfrm>
          <a:prstGeom prst="rect">
            <a:avLst/>
          </a:prstGeom>
          <a:noFill/>
        </p:spPr>
      </p:pic>
      <p:pic>
        <p:nvPicPr>
          <p:cNvPr id="16394" name="Picture 10" descr=" sun and clouds animation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429000"/>
            <a:ext cx="3124200" cy="1209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Detyrë</a:t>
            </a:r>
            <a:r>
              <a:rPr lang="en-US" dirty="0" smtClean="0"/>
              <a:t> </a:t>
            </a:r>
            <a:r>
              <a:rPr lang="en-US" dirty="0" err="1" smtClean="0"/>
              <a:t>shtëpie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shkruani</a:t>
            </a:r>
            <a:r>
              <a:rPr lang="en-US" dirty="0" smtClean="0"/>
              <a:t> tri </a:t>
            </a:r>
            <a:r>
              <a:rPr lang="en-US" dirty="0" err="1" smtClean="0"/>
              <a:t>gjë</a:t>
            </a:r>
            <a:r>
              <a:rPr lang="en-US" dirty="0" smtClean="0"/>
              <a:t> e </a:t>
            </a:r>
            <a:r>
              <a:rPr lang="en-US" dirty="0" err="1" smtClean="0"/>
              <a:t>gjëza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</TotalTime>
  <Words>112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GJË E GJËZA</vt:lpstr>
      <vt:lpstr>Slide 2</vt:lpstr>
      <vt:lpstr>Slide 3</vt:lpstr>
      <vt:lpstr>Slide 4</vt:lpstr>
      <vt:lpstr>Detyrë shtëpie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Nimet</cp:lastModifiedBy>
  <cp:revision>10</cp:revision>
  <dcterms:created xsi:type="dcterms:W3CDTF">2015-01-18T23:27:10Z</dcterms:created>
  <dcterms:modified xsi:type="dcterms:W3CDTF">2020-03-17T21:07:04Z</dcterms:modified>
</cp:coreProperties>
</file>