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7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2.png" ContentType="image/png"/>
  <Override PartName="/ppt/media/image3.jpeg" ContentType="image/jpe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75580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02120" y="21607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0948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275580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4902120" y="4187520"/>
            <a:ext cx="2043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09480" y="609480"/>
            <a:ext cx="634752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3862080" y="41875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862080" y="2160720"/>
            <a:ext cx="3097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4187520"/>
            <a:ext cx="63475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12" name="Line 1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-8640" y="-864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130760" y="2404440"/>
            <a:ext cx="5826240" cy="1645920"/>
          </a:xfrm>
          <a:prstGeom prst="rect">
            <a:avLst/>
          </a:prstGeom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81E7952-EEDE-4FD1-9590-5776B958BA00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E98C66F-1DDB-421A-AC2C-FB4D43156661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-8640" y="-8640"/>
            <a:ext cx="9169560" cy="6874920"/>
            <a:chOff x="-8640" y="-8640"/>
            <a:chExt cx="9169560" cy="6874920"/>
          </a:xfrm>
        </p:grpSpPr>
        <p:sp>
          <p:nvSpPr>
            <p:cNvPr id="64" name="CustomShape 2"/>
            <p:cNvSpPr/>
            <p:nvPr/>
          </p:nvSpPr>
          <p:spPr>
            <a:xfrm>
              <a:off x="-8640" y="4013280"/>
              <a:ext cx="456840" cy="2853000"/>
            </a:xfrm>
            <a:custGeom>
              <a:avLst/>
              <a:gd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V="1">
              <a:off x="5130720" y="4175280"/>
              <a:ext cx="4022280" cy="2682720"/>
            </a:xfrm>
            <a:prstGeom prst="line">
              <a:avLst/>
            </a:prstGeom>
            <a:ln cap="rnd" w="9360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Line 4"/>
            <p:cNvSpPr/>
            <p:nvPr/>
          </p:nvSpPr>
          <p:spPr>
            <a:xfrm>
              <a:off x="7042680" y="0"/>
              <a:ext cx="1218960" cy="6858000"/>
            </a:xfrm>
            <a:prstGeom prst="line">
              <a:avLst/>
            </a:prstGeom>
            <a:ln cap="rnd" w="9360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6891840" y="0"/>
              <a:ext cx="2269080" cy="6866280"/>
            </a:xfrm>
            <a:custGeom>
              <a:avLst/>
              <a:gd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7205040" y="-8640"/>
              <a:ext cx="1947960" cy="6866280"/>
            </a:xfrm>
            <a:custGeom>
              <a:avLst/>
              <a:gd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6638040" y="3920040"/>
              <a:ext cx="2513160" cy="2937600"/>
            </a:xfrm>
            <a:custGeom>
              <a:avLst/>
              <a:gd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7010280" y="-8640"/>
              <a:ext cx="2142360" cy="6866280"/>
            </a:xfrm>
            <a:custGeom>
              <a:avLst/>
              <a:gd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8295840" y="-8640"/>
              <a:ext cx="857160" cy="6866280"/>
            </a:xfrm>
            <a:custGeom>
              <a:avLst/>
              <a:gd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8077320" y="-8640"/>
              <a:ext cx="1066320" cy="6866280"/>
            </a:xfrm>
            <a:custGeom>
              <a:avLst/>
              <a:gd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8060400" y="4893840"/>
              <a:ext cx="1093680" cy="1963800"/>
            </a:xfrm>
            <a:custGeom>
              <a:avLst/>
              <a:gd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09480" y="609480"/>
            <a:ext cx="6347520" cy="132048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09480" y="2160720"/>
            <a:ext cx="6347520" cy="388044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Edit Master text styles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5405400" y="6041520"/>
            <a:ext cx="683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1C4D294-4F87-4C4A-9717-0F3E0F094221}" type="datetime">
              <a:rPr b="0" lang="en-US" sz="900" spc="-1" strike="noStrike">
                <a:solidFill>
                  <a:srgbClr val="8b8b8b"/>
                </a:solidFill>
                <a:latin typeface="Trebuchet MS"/>
              </a:rPr>
              <a:t>3/20/20</a:t>
            </a:fld>
            <a:endParaRPr b="0" lang="en-U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09480" y="6041520"/>
            <a:ext cx="46227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6444720" y="6041520"/>
            <a:ext cx="51228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C976CA9-64E5-4225-8395-F185D664DFD7}" type="slidenum">
              <a:rPr b="0" lang="en-US" sz="900" spc="-1" strike="noStrike">
                <a:solidFill>
                  <a:srgbClr val="90c226"/>
                </a:solidFill>
                <a:latin typeface="Trebuchet MS"/>
              </a:rPr>
              <a:t>&lt;number&gt;</a:t>
            </a:fld>
            <a:endParaRPr b="0" lang="en-U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371600" y="1276200"/>
            <a:ext cx="5369040" cy="620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90c226"/>
                </a:solidFill>
                <a:latin typeface="Trebuchet MS"/>
              </a:rPr>
              <a:t>Геномски мутации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80880" y="36000"/>
            <a:ext cx="82292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91440"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СОЗУ Кузман Шапкарев – Битола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Trebuchet MS"/>
              </a:rPr>
              <a:t>Биологија за II година средно стручно образование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rebuchet MS"/>
              </a:rPr>
              <a:t>професор Зоран Каранфиловски</a:t>
            </a:r>
            <a:endParaRPr b="0" lang="en-US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rebuchet MS"/>
              </a:rPr>
              <a:t>Учебник по Биологија за II година средно стручно образование, стр.136 - 137</a:t>
            </a:r>
            <a:endParaRPr b="0" lang="en-US" sz="1200" spc="-1" strike="noStrike">
              <a:latin typeface="Arial"/>
            </a:endParaRPr>
          </a:p>
        </p:txBody>
      </p:sp>
      <p:pic>
        <p:nvPicPr>
          <p:cNvPr id="117" name="Picture 3" descr=""/>
          <p:cNvPicPr/>
          <p:nvPr/>
        </p:nvPicPr>
        <p:blipFill>
          <a:blip r:embed="rId1"/>
          <a:stretch/>
        </p:blipFill>
        <p:spPr>
          <a:xfrm>
            <a:off x="2381400" y="3352680"/>
            <a:ext cx="4228920" cy="281484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762120" y="2057400"/>
            <a:ext cx="68576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Геномските мутации се промени во бројот на хромозомите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Се должат на неправилности при митоза и мејоза</a:t>
            </a:r>
            <a:endParaRPr b="0" lang="en-US" sz="18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Разликуваме полиплоидија и анеуплоидија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53352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90c226"/>
                </a:solidFill>
                <a:latin typeface="Trebuchet MS"/>
              </a:rPr>
              <a:t>Полиплоидија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914400" y="1905120"/>
            <a:ext cx="7772040" cy="464796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Полиплоидија  настанува со додавање еден или повеќе хромозоми во хромозомската гарнитура ( 2n + 1; 2n + 2 …)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Кај човек 2n = 46 хромозоми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Триплоидија 3n = 69 хромозоми е смртоносна кај човек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Кај растенијата полиплоидијата дава позитивни особини: поголема маса, поголем цвет, поголем плод ...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1" name="Picture 5" descr=""/>
          <p:cNvPicPr/>
          <p:nvPr/>
        </p:nvPicPr>
        <p:blipFill>
          <a:blip r:embed="rId1"/>
          <a:stretch/>
        </p:blipFill>
        <p:spPr>
          <a:xfrm>
            <a:off x="3505320" y="4114800"/>
            <a:ext cx="2590560" cy="2220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914400" y="533520"/>
            <a:ext cx="7772040" cy="883800"/>
          </a:xfrm>
          <a:prstGeom prst="rect">
            <a:avLst/>
          </a:prstGeom>
          <a:solidFill>
            <a:srgbClr val="d5eda2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en-US" sz="3600" spc="-1" strike="noStrike">
                <a:solidFill>
                  <a:srgbClr val="90c226"/>
                </a:solidFill>
                <a:latin typeface="Trebuchet MS"/>
              </a:rPr>
              <a:t>Анеуплоидија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914400" y="1905120"/>
            <a:ext cx="7772040" cy="4800240"/>
          </a:xfrm>
          <a:prstGeom prst="rect">
            <a:avLst/>
          </a:prstGeom>
          <a:gradFill rotWithShape="0">
            <a:gsLst>
              <a:gs pos="0">
                <a:srgbClr val="e8c160"/>
              </a:gs>
              <a:gs pos="100000">
                <a:srgbClr val="f5e4c4"/>
              </a:gs>
            </a:gsLst>
            <a:lin ang="16200000"/>
          </a:gradFill>
          <a:ln cap="rnd" w="12600">
            <a:solidFill>
              <a:srgbClr val="e6b91e"/>
            </a:solidFill>
            <a:round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Анеуплоидија е за прв пат откриена во 1959 година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Таа означува недостиг на еден или повеќе хромозоми во хромозомската гарнитура (2n – 1; 2n – 2…)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Picture 2" descr="Image result for aneuploidija"/>
          <p:cNvPicPr/>
          <p:nvPr/>
        </p:nvPicPr>
        <p:blipFill>
          <a:blip r:embed="rId1"/>
          <a:stretch/>
        </p:blipFill>
        <p:spPr>
          <a:xfrm>
            <a:off x="1847880" y="3200400"/>
            <a:ext cx="6000480" cy="3047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Application>LibreOffice/6.3.4.2$Linux_X86_64 LibreOffice_project/60da17e045e08f1793c57c00ba83cdfce946d0aa</Application>
  <Words>133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Tomislav Bosevski</dc:creator>
  <dc:description/>
  <dc:language>en-US</dc:language>
  <cp:lastModifiedBy>HP</cp:lastModifiedBy>
  <dcterms:modified xsi:type="dcterms:W3CDTF">2020-03-20T10:21:28Z</dcterms:modified>
  <cp:revision>112</cp:revision>
  <dc:subject/>
  <dc:title>ЦАРСТВО ПРОТИСТА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3</vt:i4>
  </property>
</Properties>
</file>