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1.png" ContentType="image/png"/>
  <Override PartName="/ppt/media/image4.png" ContentType="image/png"/>
  <Override PartName="/ppt/media/image3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80E7DE6-A8E3-4D47-A924-0AD97BE96E00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BC8483-8C93-4F89-9FCB-8C68FBDBC5D6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4648E02-0106-40C6-A8B6-0FDA22669ECD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8AF700-397B-4BC7-B1F0-F4FFF91907A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80880" y="1600200"/>
            <a:ext cx="7924320" cy="990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90c226"/>
                </a:solidFill>
                <a:latin typeface="Trebuchet MS"/>
              </a:rPr>
              <a:t>Методи и постапки при  вештачко опрашување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0880" y="35892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Методи на размножување и селекцијаза II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pic>
        <p:nvPicPr>
          <p:cNvPr id="117" name="Picture 6" descr=""/>
          <p:cNvPicPr/>
          <p:nvPr/>
        </p:nvPicPr>
        <p:blipFill>
          <a:blip r:embed="rId1"/>
          <a:stretch/>
        </p:blipFill>
        <p:spPr>
          <a:xfrm>
            <a:off x="2400480" y="2743200"/>
            <a:ext cx="3885840" cy="37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33520" y="533520"/>
            <a:ext cx="7772040" cy="57909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При одгледување на растенија каде нема можност за вентилација и нема инсекти, ќе треба да ја извршиме оваа постапка рачно.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Вештачкото опрашување на растенијата може да се изврши на следните начини: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Тресење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За да може поленот да падне, можеме да пробаме тресење на растенијата.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Ако растението е врзано, лесно можемте да тропнеме на јажињата.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Тоа, ќе потрае подолго од само проветрување, во кое поленот го носи движењето на воздухот, но ова е многу важен процес и мора да се направи.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19" name="Picture 6" descr=""/>
          <p:cNvPicPr/>
          <p:nvPr/>
        </p:nvPicPr>
        <p:blipFill>
          <a:blip r:embed="rId1"/>
          <a:stretch/>
        </p:blipFill>
        <p:spPr>
          <a:xfrm>
            <a:off x="3257640" y="4495680"/>
            <a:ext cx="2323800" cy="158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33520" y="533520"/>
            <a:ext cx="7772040" cy="57909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Користење вентилатор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За да се опрашуваат растенија дома, исто така, се користи обичен вентилатор.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За да го направиме ова, едноставно го вклучуваме и го и движиме  меѓу растенијата.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Овој метод совршено го заменува проветрувањето за време на природното опрашување, но потребно е малку повеќе време.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1" name="Picture 1" descr=""/>
          <p:cNvPicPr/>
          <p:nvPr/>
        </p:nvPicPr>
        <p:blipFill>
          <a:blip r:embed="rId1"/>
          <a:stretch/>
        </p:blipFill>
        <p:spPr>
          <a:xfrm>
            <a:off x="2438280" y="3297960"/>
            <a:ext cx="3762000" cy="250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33520" y="533520"/>
            <a:ext cx="7772040" cy="57909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Користење на четки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Друг метод на опрашување - четка.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Едноставно со четката замаме  дамка со полен, а потоа со неа го допраме секој толчник од цвеќиња.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Овој метод е добра замена за привлекување на инсекти.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3" name="Picture 4" descr=""/>
          <p:cNvPicPr/>
          <p:nvPr/>
        </p:nvPicPr>
        <p:blipFill>
          <a:blip r:embed="rId1"/>
          <a:stretch/>
        </p:blipFill>
        <p:spPr>
          <a:xfrm>
            <a:off x="2411640" y="2895480"/>
            <a:ext cx="4015440" cy="281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Application>LibreOffice/6.3.4.2$Linux_X86_64 LibreOffice_project/60da17e045e08f1793c57c00ba83cdfce946d0aa</Application>
  <Words>207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2020-03-20T18:58:46Z</dcterms:modified>
  <cp:revision>80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