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2.jpeg" ContentType="image/jpeg"/>
  <Override PartName="/ppt/media/image1.jpeg" ContentType="image/jpeg"/>
  <Override PartName="/ppt/media/image4.png" ContentType="image/png"/>
  <Override PartName="/ppt/media/image3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75580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90212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0948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275580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490212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609480"/>
            <a:ext cx="634752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275580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90212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275580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490212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09480" y="609480"/>
            <a:ext cx="634752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12" name="Line 1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-8640" y="-864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130760" y="2404440"/>
            <a:ext cx="58262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5405400" y="6041520"/>
            <a:ext cx="683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E48C4EF-1186-443D-BF0E-4F1808DE402B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3/21/20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09480" y="6041520"/>
            <a:ext cx="4622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6444720" y="6041520"/>
            <a:ext cx="51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F82B3D3-A054-4A8E-91E7-0695EE40449B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the outline text format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Third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64" name="CustomShape 2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5405400" y="6041520"/>
            <a:ext cx="683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642A558-8260-4825-838D-7F688F75A845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3/21/20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09480" y="6041520"/>
            <a:ext cx="4622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6444720" y="6041520"/>
            <a:ext cx="51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9AA54D3-2F1F-4F11-986A-A5D87573CD2D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762120" y="1276200"/>
            <a:ext cx="6857640" cy="620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90c226"/>
                </a:solidFill>
                <a:latin typeface="Trebuchet MS"/>
              </a:rPr>
              <a:t>Хибридизација - вкрстосување</a:t>
            </a:r>
            <a:endParaRPr b="0" lang="en-US" sz="32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380880" y="36000"/>
            <a:ext cx="8229240" cy="146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9144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СОЗУ Кузман Шапкарев – Битола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Trebuchet MS"/>
              </a:rPr>
              <a:t>Методи на размножување и селекција за III година средно стручно образование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rebuchet MS"/>
              </a:rPr>
              <a:t>професор Зоран Каранфиловски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457200" y="2057400"/>
            <a:ext cx="82292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Под хибридизација или вкрстување се подразбирадобивање на хибриди</a:t>
            </a:r>
            <a:endParaRPr b="0" lang="en-US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Хибриди се растенија кои се добиени од два родители со различни наследни својства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18" name="Picture 2" descr="Image result for hibridizacija biljaka"/>
          <p:cNvPicPr/>
          <p:nvPr/>
        </p:nvPicPr>
        <p:blipFill>
          <a:blip r:embed="rId1"/>
          <a:stretch/>
        </p:blipFill>
        <p:spPr>
          <a:xfrm>
            <a:off x="2438280" y="3200400"/>
            <a:ext cx="4114440" cy="308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85800" y="609480"/>
            <a:ext cx="7772040" cy="594324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Цел на хибридизација е да се добие растение со една или повеќе позитивни особини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Хибридизација се врши по природен и вештачки пат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За добивање на нови сорти најважна е вештачката хибридизација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Вештачка хибридизација се вршипомеѓу растенија кои се во блиско или подалечно сродство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При хибридизација во блиско сродство, се вкрстуваат родители од еден ист вид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0" name="Picture 2" descr="Image result for hibridizacija biljaka"/>
          <p:cNvPicPr/>
          <p:nvPr/>
        </p:nvPicPr>
        <p:blipFill>
          <a:blip r:embed="rId1"/>
          <a:stretch/>
        </p:blipFill>
        <p:spPr>
          <a:xfrm>
            <a:off x="2741760" y="3352680"/>
            <a:ext cx="3660480" cy="2923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685800" y="533520"/>
            <a:ext cx="7772040" cy="594324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При вкрстосување во подалечно сродство се користат родители кои припаѓаат на два различни вида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При хибридизација во блиско сродство, добиеното потомство е секогаш плодно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При вкрстосување во подалечно сродство, најчесто се добиваат стерилни цветови, т.е. не се добива плод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Затоа кај ваквите растенија се практикува вкрстување со полен од еден од родителите, со цел да се добие плодно потомство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2" name="Picture 2" descr="Image result for hibridizacija biljaka"/>
          <p:cNvPicPr/>
          <p:nvPr/>
        </p:nvPicPr>
        <p:blipFill>
          <a:blip r:embed="rId1"/>
          <a:stretch/>
        </p:blipFill>
        <p:spPr>
          <a:xfrm>
            <a:off x="2647800" y="3429000"/>
            <a:ext cx="3847680" cy="2566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85800" y="533520"/>
            <a:ext cx="7772040" cy="594324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Во полјоделството за добивање на нови сорти, најчесто се користи хибридизација во блиско сродство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За ова е потребно да се изврши правилен избор на родителски растенија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Хибридизација на растенија во подалечно сродство, најповеќе нашла примена во добивање на овошни култури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Термини кои се користат во хибридизацијата: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62856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Родителските растенија се означуваат со P (parantes)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62856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,,Мајката,, кај која се уништени прашниците се означува со ♀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62856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,,Таткото,, кај кој е одстранет плодникот  се означува со ♂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62856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Знакот за извршената хибридизација се означува со X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4" name="Picture 2" descr="Image result for plant hybridisation"/>
          <p:cNvPicPr/>
          <p:nvPr/>
        </p:nvPicPr>
        <p:blipFill>
          <a:blip r:embed="rId1"/>
          <a:stretch/>
        </p:blipFill>
        <p:spPr>
          <a:xfrm>
            <a:off x="3352680" y="4648320"/>
            <a:ext cx="2437920" cy="1685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</TotalTime>
  <Application>LibreOffice/6.3.4.2$Linux_X86_64 LibreOffice_project/60da17e045e08f1793c57c00ba83cdfce946d0aa</Application>
  <Words>253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Tomislav Bosevski</dc:creator>
  <dc:description/>
  <dc:language>en-US</dc:language>
  <cp:lastModifiedBy>HP</cp:lastModifiedBy>
  <dcterms:modified xsi:type="dcterms:W3CDTF">2020-03-20T18:59:44Z</dcterms:modified>
  <cp:revision>125</cp:revision>
  <dc:subject/>
  <dc:title>ЦАРСТВО ПРОТИСТА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