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2.png" ContentType="image/png"/>
  <Override PartName="/ppt/media/image1.jpeg" ContentType="image/jpeg"/>
  <Override PartName="/ppt/media/image4.jpeg" ContentType="image/jpeg"/>
  <Override PartName="/ppt/media/image3.jpeg" ContentType="image/jpe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2" name="Line 1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-8640" y="-864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130760" y="2404440"/>
            <a:ext cx="58262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709C0FF-4A04-4135-8554-E33A0FC30E6F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3/20/20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BA6ACD0-37EB-4493-AFA3-54D4BA6A58E6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64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420E58C-3DD3-4666-A3DA-F92FBFC6F9A0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3/20/20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9C168FA-E61B-4E51-8729-EC9436A54EC5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80880" y="1276200"/>
            <a:ext cx="7772040" cy="620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34000"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Меѓумозок, среден и продолжен мозок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80880" y="36000"/>
            <a:ext cx="822924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СОЗУ Кузман Шапкарев – Битола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Trebuchet MS"/>
              </a:rPr>
              <a:t>Биологија за III година средно стручно образование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професор Зоран Каранфиловски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117" name="Picture 9" descr=""/>
          <p:cNvPicPr/>
          <p:nvPr/>
        </p:nvPicPr>
        <p:blipFill>
          <a:blip r:embed="rId1"/>
          <a:stretch/>
        </p:blipFill>
        <p:spPr>
          <a:xfrm>
            <a:off x="2057400" y="2438280"/>
            <a:ext cx="4413240" cy="365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85800" y="38088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90c226"/>
                </a:solidFill>
                <a:latin typeface="Trebuchet MS"/>
              </a:rPr>
              <a:t>Меѓумозок (Diencephalon)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85800" y="1265400"/>
            <a:ext cx="7772040" cy="528768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Меѓумозокот е сместен меѓу двете мозочни хемисфери и мозочното стебло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Во него се вклучени таламусот и хипоталамусот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Меѓумозокот представува релејна станица за сите сензорни импулси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Таламусот ги распоредува импулсите дирекно во кората на големиот мозок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Хипоталамусот ја контролира телесната температура, водениот биланс, спиењето, апетитот, некои емоции...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0" name="Picture 3" descr=""/>
          <p:cNvPicPr/>
          <p:nvPr/>
        </p:nvPicPr>
        <p:blipFill>
          <a:blip r:embed="rId1"/>
          <a:stretch/>
        </p:blipFill>
        <p:spPr>
          <a:xfrm>
            <a:off x="3429000" y="4419720"/>
            <a:ext cx="2197800" cy="1904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85800" y="38088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90c226"/>
                </a:solidFill>
                <a:latin typeface="Trebuchet MS"/>
              </a:rPr>
              <a:t>Среден мозок (Mesencephalon)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690480" y="1219320"/>
            <a:ext cx="7772040" cy="533376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Сместен е под средината на големиот мозок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Го сочинува горниот дел на мозочното стебло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Поврзан е со нервни патишта со повисоки центри на ЦНС и малиот мозок, понсот, продолжениот и рбетниот мозок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Ги прима импулсите од внатрешното уво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Ја регулира положбата на телото и тонусот на мускулите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3" name="Picture 3" descr=""/>
          <p:cNvPicPr/>
          <p:nvPr/>
        </p:nvPicPr>
        <p:blipFill>
          <a:blip r:embed="rId1"/>
          <a:stretch/>
        </p:blipFill>
        <p:spPr>
          <a:xfrm>
            <a:off x="2666880" y="3581280"/>
            <a:ext cx="3920760" cy="2742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85800" y="45720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rmAutofit fontScale="63000"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90c226"/>
                </a:solidFill>
                <a:latin typeface="Trebuchet MS"/>
              </a:rPr>
              <a:t>Продолжен мозок (Medulla oblongata)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85800" y="1341360"/>
            <a:ext cx="7772040" cy="521136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Сместен е меѓу понсот и рбетниот мозок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Однадвор е бел, а од внатре изграден од сива маса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Во него се сместени следните центри: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1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Респираторен центар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1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Срцевиот центар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1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Вазомоторен центар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1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Центри за заштитни реакции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6" name="Picture 2" descr="Image result for Medula oblongata"/>
          <p:cNvPicPr/>
          <p:nvPr/>
        </p:nvPicPr>
        <p:blipFill>
          <a:blip r:embed="rId1"/>
          <a:stretch/>
        </p:blipFill>
        <p:spPr>
          <a:xfrm>
            <a:off x="5257800" y="3276720"/>
            <a:ext cx="2819160" cy="2819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Application>LibreOffice/6.3.4.2$Linux_X86_64 LibreOffice_project/60da17e045e08f1793c57c00ba83cdfce946d0aa</Application>
  <Words>175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Tomislav Bosevski</dc:creator>
  <dc:description/>
  <dc:language>en-US</dc:language>
  <cp:lastModifiedBy>HP</cp:lastModifiedBy>
  <dcterms:modified xsi:type="dcterms:W3CDTF">2020-03-20T10:22:20Z</dcterms:modified>
  <cp:revision>129</cp:revision>
  <dc:subject/>
  <dc:title>ЦАРСТВО ПРОТИСТА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