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jpeg" ContentType="image/jpeg"/>
  <Override PartName="/ppt/media/image1.png" ContentType="image/png"/>
  <Override PartName="/ppt/media/image3.png" ContentType="image/png"/>
  <Override PartName="/ppt/media/image5.png" ContentType="image/png"/>
  <Override PartName="/ppt/media/image4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A59962E-224A-491A-8338-15C129811493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82A062-68A5-4280-904F-8142E1F9EA32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5FE14DC-E0DA-4E47-AAB4-3CF9A5953C9A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05AC0F4-EF4C-4B6A-90A0-F585F74CA96B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04920" y="1294200"/>
            <a:ext cx="838152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b0f0"/>
                </a:solidFill>
                <a:latin typeface="Trebuchet MS"/>
              </a:rPr>
              <a:t>Теории за настанување на земјата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600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Биологија за IV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rebuchet MS"/>
              </a:rPr>
              <a:t>Учебник по Биологија за IV година средно образование, стр.242 - 244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62120" y="2057400"/>
            <a:ext cx="6857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За настанокот на планетата Земја постојат повеќе теории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Од нив најпознати се: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1981080" y="3156480"/>
            <a:ext cx="4743000" cy="32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914400" y="5335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90c226"/>
                </a:solidFill>
                <a:latin typeface="Trebuchet MS"/>
              </a:rPr>
              <a:t>Теорија за абиогена еволуција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915120" y="1417680"/>
            <a:ext cx="7772040" cy="52113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Земјата настанала заедно со останатите планети пред 5 до 7 милијарди години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Со кондензација на вселенската материја се формирало првобитно мало небесно тело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Поради динамиката на масата, тата се вжештила и растопила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Со ладењето се формирале: атмосферата, хидросферата, литосферата, земјиното јадро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1" name="Picture 2" descr="Image result for earth evolution"/>
          <p:cNvPicPr/>
          <p:nvPr/>
        </p:nvPicPr>
        <p:blipFill>
          <a:blip r:embed="rId1"/>
          <a:stretch/>
        </p:blipFill>
        <p:spPr>
          <a:xfrm>
            <a:off x="2629080" y="4343400"/>
            <a:ext cx="4343040" cy="208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914400" y="5335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90c226"/>
                </a:solidFill>
                <a:latin typeface="Trebuchet MS"/>
              </a:rPr>
              <a:t>Теорија за биогена еволуција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915120" y="1417680"/>
            <a:ext cx="7772040" cy="52113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Стенли Милер: метан,водород, амонијак и водена пареа, подложени на електрични празнења, даваат аминокиселини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Фокс аминокиселините ги поставува на парче лава и ги промива со солена вода – при што се добиваат белковини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3429000" y="3352680"/>
            <a:ext cx="2323800" cy="306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6104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90c226"/>
                </a:solidFill>
                <a:latin typeface="Trebuchet MS"/>
              </a:rPr>
              <a:t>Коацерватна теорија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762120" y="1341360"/>
            <a:ext cx="7772040" cy="52113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Опарин: првобитните организми настанале од органски капки – коацервати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Коацерватите биле динамични системи: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Примале соединенија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Со нив стапувале во хемиски реакции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Лачеле продукти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Синтетизирале ензими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58920" indent="-274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Коацерватите преминале во живи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84240"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организми, кога добиле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84240">
              <a:lnSpc>
                <a:spcPct val="10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способност за репродукција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7" name="Picture 4" descr=""/>
          <p:cNvPicPr/>
          <p:nvPr/>
        </p:nvPicPr>
        <p:blipFill>
          <a:blip r:embed="rId1"/>
          <a:stretch/>
        </p:blipFill>
        <p:spPr>
          <a:xfrm>
            <a:off x="4926960" y="3733920"/>
            <a:ext cx="3301560" cy="247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62120" y="30492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90c226"/>
                </a:solidFill>
                <a:latin typeface="Trebuchet MS"/>
              </a:rPr>
              <a:t>Еволуциона теорија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762120" y="1189080"/>
            <a:ext cx="7772040" cy="543996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Чарлс Дарвин во ,,Постанокот на видовите,, - го објаснува потеклото на живите организми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Според оваа теорија еволуцијата се заснива на: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Големата способност за размножување на видовите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Наследната варијабилност со помош на мутации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Природната селекција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Акомулација на адаптации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Специјација ( создавање на нови видови)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0" name="Picture 4" descr=""/>
          <p:cNvPicPr/>
          <p:nvPr/>
        </p:nvPicPr>
        <p:blipFill>
          <a:blip r:embed="rId1"/>
          <a:stretch/>
        </p:blipFill>
        <p:spPr>
          <a:xfrm>
            <a:off x="2895480" y="4724280"/>
            <a:ext cx="3466800" cy="181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Application>LibreOffice/6.3.4.2$Linux_X86_64 LibreOffice_project/60da17e045e08f1793c57c00ba83cdfce946d0aa</Application>
  <Words>226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2020-03-20T10:23:23Z</dcterms:modified>
  <cp:revision>124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