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E4470-6D73-42A5-9BEF-8B4C56AD9AD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AD8E-E864-4EEC-93DC-FD2189CD0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2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AD8E-E864-4EEC-93DC-FD2189CD0B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D4895B5-9E34-4ED1-8BD4-9E834E23407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10C0861A-725F-44A2-BA8E-A65B6B702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0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0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Gjuha</a:t>
            </a:r>
            <a:r>
              <a:rPr lang="en-US" dirty="0" smtClean="0"/>
              <a:t> </a:t>
            </a:r>
            <a:r>
              <a:rPr lang="sq-AL" dirty="0" err="1"/>
              <a:t>s</a:t>
            </a:r>
            <a:r>
              <a:rPr lang="en-US" dirty="0" err="1" smtClean="0"/>
              <a:t>hqipe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476917"/>
            <a:ext cx="6705599" cy="1771600"/>
          </a:xfrm>
        </p:spPr>
        <p:txBody>
          <a:bodyPr>
            <a:normAutofit fontScale="92500" lnSpcReduction="20000"/>
          </a:bodyPr>
          <a:lstStyle/>
          <a:p>
            <a:r>
              <a:rPr lang="sq-AL" dirty="0" smtClean="0"/>
              <a:t>Klasa e III</a:t>
            </a:r>
          </a:p>
          <a:p>
            <a:r>
              <a:rPr lang="sq-AL" dirty="0" smtClean="0"/>
              <a:t>Topi</a:t>
            </a:r>
          </a:p>
          <a:p>
            <a:r>
              <a:rPr lang="sq-AL" dirty="0" smtClean="0"/>
              <a:t> faqja 58/59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43400" y="5562600"/>
            <a:ext cx="3048000" cy="10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480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Data e </a:t>
            </a:r>
            <a:r>
              <a:rPr lang="en-US" sz="2400" dirty="0" err="1" smtClean="0"/>
              <a:t>realizimit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17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987890"/>
          </a:xfrm>
        </p:spPr>
        <p:txBody>
          <a:bodyPr/>
          <a:lstStyle/>
          <a:p>
            <a:r>
              <a:rPr lang="en-US" dirty="0" err="1" smtClean="0"/>
              <a:t>Ҫka</a:t>
            </a:r>
            <a:r>
              <a:rPr lang="en-US" dirty="0" smtClean="0"/>
              <a:t> </a:t>
            </a:r>
            <a:r>
              <a:rPr lang="en-US" dirty="0" err="1" smtClean="0"/>
              <a:t>shohim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fotografi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C:\Users\TheLabby\Downloads\bambini-giocano-a-pallon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066800"/>
            <a:ext cx="743238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37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amera.wav"/>
          </p:stSnd>
        </p:sndAc>
      </p:transition>
    </mc:Choice>
    <mc:Fallback xmlns="">
      <p:transition spd="med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4834"/>
            <a:ext cx="6850298" cy="778934"/>
          </a:xfrm>
        </p:spPr>
        <p:txBody>
          <a:bodyPr/>
          <a:lstStyle/>
          <a:p>
            <a:pPr algn="ctr"/>
            <a:r>
              <a:rPr lang="en-US" dirty="0" err="1" smtClean="0"/>
              <a:t>Topi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391400" cy="5943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ditëlindjen</a:t>
            </a:r>
            <a:r>
              <a:rPr lang="en-US" dirty="0" smtClean="0"/>
              <a:t> e </a:t>
            </a:r>
            <a:r>
              <a:rPr lang="en-US" dirty="0" err="1" smtClean="0"/>
              <a:t>Petritit</a:t>
            </a:r>
            <a:r>
              <a:rPr lang="en-US" dirty="0" smtClean="0"/>
              <a:t>, </a:t>
            </a:r>
            <a:r>
              <a:rPr lang="en-US" dirty="0" err="1" smtClean="0"/>
              <a:t>shokët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blenë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top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bukur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larmë</a:t>
            </a:r>
            <a:r>
              <a:rPr lang="en-US" dirty="0" smtClean="0"/>
              <a:t>. Ai </a:t>
            </a:r>
            <a:r>
              <a:rPr lang="en-US" dirty="0" err="1" smtClean="0"/>
              <a:t>menjëherë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thirri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dolën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fushë</a:t>
            </a:r>
            <a:r>
              <a:rPr lang="en-US" dirty="0" smtClean="0"/>
              <a:t> me top. Sa e </a:t>
            </a:r>
            <a:r>
              <a:rPr lang="en-US" dirty="0" err="1" smtClean="0"/>
              <a:t>filluan</a:t>
            </a:r>
            <a:r>
              <a:rPr lang="en-US" dirty="0" smtClean="0"/>
              <a:t> </a:t>
            </a:r>
            <a:r>
              <a:rPr lang="en-US" dirty="0" err="1" smtClean="0"/>
              <a:t>lojën</a:t>
            </a:r>
            <a:r>
              <a:rPr lang="en-US" dirty="0" smtClean="0"/>
              <a:t> </a:t>
            </a:r>
            <a:r>
              <a:rPr lang="en-US" dirty="0" err="1" smtClean="0"/>
              <a:t>erdhi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Arditi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r>
              <a:rPr lang="en-US" dirty="0" smtClean="0"/>
              <a:t>      - Oh, </a:t>
            </a:r>
            <a:r>
              <a:rPr lang="en-US" dirty="0" err="1" smtClean="0"/>
              <a:t>sa</a:t>
            </a:r>
            <a:r>
              <a:rPr lang="en-US" dirty="0" smtClean="0"/>
              <a:t> top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bukur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qenka</a:t>
            </a:r>
            <a:r>
              <a:rPr lang="en-US" dirty="0" smtClean="0"/>
              <a:t>! I </a:t>
            </a:r>
            <a:r>
              <a:rPr lang="en-US" dirty="0" err="1" smtClean="0"/>
              <a:t>kujt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? – </a:t>
            </a:r>
            <a:r>
              <a:rPr lang="en-US" dirty="0" err="1" smtClean="0"/>
              <a:t>pyeti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Qëlloje</a:t>
            </a:r>
            <a:r>
              <a:rPr lang="en-US" dirty="0" smtClean="0"/>
              <a:t>! – </a:t>
            </a:r>
            <a:r>
              <a:rPr lang="en-US" dirty="0" err="1" smtClean="0"/>
              <a:t>tha</a:t>
            </a:r>
            <a:r>
              <a:rPr lang="en-US" dirty="0" smtClean="0"/>
              <a:t> </a:t>
            </a:r>
            <a:r>
              <a:rPr lang="en-US" dirty="0" err="1" smtClean="0"/>
              <a:t>Petriti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r>
              <a:rPr lang="en-US" dirty="0" smtClean="0"/>
              <a:t>      - I </a:t>
            </a:r>
            <a:r>
              <a:rPr lang="en-US" dirty="0" err="1" smtClean="0"/>
              <a:t>Jetmirit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r>
              <a:rPr lang="en-US" dirty="0" smtClean="0"/>
              <a:t>      - Jo,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qëllove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r>
              <a:rPr lang="en-US" dirty="0" smtClean="0"/>
              <a:t>      - I </a:t>
            </a:r>
            <a:r>
              <a:rPr lang="en-US" dirty="0" err="1" smtClean="0"/>
              <a:t>Gencit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as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Atëherë</a:t>
            </a:r>
            <a:r>
              <a:rPr lang="en-US" dirty="0" smtClean="0"/>
              <a:t> e di,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yti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as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imi</a:t>
            </a:r>
            <a:r>
              <a:rPr lang="en-US" dirty="0" smtClean="0"/>
              <a:t>. </a:t>
            </a:r>
            <a:r>
              <a:rPr lang="en-US" dirty="0" err="1" smtClean="0"/>
              <a:t>Mua</a:t>
            </a:r>
            <a:r>
              <a:rPr lang="en-US" dirty="0" smtClean="0"/>
              <a:t> ma </a:t>
            </a:r>
            <a:r>
              <a:rPr lang="en-US" dirty="0" err="1" smtClean="0"/>
              <a:t>dhuruan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ditëlindje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luajmë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, </a:t>
            </a:r>
            <a:r>
              <a:rPr lang="en-US" dirty="0" err="1" smtClean="0"/>
              <a:t>prandaj</a:t>
            </a:r>
            <a:r>
              <a:rPr lang="en-US" dirty="0" smtClean="0"/>
              <a:t>, </a:t>
            </a:r>
            <a:r>
              <a:rPr lang="en-US" dirty="0" err="1" smtClean="0"/>
              <a:t>topi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yni</a:t>
            </a:r>
            <a:r>
              <a:rPr lang="en-US" dirty="0" smtClean="0"/>
              <a:t>. </a:t>
            </a:r>
            <a:r>
              <a:rPr lang="en-US" dirty="0" err="1" smtClean="0"/>
              <a:t>Hyr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lojë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9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Fjalët</a:t>
            </a:r>
            <a:r>
              <a:rPr lang="en-US" dirty="0" smtClean="0"/>
              <a:t> e </a:t>
            </a:r>
            <a:r>
              <a:rPr lang="en-US" dirty="0" err="1" smtClean="0"/>
              <a:t>panjohura</a:t>
            </a:r>
            <a:r>
              <a:rPr lang="sq-AL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Ditëlindje</a:t>
            </a:r>
            <a:r>
              <a:rPr lang="en-US" dirty="0" smtClean="0"/>
              <a:t> –   </a:t>
            </a:r>
            <a:r>
              <a:rPr lang="en-US" dirty="0" err="1"/>
              <a:t>dita</a:t>
            </a:r>
            <a:r>
              <a:rPr lang="en-US" dirty="0"/>
              <a:t> e </a:t>
            </a:r>
            <a:r>
              <a:rPr lang="en-US" dirty="0" err="1"/>
              <a:t>lindjes</a:t>
            </a:r>
            <a:r>
              <a:rPr lang="en-US" dirty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dikuj</a:t>
            </a:r>
            <a:r>
              <a:rPr lang="sq-AL" dirty="0" smtClean="0"/>
              <a:t>t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Qëlloje</a:t>
            </a:r>
            <a:r>
              <a:rPr lang="en-US" dirty="0" smtClean="0"/>
              <a:t> – </a:t>
            </a:r>
            <a:r>
              <a:rPr lang="en-US" dirty="0" err="1" smtClean="0"/>
              <a:t>gjeje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Larme</a:t>
            </a:r>
            <a:r>
              <a:rPr lang="en-US" dirty="0"/>
              <a:t> – </a:t>
            </a:r>
            <a:r>
              <a:rPr lang="sq-AL" dirty="0"/>
              <a:t>s</a:t>
            </a:r>
            <a:r>
              <a:rPr lang="en-US" dirty="0" err="1" smtClean="0"/>
              <a:t>humëngjyrëshe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72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0" y="838200"/>
            <a:ext cx="8991600" cy="6019800"/>
          </a:xfrm>
          <a:prstGeom prst="star5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4544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Ylli</a:t>
            </a:r>
            <a:r>
              <a:rPr lang="en-US" dirty="0" smtClean="0"/>
              <a:t> i </a:t>
            </a:r>
            <a:r>
              <a:rPr lang="en-US" dirty="0" err="1" smtClean="0"/>
              <a:t>tregimit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381000"/>
            <a:ext cx="9829800" cy="64770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                                                            Si </a:t>
            </a:r>
            <a:r>
              <a:rPr lang="en-US" dirty="0" err="1" smtClean="0"/>
              <a:t>titullohet</a:t>
            </a:r>
            <a:r>
              <a:rPr lang="en-US" dirty="0" smtClean="0"/>
              <a:t> </a:t>
            </a:r>
            <a:r>
              <a:rPr lang="en-US" dirty="0" err="1" smtClean="0"/>
              <a:t>tregimi</a:t>
            </a:r>
            <a:r>
              <a:rPr lang="en-US" dirty="0" smtClean="0"/>
              <a:t>?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290513" indent="-246063">
              <a:spcBef>
                <a:spcPts val="0"/>
              </a:spcBef>
              <a:buNone/>
            </a:pPr>
            <a:r>
              <a:rPr lang="en-US" dirty="0" smtClean="0"/>
              <a:t>     </a:t>
            </a:r>
            <a:endParaRPr lang="en-US" dirty="0"/>
          </a:p>
          <a:p>
            <a:pPr marL="290513" indent="-246063">
              <a:spcBef>
                <a:spcPts val="0"/>
              </a:spcBef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pjesa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e                                    Ku </a:t>
            </a:r>
            <a:r>
              <a:rPr lang="en-US" dirty="0" err="1" smtClean="0"/>
              <a:t>zhvillohet</a:t>
            </a:r>
            <a:r>
              <a:rPr lang="en-US" dirty="0" smtClean="0"/>
              <a:t> </a:t>
            </a:r>
            <a:r>
              <a:rPr lang="en-US" dirty="0" err="1" smtClean="0"/>
              <a:t>ngjarja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                                                           </a:t>
            </a:r>
            <a:r>
              <a:rPr lang="en-US" dirty="0" err="1" smtClean="0"/>
              <a:t>dëshirueshme</a:t>
            </a:r>
            <a:r>
              <a:rPr lang="en-US" dirty="0" smtClean="0"/>
              <a:t> e </a:t>
            </a:r>
            <a:r>
              <a:rPr lang="en-US" dirty="0" err="1" smtClean="0"/>
              <a:t>tregimit</a:t>
            </a:r>
            <a:r>
              <a:rPr lang="en-US" dirty="0" smtClean="0"/>
              <a:t>?                                            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/>
              <a:t>tregim</a:t>
            </a:r>
            <a:r>
              <a:rPr lang="en-US" dirty="0" smtClean="0"/>
              <a:t>? Kush </a:t>
            </a:r>
            <a:r>
              <a:rPr lang="en-US" dirty="0" err="1" smtClean="0"/>
              <a:t>jane</a:t>
            </a:r>
            <a:r>
              <a:rPr lang="en-US" dirty="0"/>
              <a:t> </a:t>
            </a:r>
            <a:endParaRPr lang="en-US" dirty="0" smtClean="0"/>
          </a:p>
          <a:p>
            <a:pPr marL="290513" indent="-246063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</a:t>
            </a:r>
            <a:r>
              <a:rPr lang="en-US" dirty="0" err="1" smtClean="0"/>
              <a:t>personazhet</a:t>
            </a:r>
            <a:r>
              <a:rPr lang="en-US" dirty="0" smtClean="0"/>
              <a:t> e </a:t>
            </a:r>
            <a:r>
              <a:rPr lang="en-US" dirty="0" err="1" smtClean="0"/>
              <a:t>tregimit</a:t>
            </a:r>
            <a:r>
              <a:rPr lang="en-US" dirty="0" smtClean="0"/>
              <a:t>?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A </a:t>
            </a:r>
            <a:r>
              <a:rPr lang="en-US" dirty="0" err="1" smtClean="0"/>
              <a:t>kishte</a:t>
            </a:r>
            <a:r>
              <a:rPr lang="en-US" dirty="0" smtClean="0"/>
              <a:t> problem?                                                                                 </a:t>
            </a:r>
            <a:r>
              <a:rPr lang="en-US" sz="1900" dirty="0" err="1" smtClean="0"/>
              <a:t>Cilat</a:t>
            </a:r>
            <a:r>
              <a:rPr lang="en-US" sz="1900" dirty="0" smtClean="0"/>
              <a:t> </a:t>
            </a:r>
            <a:r>
              <a:rPr lang="en-US" sz="1900" dirty="0" err="1" smtClean="0"/>
              <a:t>gjëra</a:t>
            </a:r>
            <a:r>
              <a:rPr lang="en-US" sz="1900" dirty="0" smtClean="0"/>
              <a:t> </a:t>
            </a:r>
            <a:r>
              <a:rPr lang="en-US" sz="1900" dirty="0" err="1" smtClean="0"/>
              <a:t>të</a:t>
            </a:r>
            <a:r>
              <a:rPr lang="en-US" sz="1900" dirty="0" smtClean="0"/>
              <a:t> </a:t>
            </a:r>
            <a:r>
              <a:rPr lang="en-US" sz="1900" dirty="0" err="1" smtClean="0"/>
              <a:t>rëndësishme</a:t>
            </a:r>
            <a:endParaRPr lang="en-US" sz="1900" dirty="0" smtClean="0"/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?                                                                             </a:t>
            </a:r>
            <a:r>
              <a:rPr lang="en-US" sz="1900" dirty="0" smtClean="0"/>
              <a:t>  </a:t>
            </a:r>
            <a:r>
              <a:rPr lang="en-US" sz="1900" dirty="0" err="1" smtClean="0"/>
              <a:t>ndodhen</a:t>
            </a:r>
            <a:r>
              <a:rPr lang="en-US" sz="1900" dirty="0" smtClean="0"/>
              <a:t> </a:t>
            </a:r>
            <a:r>
              <a:rPr lang="en-US" sz="1900" dirty="0" err="1" smtClean="0"/>
              <a:t>në</a:t>
            </a:r>
            <a:r>
              <a:rPr lang="en-US" sz="1900" dirty="0" smtClean="0"/>
              <a:t> </a:t>
            </a:r>
            <a:r>
              <a:rPr lang="en-US" sz="1900" dirty="0" err="1" smtClean="0"/>
              <a:t>këtë</a:t>
            </a:r>
            <a:r>
              <a:rPr lang="en-US" sz="1900" dirty="0" smtClean="0"/>
              <a:t> </a:t>
            </a:r>
            <a:r>
              <a:rPr lang="en-US" sz="1900" dirty="0" err="1" smtClean="0"/>
              <a:t>tregim</a:t>
            </a:r>
            <a:r>
              <a:rPr lang="en-US" sz="1900" dirty="0" smtClean="0"/>
              <a:t>?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Si u </a:t>
            </a:r>
            <a:r>
              <a:rPr lang="en-US" dirty="0" err="1" smtClean="0"/>
              <a:t>zgjodh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083267"/>
            <a:ext cx="38862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160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476653">
            <a:off x="2344516" y="5389983"/>
            <a:ext cx="149322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160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55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759290"/>
          </a:xfrm>
        </p:spPr>
        <p:txBody>
          <a:bodyPr/>
          <a:lstStyle/>
          <a:p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zhvillojmë</a:t>
            </a:r>
            <a:r>
              <a:rPr lang="en-US" dirty="0" smtClean="0"/>
              <a:t> </a:t>
            </a:r>
            <a:r>
              <a:rPr lang="en-US" dirty="0" err="1" smtClean="0"/>
              <a:t>aktivitet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77200" cy="5562599"/>
          </a:xfrm>
        </p:spPr>
        <p:txBody>
          <a:bodyPr/>
          <a:lstStyle/>
          <a:p>
            <a:r>
              <a:rPr lang="en-US" dirty="0" err="1" smtClean="0"/>
              <a:t>Lidhi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shigjetë</a:t>
            </a:r>
            <a:r>
              <a:rPr lang="en-US" dirty="0" smtClean="0"/>
              <a:t> </a:t>
            </a:r>
            <a:r>
              <a:rPr lang="en-US" dirty="0" err="1" smtClean="0"/>
              <a:t>shprehjet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falemenderit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!                                    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sq-AL" smtClean="0"/>
              <a:t>uarit </a:t>
            </a:r>
            <a:r>
              <a:rPr lang="sq-AL" smtClean="0"/>
              <a:t>e </a:t>
            </a:r>
            <a:r>
              <a:rPr lang="en-US" smtClean="0"/>
              <a:t> </a:t>
            </a:r>
            <a:r>
              <a:rPr lang="en-US" dirty="0" err="1" smtClean="0"/>
              <a:t>festës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Gëzuar</a:t>
            </a:r>
            <a:r>
              <a:rPr lang="en-US" dirty="0" smtClean="0"/>
              <a:t> </a:t>
            </a:r>
            <a:r>
              <a:rPr lang="en-US" dirty="0" err="1" smtClean="0"/>
              <a:t>festën</a:t>
            </a:r>
            <a:r>
              <a:rPr lang="en-US" dirty="0" smtClean="0"/>
              <a:t>!                                                      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shprehurit</a:t>
            </a:r>
            <a:r>
              <a:rPr lang="en-US" dirty="0" smtClean="0"/>
              <a:t> e </a:t>
            </a:r>
            <a:r>
              <a:rPr lang="en-US" dirty="0" err="1" smtClean="0"/>
              <a:t>falenderimit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Mirëdita</a:t>
            </a:r>
            <a:r>
              <a:rPr lang="en-US" dirty="0" smtClean="0"/>
              <a:t>, </a:t>
            </a:r>
            <a:r>
              <a:rPr lang="en-US" dirty="0" err="1" smtClean="0"/>
              <a:t>urdhëroni</a:t>
            </a:r>
            <a:r>
              <a:rPr lang="en-US" dirty="0" smtClean="0"/>
              <a:t>!                                          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uruarit</a:t>
            </a:r>
            <a:r>
              <a:rPr lang="en-US" dirty="0" smtClean="0"/>
              <a:t> e </a:t>
            </a:r>
            <a:r>
              <a:rPr lang="en-US" dirty="0" err="1" smtClean="0"/>
              <a:t>ditëlindjes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Gëzuar</a:t>
            </a:r>
            <a:r>
              <a:rPr lang="en-US" dirty="0" smtClean="0"/>
              <a:t> </a:t>
            </a:r>
            <a:r>
              <a:rPr lang="en-US" dirty="0" err="1" smtClean="0"/>
              <a:t>ditëlindja</a:t>
            </a:r>
            <a:r>
              <a:rPr lang="en-US" dirty="0" smtClean="0"/>
              <a:t>!                                               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shprehurit</a:t>
            </a:r>
            <a:r>
              <a:rPr lang="en-US" dirty="0" smtClean="0"/>
              <a:t> e </a:t>
            </a:r>
            <a:r>
              <a:rPr lang="en-US" dirty="0" err="1" smtClean="0"/>
              <a:t>dëshirave</a:t>
            </a: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dëshiroj</a:t>
            </a:r>
            <a:r>
              <a:rPr lang="en-US" dirty="0" smtClean="0"/>
              <a:t> </a:t>
            </a:r>
            <a:r>
              <a:rPr lang="az-Cyrl-AZ" dirty="0" smtClean="0"/>
              <a:t>ҫ</a:t>
            </a:r>
            <a:r>
              <a:rPr lang="en-US" dirty="0" smtClean="0"/>
              <a:t>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!                                     </a:t>
            </a:r>
            <a:r>
              <a:rPr lang="en-US" dirty="0" err="1" smtClean="0"/>
              <a:t>pritje</a:t>
            </a:r>
            <a:r>
              <a:rPr lang="en-US" dirty="0" smtClean="0"/>
              <a:t> e </a:t>
            </a:r>
            <a:r>
              <a:rPr lang="en-US" dirty="0" err="1" smtClean="0"/>
              <a:t>mysafirëve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0400" y="2286000"/>
            <a:ext cx="1905000" cy="5334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76600" y="3924300"/>
            <a:ext cx="1905000" cy="4953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2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drumroll.wav"/>
          </p:stSnd>
        </p:sndAc>
      </p:transition>
    </mc:Choice>
    <mc:Fallback xmlns="">
      <p:transition spd="med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Detyrë</a:t>
            </a:r>
            <a:r>
              <a:rPr lang="en-US" dirty="0" smtClean="0"/>
              <a:t> </a:t>
            </a:r>
            <a:r>
              <a:rPr lang="en-US" dirty="0" err="1" smtClean="0"/>
              <a:t>shtëpie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Kush e </a:t>
            </a:r>
            <a:r>
              <a:rPr lang="en-US" dirty="0" err="1" smtClean="0"/>
              <a:t>kishte</a:t>
            </a:r>
            <a:r>
              <a:rPr lang="en-US" dirty="0" smtClean="0"/>
              <a:t> </a:t>
            </a:r>
            <a:r>
              <a:rPr lang="en-US" dirty="0" err="1" smtClean="0"/>
              <a:t>ditëlindjen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Ҫka</a:t>
            </a:r>
            <a:r>
              <a:rPr lang="en-US" dirty="0" smtClean="0"/>
              <a:t> i </a:t>
            </a:r>
            <a:r>
              <a:rPr lang="en-US" dirty="0" err="1" smtClean="0"/>
              <a:t>blenë</a:t>
            </a:r>
            <a:r>
              <a:rPr lang="en-US" dirty="0" smtClean="0"/>
              <a:t> </a:t>
            </a:r>
            <a:r>
              <a:rPr lang="en-US" dirty="0" err="1" smtClean="0"/>
              <a:t>shokët</a:t>
            </a:r>
            <a:r>
              <a:rPr lang="en-US" dirty="0" smtClean="0"/>
              <a:t> </a:t>
            </a:r>
            <a:r>
              <a:rPr lang="en-US" dirty="0" err="1" smtClean="0"/>
              <a:t>Petritit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ditëlindje</a:t>
            </a:r>
            <a:r>
              <a:rPr lang="en-US" dirty="0" smtClean="0"/>
              <a:t>?</a:t>
            </a:r>
          </a:p>
          <a:p>
            <a:r>
              <a:rPr lang="en-US" dirty="0" smtClean="0"/>
              <a:t>Ku </a:t>
            </a:r>
            <a:r>
              <a:rPr lang="en-US" dirty="0" err="1" smtClean="0"/>
              <a:t>shkuan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luajnë</a:t>
            </a:r>
            <a:r>
              <a:rPr lang="en-US" dirty="0" smtClean="0"/>
              <a:t>?</a:t>
            </a:r>
          </a:p>
          <a:p>
            <a:r>
              <a:rPr lang="en-US" dirty="0" smtClean="0"/>
              <a:t>Kush </a:t>
            </a:r>
            <a:r>
              <a:rPr lang="en-US" dirty="0" err="1" smtClean="0"/>
              <a:t>erdhi</a:t>
            </a:r>
            <a:r>
              <a:rPr lang="en-US" dirty="0" smtClean="0"/>
              <a:t> </a:t>
            </a:r>
            <a:r>
              <a:rPr lang="en-US" dirty="0" err="1" smtClean="0"/>
              <a:t>aty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vonë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Ҫ’pyeti</a:t>
            </a:r>
            <a:r>
              <a:rPr lang="en-US" dirty="0" smtClean="0"/>
              <a:t> </a:t>
            </a:r>
            <a:r>
              <a:rPr lang="en-US" dirty="0" err="1" smtClean="0"/>
              <a:t>Arditi</a:t>
            </a:r>
            <a:r>
              <a:rPr lang="en-US" dirty="0" smtClean="0"/>
              <a:t>?</a:t>
            </a:r>
          </a:p>
          <a:p>
            <a:r>
              <a:rPr lang="en-US" dirty="0" smtClean="0"/>
              <a:t>Si u </a:t>
            </a:r>
            <a:r>
              <a:rPr lang="en-US" dirty="0" err="1" smtClean="0"/>
              <a:t>përgjigj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fund </a:t>
            </a:r>
            <a:r>
              <a:rPr lang="en-US" dirty="0" err="1" smtClean="0"/>
              <a:t>Petriti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7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Prezantimi është  huazuar  nga gupi  i mësuesve  të klasës së tretë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1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TS102895270</Template>
  <TotalTime>232</TotalTime>
  <Words>339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Back to School 16x9</vt:lpstr>
      <vt:lpstr>Gjuha shqipe</vt:lpstr>
      <vt:lpstr>Ҫka shohim në këtë fotografi?</vt:lpstr>
      <vt:lpstr>Topi</vt:lpstr>
      <vt:lpstr>Fjalët e panjohura :</vt:lpstr>
      <vt:lpstr>Ylli i tregimit</vt:lpstr>
      <vt:lpstr>Të zhvillojmë aktivitet</vt:lpstr>
      <vt:lpstr>Detyrë shtëpie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TheLabby</dc:creator>
  <cp:lastModifiedBy>Nansen</cp:lastModifiedBy>
  <cp:revision>28</cp:revision>
  <dcterms:created xsi:type="dcterms:W3CDTF">2013-12-21T22:47:39Z</dcterms:created>
  <dcterms:modified xsi:type="dcterms:W3CDTF">2020-03-17T09:58:01Z</dcterms:modified>
</cp:coreProperties>
</file>