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91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BDA5-05B0-42C4-ADA9-223881F26D60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EBC53-8B9C-4023-A7B9-7D6289300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q-AL" dirty="0" smtClean="0"/>
              <a:t>Klasifikimi i pakurizorëve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q-AL" dirty="0" smtClean="0">
                <a:solidFill>
                  <a:schemeClr val="tx1"/>
                </a:solidFill>
              </a:rPr>
              <a:t>Lënda: Biologji</a:t>
            </a:r>
          </a:p>
          <a:p>
            <a:r>
              <a:rPr lang="sq-AL" dirty="0" smtClean="0">
                <a:solidFill>
                  <a:schemeClr val="tx1"/>
                </a:solidFill>
              </a:rPr>
              <a:t>Tema 6 : Klasifikimi i organizmave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7651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sq-AL" dirty="0" smtClean="0"/>
              <a:t>KRIMBAT UNAZORË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153400" cy="5029200"/>
          </a:xfrm>
        </p:spPr>
        <p:txBody>
          <a:bodyPr/>
          <a:lstStyle/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Krimbat unazorë- kanë trup te ndarë në unazë     (segmente). Nuk kanë këmbë por kanë qime te quajtura </a:t>
            </a:r>
            <a:r>
              <a:rPr lang="sq-AL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keta.</a:t>
            </a:r>
          </a:p>
          <a:p>
            <a:pPr algn="just"/>
            <a:r>
              <a:rPr lang="sq-AL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Krimbat e shiut janë krimba unazorë.</a:t>
            </a:r>
          </a:p>
          <a:p>
            <a:pPr algn="just"/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657600"/>
            <a:ext cx="502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124200" cy="6857999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1148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0"/>
            <a:ext cx="3429000" cy="451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267200"/>
            <a:ext cx="3352800" cy="262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5365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q-AL" dirty="0" smtClean="0"/>
              <a:t>B. KËMBËNYJORËT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7924800" cy="3962400"/>
          </a:xfrm>
        </p:spPr>
        <p:txBody>
          <a:bodyPr/>
          <a:lstStyle/>
          <a:p>
            <a:pPr algn="l"/>
            <a:r>
              <a:rPr lang="sq-A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KËMBËNYJORËT- JANË PAKURIZORË</a:t>
            </a:r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Kanë trup të ndarë në</a:t>
            </a:r>
            <a:r>
              <a:rPr lang="sq-A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segmente </a:t>
            </a:r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Ekzistojnë disa grupe të ndryshme të këmbënyjorëve:</a:t>
            </a:r>
          </a:p>
          <a:p>
            <a:pPr algn="just"/>
            <a:r>
              <a:rPr lang="sq-AL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Insektet, shtazët merimangore, gaforret, shumëkëmbëshit</a:t>
            </a:r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6889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q-AL" dirty="0" smtClean="0"/>
              <a:t>INSEKTET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077200" cy="5029200"/>
          </a:xfrm>
        </p:spPr>
        <p:txBody>
          <a:bodyPr/>
          <a:lstStyle/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INSEKTET- janë këmbënyjorë me gjashtë këmbë. Trupi i ndarë në tre pjesë: koka, krahërori dhe barku.</a:t>
            </a:r>
          </a:p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Shumica e insekteve kanë dy palë krahë dhe në kokë posedojnë antena. 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arkaleci-i-studiuar-nga-dr-gregory-sutton-per-ceshtje-biologji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62400"/>
            <a:ext cx="80010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uto_auto_insects15016648531539328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_1492071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6127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q-AL" dirty="0" smtClean="0"/>
              <a:t>SHTAZË MERIMANGORE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848600" cy="4038600"/>
          </a:xfrm>
        </p:spPr>
        <p:txBody>
          <a:bodyPr/>
          <a:lstStyle/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Shtazët merimangore- janë këmbënyjorë me tetë këmbe. Nuk kanë krahë dhe antena . </a:t>
            </a:r>
          </a:p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Në këtë grup bëjnë pjesë merimangat dhe akrepat.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0"/>
            <a:ext cx="4191000" cy="3048000"/>
          </a:xfrm>
          <a:prstGeom prst="rect">
            <a:avLst/>
          </a:prstGeom>
        </p:spPr>
      </p:pic>
      <p:pic>
        <p:nvPicPr>
          <p:cNvPr id="5" name="Picture 4" descr="jj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124200"/>
            <a:ext cx="4267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e0283fe0392c7a1a5d3e7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4114800" cy="2971800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5029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765175"/>
          </a:xfrm>
        </p:spPr>
        <p:txBody>
          <a:bodyPr/>
          <a:lstStyle/>
          <a:p>
            <a:pPr algn="l"/>
            <a:r>
              <a:rPr lang="sq-AL" dirty="0" smtClean="0"/>
              <a:t>GAFORET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Gaforet- janë këmbënyjorë me ekzoskelet shumë të fortë. Kanë më tepër se katër palë këmbë, kanë dy palë antenena. Në këtë grup bëjnë pjesë : langusti, pleshtat, gaforret toksore.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765175"/>
          </a:xfrm>
        </p:spPr>
        <p:txBody>
          <a:bodyPr/>
          <a:lstStyle/>
          <a:p>
            <a:pPr algn="l"/>
            <a:r>
              <a:rPr lang="sq-AL" dirty="0" smtClean="0"/>
              <a:t>SHUMËKËMBËSHIT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8001000" cy="4953000"/>
          </a:xfrm>
        </p:spPr>
        <p:txBody>
          <a:bodyPr/>
          <a:lstStyle/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Shumëkëmbëshit janë shtazë këmbënyjore me shumë palë këmbë, kanë një palë antena. Në këtë grup bëjnë pjesë: njëpalëkëmbëshit dhe dypalëkëmbëshit.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ozmetikë-zvarranikë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5334000" cy="3002280"/>
          </a:xfrm>
          <a:prstGeom prst="rect">
            <a:avLst/>
          </a:prstGeom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505200"/>
            <a:ext cx="2667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7651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q-AL" dirty="0" smtClean="0"/>
              <a:t>KLASIFIKIMI I PAKURIZORËVE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772400" cy="4191000"/>
          </a:xfrm>
        </p:spPr>
        <p:txBody>
          <a:bodyPr>
            <a:normAutofit fontScale="92500"/>
          </a:bodyPr>
          <a:lstStyle/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Pakurizorët- janë organizma të gjallë pa bosht kurrizor. </a:t>
            </a:r>
          </a:p>
          <a:p>
            <a:pPr algn="l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Pakurizorët janë të grupuara në grupe të ndryshme </a:t>
            </a:r>
            <a:r>
              <a:rPr lang="sq-AL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shpuzo</a:t>
            </a:r>
            <a:r>
              <a:rPr lang="sq-AL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rët, grykorët,butakët, lëkurëgjëmborët krimbat unazor, këmbënyjorët,</a:t>
            </a:r>
          </a:p>
          <a:p>
            <a:pPr algn="l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Këmbënyjorët ndahen edhe në 4 grupe : </a:t>
            </a:r>
            <a:r>
              <a:rPr lang="sq-AL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insektet, shtazët merimangore, gaforret, dhe shumëkëmbëshit</a:t>
            </a:r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397984ee55e97d87acf0c0e757807a84--dart-frogs-south-ame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4114800"/>
          </a:xfrm>
          <a:prstGeom prst="rect">
            <a:avLst/>
          </a:prstGeom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4800600" cy="3505200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505199"/>
            <a:ext cx="4800600" cy="3385457"/>
          </a:xfrm>
          <a:prstGeom prst="rect">
            <a:avLst/>
          </a:prstGeom>
        </p:spPr>
      </p:pic>
      <p:pic>
        <p:nvPicPr>
          <p:cNvPr id="7" name="Picture 6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4495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5365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q-AL" dirty="0" smtClean="0"/>
              <a:t>SHPUZORËT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algn="just"/>
            <a:endParaRPr lang="sq-AL" dirty="0" smtClean="0"/>
          </a:p>
          <a:p>
            <a:pPr algn="just"/>
            <a:r>
              <a:rPr lang="sq-A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Shpuzorët-janë shtazë që jetojnë për substrati në det dhe në ujra të ëmbla. Kanë një trup të thjeshtë të pëbërë nga gjilpëra sfungjerore të  vrazhda.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4267200"/>
            <a:ext cx="3657600" cy="1828800"/>
          </a:xfrm>
          <a:prstGeom prst="rect">
            <a:avLst/>
          </a:prstGeom>
          <a:noFill/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343400"/>
            <a:ext cx="3733800" cy="170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7772400" cy="8382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sq-AL" dirty="0" smtClean="0"/>
              <a:t>GRYKORËT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086600" cy="3886200"/>
          </a:xfrm>
        </p:spPr>
        <p:txBody>
          <a:bodyPr>
            <a:normAutofit/>
          </a:bodyPr>
          <a:lstStyle/>
          <a:p>
            <a:pPr algn="just"/>
            <a:r>
              <a:rPr lang="sq-A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Grykorët-jetojnë në ujra të njelmëta, kanë një trup shkopthor . Këtu bëjnë pjesë meduzat dhe koralet 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7610118294_0bb97f120e_b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4038600" cy="2971800"/>
          </a:xfrm>
          <a:prstGeom prst="rect">
            <a:avLst/>
          </a:prstGeom>
        </p:spPr>
      </p:pic>
      <p:pic>
        <p:nvPicPr>
          <p:cNvPr id="5" name="Picture 4" descr="Cnidar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81400"/>
            <a:ext cx="4235309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7651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sq-AL" dirty="0" smtClean="0"/>
              <a:t>LËKURËGJËMBORËT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620000" cy="3657600"/>
          </a:xfrm>
        </p:spPr>
        <p:txBody>
          <a:bodyPr>
            <a:normAutofit/>
          </a:bodyPr>
          <a:lstStyle/>
          <a:p>
            <a:pPr algn="just"/>
            <a:r>
              <a:rPr lang="sq-A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Lëkurëgjëmborët- janë shtazë detare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sq-A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ë kanë simetri pesërrezore. Termi lëkurëgjëmborë dmth lëkurë me gjemba. </a:t>
            </a:r>
          </a:p>
          <a:p>
            <a:pPr algn="just"/>
            <a:r>
              <a:rPr lang="sq-A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Në këtë grup bëjnë pjesë: </a:t>
            </a:r>
            <a:r>
              <a:rPr lang="sq-AL" sz="3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yjet e detit, iriqët e detit, trangulli i detit , zambakët e detit.</a:t>
            </a:r>
            <a:endParaRPr lang="en-US" sz="36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648200"/>
            <a:ext cx="4724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3787968271aadf66b69e2f7e02571e2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609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q-AL" dirty="0" smtClean="0"/>
              <a:t>BUTAKËT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458200" cy="4876800"/>
          </a:xfrm>
        </p:spPr>
        <p:txBody>
          <a:bodyPr/>
          <a:lstStyle/>
          <a:p>
            <a:pPr algn="just"/>
            <a:r>
              <a:rPr lang="sq-A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Butakët- janë shtazë me trup të butë, disa butakë kanë shtëpizë, këtu bëjnë pjesë: kërminjtë, guacat dhe oktapodët.</a:t>
            </a:r>
            <a:r>
              <a:rPr lang="en-US" dirty="0" smtClean="0"/>
              <a:t> </a:t>
            </a:r>
            <a:endParaRPr lang="sq-AL" dirty="0" smtClean="0"/>
          </a:p>
          <a:p>
            <a:pPr algn="just"/>
            <a:r>
              <a:rPr lang="sq-AL" sz="2800" dirty="0" smtClean="0">
                <a:solidFill>
                  <a:srgbClr val="990099"/>
                </a:solidFill>
              </a:rPr>
              <a:t>--</a:t>
            </a:r>
            <a:r>
              <a:rPr lang="en-US" sz="2800" dirty="0" err="1" smtClean="0">
                <a:solidFill>
                  <a:srgbClr val="990099"/>
                </a:solidFill>
              </a:rPr>
              <a:t>organizma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të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butë</a:t>
            </a:r>
            <a:r>
              <a:rPr lang="en-US" sz="2800" dirty="0" smtClean="0">
                <a:solidFill>
                  <a:srgbClr val="990099"/>
                </a:solidFill>
              </a:rPr>
              <a:t>- </a:t>
            </a:r>
            <a:r>
              <a:rPr lang="en-US" sz="2800" dirty="0" err="1" smtClean="0">
                <a:solidFill>
                  <a:srgbClr val="990099"/>
                </a:solidFill>
              </a:rPr>
              <a:t>celomat</a:t>
            </a:r>
            <a:endParaRPr lang="en-US" sz="2800" dirty="0" smtClean="0">
              <a:solidFill>
                <a:srgbClr val="990099"/>
              </a:solidFill>
            </a:endParaRPr>
          </a:p>
          <a:p>
            <a:pPr algn="l"/>
            <a:r>
              <a:rPr lang="sq-AL" sz="2800" dirty="0" smtClean="0">
                <a:solidFill>
                  <a:srgbClr val="990099"/>
                </a:solidFill>
              </a:rPr>
              <a:t>--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kryesisht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organizma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detar,por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edhe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tokësor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dhe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të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ujërav</a:t>
            </a:r>
            <a:r>
              <a:rPr lang="sq-AL" sz="2800" dirty="0" smtClean="0">
                <a:solidFill>
                  <a:srgbClr val="990099"/>
                </a:solidFill>
              </a:rPr>
              <a:t>e 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të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ëmbël</a:t>
            </a:r>
            <a:endParaRPr lang="sq-AL" sz="2800" dirty="0">
              <a:solidFill>
                <a:srgbClr val="990099"/>
              </a:solidFill>
            </a:endParaRPr>
          </a:p>
          <a:p>
            <a:pPr algn="l"/>
            <a:r>
              <a:rPr lang="sq-AL" sz="2800" dirty="0" smtClean="0">
                <a:solidFill>
                  <a:srgbClr val="990099"/>
                </a:solidFill>
              </a:rPr>
              <a:t>--</a:t>
            </a:r>
            <a:r>
              <a:rPr lang="en-US" sz="2800" dirty="0" smtClean="0">
                <a:solidFill>
                  <a:srgbClr val="990099"/>
                </a:solidFill>
              </a:rPr>
              <a:t> </a:t>
            </a:r>
            <a:r>
              <a:rPr lang="en-US" sz="2800" dirty="0" err="1" smtClean="0">
                <a:solidFill>
                  <a:srgbClr val="990099"/>
                </a:solidFill>
              </a:rPr>
              <a:t>rreth</a:t>
            </a:r>
            <a:r>
              <a:rPr lang="en-US" sz="2800" dirty="0" smtClean="0">
                <a:solidFill>
                  <a:srgbClr val="990099"/>
                </a:solidFill>
              </a:rPr>
              <a:t> 250 000 </a:t>
            </a:r>
            <a:r>
              <a:rPr lang="en-US" sz="2800" dirty="0" err="1" smtClean="0">
                <a:solidFill>
                  <a:srgbClr val="990099"/>
                </a:solidFill>
              </a:rPr>
              <a:t>lloje</a:t>
            </a:r>
            <a:endParaRPr lang="en-US" sz="2800" dirty="0" smtClean="0">
              <a:solidFill>
                <a:srgbClr val="990099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4567238"/>
            <a:ext cx="2895600" cy="2144712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87875"/>
            <a:ext cx="27432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618038"/>
            <a:ext cx="26670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590800" cy="25908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5908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5908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46482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1" y="46482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19400" y="47244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772400" cy="5365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sq-AL" dirty="0" smtClean="0"/>
              <a:t/>
            </a:r>
            <a:br>
              <a:rPr lang="sq-AL" dirty="0" smtClean="0"/>
            </a:br>
            <a:r>
              <a:rPr lang="sq-AL" dirty="0" smtClean="0"/>
              <a:t>OKTAPODËT -</a:t>
            </a:r>
            <a:r>
              <a:rPr lang="en-US" dirty="0" err="1" smtClean="0"/>
              <a:t>Arthropodët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37160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895600"/>
            <a:ext cx="152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657600"/>
            <a:ext cx="152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2743200"/>
            <a:ext cx="160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55626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2895600"/>
            <a:ext cx="160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1066801"/>
            <a:ext cx="2209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43434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375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Klasifikimi i pakurizorëve</vt:lpstr>
      <vt:lpstr>KLASIFIKIMI I PAKURIZORËVE</vt:lpstr>
      <vt:lpstr>SHPUZORËT</vt:lpstr>
      <vt:lpstr>GRYKORËT</vt:lpstr>
      <vt:lpstr>LËKURËGJËMBORËT</vt:lpstr>
      <vt:lpstr>Slide 6</vt:lpstr>
      <vt:lpstr>BUTAKËT</vt:lpstr>
      <vt:lpstr>Slide 8</vt:lpstr>
      <vt:lpstr> OKTAPODËT -Arthropodët  </vt:lpstr>
      <vt:lpstr>KRIMBAT UNAZORË</vt:lpstr>
      <vt:lpstr>Slide 11</vt:lpstr>
      <vt:lpstr>B. KËMBËNYJORËT</vt:lpstr>
      <vt:lpstr>INSEKTET</vt:lpstr>
      <vt:lpstr>Slide 14</vt:lpstr>
      <vt:lpstr>Slide 15</vt:lpstr>
      <vt:lpstr>SHTAZË MERIMANGORE</vt:lpstr>
      <vt:lpstr>Slide 17</vt:lpstr>
      <vt:lpstr>GAFORET</vt:lpstr>
      <vt:lpstr>SHUMËKËMBËSHIT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Klasifikimi i pakurizorëve</dc:title>
  <dc:creator>Windows User</dc:creator>
  <cp:lastModifiedBy>Izet</cp:lastModifiedBy>
  <cp:revision>23</cp:revision>
  <dcterms:created xsi:type="dcterms:W3CDTF">2019-08-15T18:50:01Z</dcterms:created>
  <dcterms:modified xsi:type="dcterms:W3CDTF">2020-03-17T21:03:54Z</dcterms:modified>
</cp:coreProperties>
</file>