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C19A9-C490-4946-B48B-9F0CD3EEACC0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466A4-06E5-45BD-99E8-DB4B7BDB4FA2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66A4-06E5-45BD-99E8-DB4B7BDB4FA2}" type="slidenum">
              <a:rPr lang="mk-MK" smtClean="0"/>
              <a:t>4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5EC845-C34E-4D13-8BCE-CA77ED879508}" type="datetimeFigureOut">
              <a:rPr lang="mk-MK" smtClean="0"/>
              <a:t>20.03.2020</a:t>
            </a:fld>
            <a:endParaRPr lang="mk-MK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28B0CD-D9C5-4916-A609-16117D265E28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Kleidung und Farben 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sz="5400" dirty="0" smtClean="0"/>
              <a:t>Облека и бои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rgbClr val="002060"/>
                </a:solidFill>
              </a:rPr>
              <a:t>d</a:t>
            </a:r>
            <a:r>
              <a:rPr lang="de-DE" sz="2400" dirty="0" smtClean="0">
                <a:solidFill>
                  <a:srgbClr val="002060"/>
                </a:solidFill>
              </a:rPr>
              <a:t>er Mantel     </a:t>
            </a:r>
            <a:r>
              <a:rPr lang="de-DE" sz="2400" dirty="0" smtClean="0">
                <a:solidFill>
                  <a:schemeClr val="accent4">
                    <a:lumMod val="75000"/>
                  </a:schemeClr>
                </a:solidFill>
              </a:rPr>
              <a:t>das Hemd     </a:t>
            </a:r>
            <a:r>
              <a:rPr lang="de-DE" sz="2400" dirty="0" smtClean="0">
                <a:solidFill>
                  <a:srgbClr val="FF0000"/>
                </a:solidFill>
              </a:rPr>
              <a:t>die Hose</a:t>
            </a:r>
          </a:p>
          <a:p>
            <a:r>
              <a:rPr lang="de-DE" sz="2400" dirty="0" smtClean="0">
                <a:solidFill>
                  <a:srgbClr val="002060"/>
                </a:solidFill>
              </a:rPr>
              <a:t>der Hut         </a:t>
            </a:r>
            <a:r>
              <a:rPr lang="de-DE" sz="2400" dirty="0" smtClean="0">
                <a:solidFill>
                  <a:schemeClr val="accent4">
                    <a:lumMod val="75000"/>
                  </a:schemeClr>
                </a:solidFill>
              </a:rPr>
              <a:t>das T-Shirt     </a:t>
            </a:r>
            <a:r>
              <a:rPr lang="de-DE" sz="2400" dirty="0" smtClean="0">
                <a:solidFill>
                  <a:srgbClr val="FF0000"/>
                </a:solidFill>
              </a:rPr>
              <a:t>die Bluse </a:t>
            </a:r>
          </a:p>
          <a:p>
            <a:r>
              <a:rPr lang="de-DE" sz="2400" dirty="0" smtClean="0">
                <a:solidFill>
                  <a:srgbClr val="002060"/>
                </a:solidFill>
              </a:rPr>
              <a:t>d</a:t>
            </a:r>
            <a:r>
              <a:rPr lang="de-DE" sz="2400" dirty="0" smtClean="0">
                <a:solidFill>
                  <a:srgbClr val="002060"/>
                </a:solidFill>
              </a:rPr>
              <a:t>er Pulli        </a:t>
            </a:r>
            <a:r>
              <a:rPr lang="de-DE" sz="2400" dirty="0" smtClean="0">
                <a:solidFill>
                  <a:schemeClr val="accent4">
                    <a:lumMod val="75000"/>
                  </a:schemeClr>
                </a:solidFill>
              </a:rPr>
              <a:t>das Kleid       </a:t>
            </a:r>
            <a:r>
              <a:rPr lang="de-DE" sz="2400" dirty="0" smtClean="0">
                <a:solidFill>
                  <a:srgbClr val="FF0000"/>
                </a:solidFill>
              </a:rPr>
              <a:t>die Jacke </a:t>
            </a:r>
          </a:p>
          <a:p>
            <a:r>
              <a:rPr lang="de-DE" sz="2400" dirty="0" smtClean="0">
                <a:solidFill>
                  <a:srgbClr val="002060"/>
                </a:solidFill>
              </a:rPr>
              <a:t>d</a:t>
            </a:r>
            <a:r>
              <a:rPr lang="de-DE" sz="2400" dirty="0" smtClean="0">
                <a:solidFill>
                  <a:srgbClr val="002060"/>
                </a:solidFill>
              </a:rPr>
              <a:t>er Rock       </a:t>
            </a:r>
            <a:r>
              <a:rPr lang="de-DE" sz="2400" dirty="0" smtClean="0">
                <a:solidFill>
                  <a:schemeClr val="accent4">
                    <a:lumMod val="75000"/>
                  </a:schemeClr>
                </a:solidFill>
              </a:rPr>
              <a:t>das Tuch        </a:t>
            </a:r>
            <a:r>
              <a:rPr lang="de-DE" sz="2400" dirty="0" smtClean="0">
                <a:solidFill>
                  <a:srgbClr val="FF0000"/>
                </a:solidFill>
              </a:rPr>
              <a:t>die Mütze</a:t>
            </a:r>
            <a:endParaRPr lang="mk-MK" sz="2400" dirty="0">
              <a:solidFill>
                <a:srgbClr val="FF0000"/>
              </a:solidFill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214554"/>
            <a:ext cx="8286808" cy="1097977"/>
          </a:xfrm>
          <a:prstGeom prst="rect">
            <a:avLst/>
          </a:prstGeom>
        </p:spPr>
      </p:pic>
      <p:pic>
        <p:nvPicPr>
          <p:cNvPr id="5" name="Picture 4" descr="kleidu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214686"/>
            <a:ext cx="8429684" cy="1285884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500570"/>
            <a:ext cx="1285884" cy="1785959"/>
          </a:xfrm>
          <a:prstGeom prst="rect">
            <a:avLst/>
          </a:prstGeom>
        </p:spPr>
      </p:pic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4500570"/>
            <a:ext cx="1928819" cy="1785943"/>
          </a:xfrm>
          <a:prstGeom prst="rect">
            <a:avLst/>
          </a:prstGeom>
        </p:spPr>
      </p:pic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4429132"/>
            <a:ext cx="1285884" cy="1842877"/>
          </a:xfrm>
          <a:prstGeom prst="rect">
            <a:avLst/>
          </a:prstGeom>
        </p:spPr>
      </p:pic>
      <p:pic>
        <p:nvPicPr>
          <p:cNvPr id="9" name="Picture 8" descr="download (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3438" y="4500570"/>
            <a:ext cx="1785950" cy="1763830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0826" y="4500570"/>
            <a:ext cx="2214578" cy="16906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mk-MK" sz="2400" dirty="0" smtClean="0"/>
              <a:t>Напишете ги точно деловите од облеката</a:t>
            </a:r>
          </a:p>
          <a:p>
            <a:pPr marL="514350" indent="-514350">
              <a:buAutoNum type="arabicPeriod"/>
            </a:pPr>
            <a:r>
              <a:rPr lang="de-DE" sz="2400" dirty="0" smtClean="0"/>
              <a:t>M n t l a e </a:t>
            </a:r>
            <a:r>
              <a:rPr lang="de-DE" sz="2400" u="sng" dirty="0" smtClean="0"/>
              <a:t>=  der </a:t>
            </a:r>
            <a:r>
              <a:rPr lang="de-DE" sz="2400" dirty="0" smtClean="0"/>
              <a:t>M a n t e l</a:t>
            </a:r>
          </a:p>
          <a:p>
            <a:pPr marL="514350" indent="-514350">
              <a:buAutoNum type="arabicPeriod"/>
            </a:pPr>
            <a:r>
              <a:rPr lang="de-DE" sz="2400" dirty="0" smtClean="0"/>
              <a:t>H s o e </a:t>
            </a:r>
            <a:r>
              <a:rPr lang="en-US" sz="2400" dirty="0" smtClean="0"/>
              <a:t>=____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B u s e l =____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J c k e a =____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H m d e =____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 l </a:t>
            </a:r>
            <a:r>
              <a:rPr lang="en-US" sz="2400" dirty="0" err="1" smtClean="0"/>
              <a:t>l</a:t>
            </a:r>
            <a:r>
              <a:rPr lang="en-US" sz="2400" dirty="0" smtClean="0"/>
              <a:t> u </a:t>
            </a:r>
            <a:r>
              <a:rPr lang="en-US" sz="2400" dirty="0" err="1" smtClean="0"/>
              <a:t>i</a:t>
            </a:r>
            <a:r>
              <a:rPr lang="en-US" sz="2400" dirty="0" smtClean="0"/>
              <a:t> = ____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K e l d </a:t>
            </a:r>
            <a:r>
              <a:rPr lang="en-US" sz="2400" dirty="0" err="1" smtClean="0"/>
              <a:t>i</a:t>
            </a:r>
            <a:r>
              <a:rPr lang="en-US" sz="2400" dirty="0" smtClean="0"/>
              <a:t> =____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M t z </a:t>
            </a:r>
            <a:r>
              <a:rPr lang="de-DE" sz="2400" dirty="0" smtClean="0"/>
              <a:t>ü e </a:t>
            </a:r>
            <a:r>
              <a:rPr lang="en-US" sz="2400" dirty="0" smtClean="0"/>
              <a:t>=____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  c o k =____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H t u = ____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 r t S h </a:t>
            </a:r>
            <a:r>
              <a:rPr lang="en-US" sz="2400" dirty="0" err="1" smtClean="0"/>
              <a:t>i</a:t>
            </a:r>
            <a:r>
              <a:rPr lang="en-US" sz="2400" dirty="0" smtClean="0"/>
              <a:t> = ____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 c u h = ____</a:t>
            </a:r>
            <a:endParaRPr lang="mk-MK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den</a:t>
            </a:r>
            <a:r>
              <a:rPr lang="en-US" dirty="0" smtClean="0"/>
              <a:t> Mantel.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ihn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die</a:t>
            </a:r>
            <a:r>
              <a:rPr lang="en-US" dirty="0" smtClean="0"/>
              <a:t> </a:t>
            </a:r>
            <a:r>
              <a:rPr lang="en-US" dirty="0" err="1" smtClean="0"/>
              <a:t>Bluse.Ich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das</a:t>
            </a:r>
            <a:r>
              <a:rPr lang="en-US" dirty="0" smtClean="0"/>
              <a:t> </a:t>
            </a:r>
            <a:r>
              <a:rPr lang="en-US" dirty="0" err="1" smtClean="0"/>
              <a:t>Kleid.Ich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Den Mantel – </a:t>
            </a:r>
            <a:r>
              <a:rPr lang="mk-MK" dirty="0" smtClean="0">
                <a:solidFill>
                  <a:srgbClr val="0070C0"/>
                </a:solidFill>
              </a:rPr>
              <a:t>мантилот </a:t>
            </a:r>
            <a:r>
              <a:rPr lang="en-US" dirty="0" smtClean="0">
                <a:solidFill>
                  <a:srgbClr val="0070C0"/>
                </a:solidFill>
              </a:rPr>
              <a:t>     </a:t>
            </a:r>
            <a:r>
              <a:rPr lang="mk-MK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ihn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mk-MK" dirty="0" smtClean="0">
                <a:solidFill>
                  <a:srgbClr val="0070C0"/>
                </a:solidFill>
              </a:rPr>
              <a:t>- него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Die </a:t>
            </a:r>
            <a:r>
              <a:rPr lang="en-US" dirty="0" err="1" smtClean="0">
                <a:solidFill>
                  <a:srgbClr val="FF0000"/>
                </a:solidFill>
              </a:rPr>
              <a:t>Bluse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mk-MK" dirty="0" smtClean="0">
                <a:solidFill>
                  <a:srgbClr val="FF0000"/>
                </a:solidFill>
              </a:rPr>
              <a:t>блузата</a:t>
            </a: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mk-MK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sie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mk-MK" dirty="0" smtClean="0">
                <a:solidFill>
                  <a:srgbClr val="FF0000"/>
                </a:solidFill>
              </a:rPr>
              <a:t>- неа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Das </a:t>
            </a:r>
            <a:r>
              <a:rPr lang="en-US" dirty="0" err="1" smtClean="0">
                <a:solidFill>
                  <a:srgbClr val="00B050"/>
                </a:solidFill>
              </a:rPr>
              <a:t>Kleid</a:t>
            </a:r>
            <a:r>
              <a:rPr lang="en-US" dirty="0" smtClean="0">
                <a:solidFill>
                  <a:srgbClr val="00B050"/>
                </a:solidFill>
              </a:rPr>
              <a:t> – </a:t>
            </a:r>
            <a:r>
              <a:rPr lang="mk-MK" dirty="0" smtClean="0">
                <a:solidFill>
                  <a:srgbClr val="00B050"/>
                </a:solidFill>
              </a:rPr>
              <a:t>фустанот </a:t>
            </a:r>
            <a:r>
              <a:rPr lang="en-US" dirty="0" smtClean="0">
                <a:solidFill>
                  <a:srgbClr val="00B050"/>
                </a:solidFill>
              </a:rPr>
              <a:t>        </a:t>
            </a:r>
            <a:r>
              <a:rPr lang="mk-MK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es</a:t>
            </a:r>
            <a:r>
              <a:rPr lang="mk-MK" dirty="0" smtClean="0">
                <a:solidFill>
                  <a:srgbClr val="00B050"/>
                </a:solidFill>
              </a:rPr>
              <a:t> – него</a:t>
            </a:r>
          </a:p>
          <a:p>
            <a:pPr>
              <a:buNone/>
            </a:pPr>
            <a:r>
              <a:rPr lang="de-DE" dirty="0" smtClean="0"/>
              <a:t>Kaufen – </a:t>
            </a:r>
            <a:r>
              <a:rPr lang="mk-MK" dirty="0" smtClean="0"/>
              <a:t>купува </a:t>
            </a:r>
            <a:r>
              <a:rPr lang="de-DE" dirty="0" smtClean="0"/>
              <a:t>  Ich kaufe –</a:t>
            </a:r>
            <a:r>
              <a:rPr lang="mk-MK" dirty="0" smtClean="0"/>
              <a:t> јас купувам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mk-MK" dirty="0" smtClean="0"/>
              <a:t>1.</a:t>
            </a:r>
            <a:r>
              <a:rPr lang="de-DE" dirty="0" smtClean="0"/>
              <a:t>Ich kaufe das Hemd.Ich kaufe ____.</a:t>
            </a:r>
          </a:p>
          <a:p>
            <a:pPr>
              <a:buNone/>
            </a:pPr>
            <a:r>
              <a:rPr lang="de-DE" dirty="0" smtClean="0"/>
              <a:t>2.Ich kaufe ____Hose.Ìch kaufe sie.</a:t>
            </a:r>
          </a:p>
          <a:p>
            <a:pPr>
              <a:buNone/>
            </a:pPr>
            <a:r>
              <a:rPr lang="de-DE" dirty="0" smtClean="0"/>
              <a:t>3.Ich kaufe den Pulli.Ich kaufe ____.</a:t>
            </a:r>
          </a:p>
          <a:p>
            <a:pPr>
              <a:buNone/>
            </a:pPr>
            <a:r>
              <a:rPr lang="de-DE" dirty="0" smtClean="0"/>
              <a:t>4.Ich kaufe ____Jacke.Ich kaufe sie.</a:t>
            </a:r>
          </a:p>
          <a:p>
            <a:pPr>
              <a:buNone/>
            </a:pPr>
            <a:r>
              <a:rPr lang="de-DE" dirty="0" smtClean="0"/>
              <a:t>5.Ich kaufe____ Tuch.Ich kaufe es.</a:t>
            </a:r>
          </a:p>
          <a:p>
            <a:pPr>
              <a:buNone/>
            </a:pPr>
            <a:r>
              <a:rPr lang="de-DE" dirty="0" smtClean="0"/>
              <a:t>6.Ich kaufe den Rock.Ich kaufe ____.</a:t>
            </a:r>
          </a:p>
          <a:p>
            <a:pPr>
              <a:buNone/>
            </a:pPr>
            <a:r>
              <a:rPr lang="de-DE" dirty="0" smtClean="0"/>
              <a:t>7.Ich kaufe die Mütze.Ich kaufe ____.</a:t>
            </a:r>
          </a:p>
          <a:p>
            <a:pPr>
              <a:buNone/>
            </a:pPr>
            <a:r>
              <a:rPr lang="de-DE" dirty="0" smtClean="0"/>
              <a:t>8.Ich kaufe ____T-Shirt.Ich kaufe____.</a:t>
            </a:r>
            <a:endParaRPr lang="mk-M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r>
              <a:rPr lang="de-DE" sz="2000" dirty="0" smtClean="0"/>
              <a:t>Was kostet...? – </a:t>
            </a:r>
            <a:r>
              <a:rPr lang="mk-MK" sz="2000" dirty="0" smtClean="0"/>
              <a:t>Колку кошта...?/ Колку пари е...?</a:t>
            </a:r>
          </a:p>
          <a:p>
            <a:r>
              <a:rPr lang="de-DE" sz="2000" dirty="0" smtClean="0"/>
              <a:t>Wie viel kostet...? – </a:t>
            </a:r>
            <a:r>
              <a:rPr lang="mk-MK" sz="2000" dirty="0" smtClean="0"/>
              <a:t>Колку кошта...?/ Колку пари е...?</a:t>
            </a:r>
          </a:p>
          <a:p>
            <a:endParaRPr lang="mk-MK" sz="2000" dirty="0" smtClean="0"/>
          </a:p>
          <a:p>
            <a:r>
              <a:rPr lang="de-DE" sz="2000" dirty="0" smtClean="0"/>
              <a:t>Was kostet </a:t>
            </a:r>
            <a:r>
              <a:rPr lang="de-DE" sz="2000" dirty="0" smtClean="0">
                <a:solidFill>
                  <a:srgbClr val="0070C0"/>
                </a:solidFill>
              </a:rPr>
              <a:t>der Mantel</a:t>
            </a:r>
            <a:r>
              <a:rPr lang="de-DE" sz="2000" dirty="0" smtClean="0"/>
              <a:t>? </a:t>
            </a:r>
            <a:r>
              <a:rPr lang="de-DE" sz="2000" dirty="0" smtClean="0">
                <a:solidFill>
                  <a:srgbClr val="0070C0"/>
                </a:solidFill>
              </a:rPr>
              <a:t>Er</a:t>
            </a:r>
            <a:r>
              <a:rPr lang="de-DE" sz="2000" dirty="0" smtClean="0"/>
              <a:t> kostet 20 Euro.</a:t>
            </a:r>
          </a:p>
          <a:p>
            <a:r>
              <a:rPr lang="de-DE" sz="2000" dirty="0" smtClean="0"/>
              <a:t>Was kostet </a:t>
            </a:r>
            <a:r>
              <a:rPr lang="de-DE" sz="2000" dirty="0" smtClean="0">
                <a:solidFill>
                  <a:srgbClr val="FF0000"/>
                </a:solidFill>
              </a:rPr>
              <a:t>die Bluse</a:t>
            </a:r>
            <a:r>
              <a:rPr lang="de-DE" sz="2000" dirty="0" smtClean="0"/>
              <a:t>? </a:t>
            </a:r>
            <a:r>
              <a:rPr lang="de-DE" sz="2000" dirty="0" smtClean="0">
                <a:solidFill>
                  <a:srgbClr val="FF0000"/>
                </a:solidFill>
              </a:rPr>
              <a:t>Sie</a:t>
            </a:r>
            <a:r>
              <a:rPr lang="de-DE" sz="2000" dirty="0" smtClean="0"/>
              <a:t> kostet 10 Euro.</a:t>
            </a:r>
          </a:p>
          <a:p>
            <a:r>
              <a:rPr lang="de-DE" sz="2000" dirty="0" smtClean="0"/>
              <a:t>Was kostet </a:t>
            </a:r>
            <a:r>
              <a:rPr lang="de-DE" sz="2000" dirty="0" smtClean="0">
                <a:solidFill>
                  <a:srgbClr val="00B050"/>
                </a:solidFill>
              </a:rPr>
              <a:t>das Kleid</a:t>
            </a:r>
            <a:r>
              <a:rPr lang="de-DE" sz="2000" dirty="0" smtClean="0"/>
              <a:t>?</a:t>
            </a:r>
            <a:r>
              <a:rPr lang="de-DE" sz="2000" dirty="0" smtClean="0">
                <a:solidFill>
                  <a:srgbClr val="00B050"/>
                </a:solidFill>
              </a:rPr>
              <a:t> Es </a:t>
            </a:r>
            <a:r>
              <a:rPr lang="de-DE" sz="2000" dirty="0" smtClean="0"/>
              <a:t>kostet 30 Euro.</a:t>
            </a:r>
          </a:p>
          <a:p>
            <a:endParaRPr lang="de-DE" sz="2000" dirty="0" smtClean="0"/>
          </a:p>
          <a:p>
            <a:r>
              <a:rPr lang="de-DE" sz="2000" dirty="0" smtClean="0"/>
              <a:t>Was kostet die Hose? ____ kostet 15 Euro.</a:t>
            </a:r>
          </a:p>
          <a:p>
            <a:r>
              <a:rPr lang="de-DE" sz="2000" dirty="0" smtClean="0"/>
              <a:t>Was kostet der Hut? ____ kostet 12 Euro.</a:t>
            </a:r>
          </a:p>
          <a:p>
            <a:r>
              <a:rPr lang="de-DE" sz="2000" dirty="0" smtClean="0"/>
              <a:t>Was kostet das Hemd? ____ kostet 19 Euro.</a:t>
            </a:r>
          </a:p>
          <a:p>
            <a:r>
              <a:rPr lang="de-DE" sz="2000" dirty="0" smtClean="0"/>
              <a:t>Was kostet die Jacke? ____ kostet 40 Euro.</a:t>
            </a:r>
          </a:p>
          <a:p>
            <a:r>
              <a:rPr lang="de-DE" sz="2000" dirty="0" smtClean="0"/>
              <a:t>Was kostet das T-Shirt? ____ kostet 9 Euro.</a:t>
            </a:r>
          </a:p>
          <a:p>
            <a:r>
              <a:rPr lang="de-DE" sz="2000" dirty="0" smtClean="0"/>
              <a:t>Was kostet der Pulli? ____ kostet 16 Euro.</a:t>
            </a:r>
            <a:endParaRPr lang="mk-MK" sz="2000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</TotalTime>
  <Words>333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Kleidung und Farben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Kleidung und Farben</dc:title>
  <dc:creator>Guest</dc:creator>
  <cp:lastModifiedBy>Guest</cp:lastModifiedBy>
  <cp:revision>12</cp:revision>
  <dcterms:created xsi:type="dcterms:W3CDTF">2020-03-20T10:23:15Z</dcterms:created>
  <dcterms:modified xsi:type="dcterms:W3CDTF">2020-03-20T12:16:11Z</dcterms:modified>
</cp:coreProperties>
</file>