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2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32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7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92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6617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9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7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4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4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9848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0403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3378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6075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22E445-B287-4677-8642-6AAAADB71659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B058D-AB15-4767-8BAE-AB016A1B52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35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Lektion</a:t>
            </a:r>
            <a:r>
              <a:rPr lang="en-US" dirty="0" smtClean="0"/>
              <a:t> 43: Die App, die den </a:t>
            </a:r>
            <a:r>
              <a:rPr lang="en-US" dirty="0" err="1" smtClean="0"/>
              <a:t>Dieb</a:t>
            </a:r>
            <a:r>
              <a:rPr lang="en-US" dirty="0" smtClean="0"/>
              <a:t> </a:t>
            </a:r>
            <a:r>
              <a:rPr lang="en-US" dirty="0" err="1" smtClean="0"/>
              <a:t>findet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Wortschatz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Apps</a:t>
            </a:r>
          </a:p>
          <a:p>
            <a:r>
              <a:rPr lang="en-US" dirty="0" err="1" smtClean="0"/>
              <a:t>Wegbeschreibung</a:t>
            </a:r>
            <a:endParaRPr lang="en-US" dirty="0" smtClean="0"/>
          </a:p>
          <a:p>
            <a:r>
              <a:rPr lang="en-US" dirty="0" err="1" smtClean="0"/>
              <a:t>Werbung</a:t>
            </a:r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195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Simeon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Seite</a:t>
            </a:r>
            <a:r>
              <a:rPr lang="en-US" dirty="0" smtClean="0"/>
              <a:t> 43)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Die </a:t>
            </a:r>
            <a:r>
              <a:rPr lang="de-DE" dirty="0" smtClean="0"/>
              <a:t>Schüler </a:t>
            </a:r>
            <a:r>
              <a:rPr lang="de-DE" dirty="0"/>
              <a:t>lesen Simons </a:t>
            </a:r>
            <a:r>
              <a:rPr lang="de-DE" dirty="0" smtClean="0"/>
              <a:t>Blog-Einträge: </a:t>
            </a:r>
          </a:p>
          <a:p>
            <a:r>
              <a:rPr lang="de-DE" dirty="0" smtClean="0"/>
              <a:t>Über mich</a:t>
            </a:r>
          </a:p>
          <a:p>
            <a:r>
              <a:rPr lang="de-DE" dirty="0" err="1"/>
              <a:t>t</a:t>
            </a:r>
            <a:r>
              <a:rPr lang="de-DE" dirty="0" err="1" smtClean="0"/>
              <a:t>oki</a:t>
            </a:r>
            <a:r>
              <a:rPr lang="de-DE" dirty="0" smtClean="0"/>
              <a:t>! </a:t>
            </a:r>
            <a:r>
              <a:rPr lang="de-DE" dirty="0" err="1" smtClean="0"/>
              <a:t>sina</a:t>
            </a:r>
            <a:r>
              <a:rPr lang="de-DE" dirty="0" smtClean="0"/>
              <a:t> </a:t>
            </a:r>
            <a:r>
              <a:rPr lang="de-DE" dirty="0" err="1" smtClean="0"/>
              <a:t>sona</a:t>
            </a:r>
            <a:r>
              <a:rPr lang="de-DE" dirty="0" smtClean="0"/>
              <a:t> </a:t>
            </a:r>
            <a:r>
              <a:rPr lang="de-DE" dirty="0" err="1" smtClean="0"/>
              <a:t>ala</a:t>
            </a:r>
            <a:r>
              <a:rPr lang="de-DE" dirty="0" smtClean="0"/>
              <a:t> </a:t>
            </a:r>
            <a:r>
              <a:rPr lang="de-DE" dirty="0" err="1" smtClean="0"/>
              <a:t>sona</a:t>
            </a:r>
            <a:r>
              <a:rPr lang="de-DE" dirty="0" smtClean="0"/>
              <a:t> e </a:t>
            </a:r>
            <a:r>
              <a:rPr lang="de-DE" dirty="0" err="1" smtClean="0"/>
              <a:t>toki</a:t>
            </a:r>
            <a:r>
              <a:rPr lang="de-DE" dirty="0" smtClean="0"/>
              <a:t> </a:t>
            </a:r>
            <a:r>
              <a:rPr lang="de-DE" dirty="0" err="1" smtClean="0"/>
              <a:t>pona</a:t>
            </a:r>
            <a:r>
              <a:rPr lang="de-DE" dirty="0" smtClean="0"/>
              <a:t>?</a:t>
            </a:r>
          </a:p>
          <a:p>
            <a:r>
              <a:rPr lang="de-DE" dirty="0" smtClean="0"/>
              <a:t>Darf ich vorstellen?</a:t>
            </a:r>
          </a:p>
          <a:p>
            <a:r>
              <a:rPr lang="de-DE" dirty="0" smtClean="0"/>
              <a:t>Für euch getestet: Meine App der Woche!</a:t>
            </a:r>
          </a:p>
          <a:p>
            <a:pPr lvl="8"/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5497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Unbekannter</a:t>
            </a:r>
            <a:r>
              <a:rPr lang="en-GB" dirty="0"/>
              <a:t> </a:t>
            </a:r>
            <a:r>
              <a:rPr lang="en-GB" dirty="0" err="1" smtClean="0"/>
              <a:t>Wortschatz</a:t>
            </a:r>
            <a:r>
              <a:rPr lang="en-GB" dirty="0" smtClean="0"/>
              <a:t>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r>
              <a:rPr lang="de-DE" dirty="0" smtClean="0"/>
              <a:t>versuchen-</a:t>
            </a:r>
            <a:r>
              <a:rPr lang="mk-MK" dirty="0" smtClean="0"/>
              <a:t> се обидува</a:t>
            </a:r>
            <a:endParaRPr lang="de-DE" dirty="0" smtClean="0"/>
          </a:p>
          <a:p>
            <a:r>
              <a:rPr lang="de-DE" dirty="0" smtClean="0"/>
              <a:t>das Altenheim- </a:t>
            </a:r>
            <a:r>
              <a:rPr lang="mk-MK" dirty="0" smtClean="0"/>
              <a:t>старски дом</a:t>
            </a:r>
            <a:endParaRPr lang="de-DE" dirty="0" smtClean="0"/>
          </a:p>
          <a:p>
            <a:r>
              <a:rPr lang="de-DE" dirty="0" smtClean="0"/>
              <a:t>die Dinge-</a:t>
            </a:r>
            <a:r>
              <a:rPr lang="mk-MK" dirty="0" smtClean="0"/>
              <a:t> предмети/ствари</a:t>
            </a:r>
            <a:endParaRPr lang="de-DE" dirty="0" smtClean="0"/>
          </a:p>
          <a:p>
            <a:r>
              <a:rPr lang="en-US" dirty="0" smtClean="0"/>
              <a:t>das </a:t>
            </a:r>
            <a:r>
              <a:rPr lang="de-DE" dirty="0" smtClean="0"/>
              <a:t>Abenteuer-</a:t>
            </a:r>
            <a:r>
              <a:rPr lang="mk-MK" dirty="0" smtClean="0"/>
              <a:t> авантура</a:t>
            </a:r>
            <a:endParaRPr lang="de-DE" dirty="0" smtClean="0"/>
          </a:p>
          <a:p>
            <a:r>
              <a:rPr lang="de-DE" dirty="0" smtClean="0"/>
              <a:t>spannend-</a:t>
            </a:r>
            <a:r>
              <a:rPr lang="mk-MK" dirty="0" smtClean="0"/>
              <a:t> возбудливо</a:t>
            </a:r>
            <a:endParaRPr lang="de-DE" dirty="0" smtClean="0"/>
          </a:p>
          <a:p>
            <a:r>
              <a:rPr lang="en-US" dirty="0" err="1" smtClean="0"/>
              <a:t>testen</a:t>
            </a:r>
            <a:r>
              <a:rPr lang="mk-MK" dirty="0" smtClean="0"/>
              <a:t> / </a:t>
            </a:r>
            <a:r>
              <a:rPr lang="en-US" dirty="0" smtClean="0"/>
              <a:t>hat </a:t>
            </a:r>
            <a:r>
              <a:rPr lang="de-DE" dirty="0" smtClean="0"/>
              <a:t>getestet </a:t>
            </a:r>
            <a:r>
              <a:rPr lang="de-DE" dirty="0" smtClean="0"/>
              <a:t>-</a:t>
            </a:r>
            <a:r>
              <a:rPr lang="mk-MK" dirty="0" smtClean="0"/>
              <a:t> тестира</a:t>
            </a:r>
            <a:endParaRPr lang="de-DE" dirty="0" smtClean="0"/>
          </a:p>
          <a:p>
            <a:endParaRPr lang="de-DE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865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Antworte die Fragen: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Welche Hobbys hat Simon?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Worum geht es in jedem Eintrag?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Welchen Eintrag von Simon findest du am interessantesten? Warum?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302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103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Organic</vt:lpstr>
      <vt:lpstr>Lektion 43: Die App, die den Dieb findet</vt:lpstr>
      <vt:lpstr>Simeon</vt:lpstr>
      <vt:lpstr>Unbekannter Wortschatz:</vt:lpstr>
      <vt:lpstr>Antworte die Fragen: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43: Die App, die den Dieb findet</dc:title>
  <dc:creator>Nina Ilik</dc:creator>
  <cp:lastModifiedBy>Nina Ilik</cp:lastModifiedBy>
  <cp:revision>3</cp:revision>
  <dcterms:created xsi:type="dcterms:W3CDTF">2020-03-16T22:20:44Z</dcterms:created>
  <dcterms:modified xsi:type="dcterms:W3CDTF">2020-03-16T22:46:06Z</dcterms:modified>
</cp:coreProperties>
</file>