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9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6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2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7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66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6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1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1CAE-ADD4-4829-84D3-C72B9E642B9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BF3E-26E5-4B72-A5EF-FBEB3F458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wma"/><Relationship Id="rId7" Type="http://schemas.openxmlformats.org/officeDocument/2006/relationships/image" Target="../media/image22.png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6.jpe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9.jpe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6.wma"/><Relationship Id="rId7" Type="http://schemas.openxmlformats.org/officeDocument/2006/relationships/image" Target="../media/image13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wma"/><Relationship Id="rId7" Type="http://schemas.openxmlformats.org/officeDocument/2006/relationships/image" Target="../media/image18.jpe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wma"/><Relationship Id="rId7" Type="http://schemas.openxmlformats.org/officeDocument/2006/relationships/image" Target="../media/image21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et's go begin third e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194681"/>
            <a:ext cx="5019897" cy="64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9380" y="539849"/>
            <a:ext cx="66326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Училиште: ОУ „Елпида Караманди“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Општина: Битола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Наставен предмет: Англиски јазик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Одделение на изучување: II одделение</a:t>
            </a: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ема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6: Food-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Храна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Утврдување на </a:t>
            </a:r>
            <a:r>
              <a:rPr lang="en-GB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GB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лекција</a:t>
            </a:r>
          </a:p>
          <a:p>
            <a:endParaRPr lang="mk-MK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Изработил Џенет Тасковска</a:t>
            </a:r>
          </a:p>
          <a:p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Предметен наставник по англиски јазик</a:t>
            </a: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6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50"/>
    </mc:Choice>
    <mc:Fallback>
      <p:transition spd="slow" advTm="14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195" x="857250" y="5089525"/>
          <p14:tracePt t="12967" x="866775" y="5089525"/>
          <p14:tracePt t="13646" x="874713" y="5099050"/>
          <p14:tracePt t="13653" x="884238" y="5099050"/>
          <p14:tracePt t="13663" x="911225" y="5108575"/>
          <p14:tracePt t="13680" x="946150" y="5116513"/>
          <p14:tracePt t="13697" x="973138" y="5126038"/>
          <p14:tracePt t="13714" x="1009650" y="5133975"/>
          <p14:tracePt t="13714" x="1027113" y="5143500"/>
          <p14:tracePt t="13731" x="1062038" y="5160963"/>
          <p14:tracePt t="13747" x="1098550" y="5187950"/>
          <p14:tracePt t="13764" x="1125538" y="5224463"/>
          <p14:tracePt t="13780" x="1169988" y="5259388"/>
          <p14:tracePt t="13796" x="1214438" y="5303838"/>
          <p14:tracePt t="13813" x="1268413" y="5357813"/>
          <p14:tracePt t="13813" x="1295400" y="5384800"/>
          <p14:tracePt t="13831" x="1347788" y="5419725"/>
          <p14:tracePt t="13848" x="1384300" y="5456238"/>
          <p14:tracePt t="13864" x="1438275" y="5473700"/>
          <p14:tracePt t="13880" x="1482725" y="5510213"/>
          <p14:tracePt t="13897" x="1527175" y="5537200"/>
          <p14:tracePt t="13913" x="1581150" y="5572125"/>
          <p14:tracePt t="13913" x="1616075" y="5608638"/>
          <p14:tracePt t="13931" x="1670050" y="5643563"/>
          <p14:tracePt t="13948" x="1714500" y="5697538"/>
          <p14:tracePt t="13964" x="1741488" y="5732463"/>
          <p14:tracePt t="13980" x="1795463" y="5768975"/>
          <p14:tracePt t="13997" x="1847850" y="5813425"/>
          <p14:tracePt t="14015" x="1893888" y="5840413"/>
          <p14:tracePt t="14029" x="1938338" y="5848350"/>
          <p14:tracePt t="14048" x="1946275" y="584835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I like face boy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 bwMode="auto">
          <a:xfrm>
            <a:off x="8499752" y="435399"/>
            <a:ext cx="2175501" cy="23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I don't like face girl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96" y="3705008"/>
            <a:ext cx="2932708" cy="23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2996" y="435399"/>
            <a:ext cx="57807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don’t like rice.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Image result for rice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6" y="2345808"/>
            <a:ext cx="5498975" cy="38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37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06"/>
    </mc:Choice>
    <mc:Fallback>
      <p:transition spd="slow" advTm="35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65" x="768350" y="5081588"/>
          <p14:tracePt t="2961" x="768350" y="5072063"/>
          <p14:tracePt t="3372" x="768350" y="5054600"/>
          <p14:tracePt t="3380" x="768350" y="5027613"/>
          <p14:tracePt t="3391" x="758825" y="4938713"/>
          <p14:tracePt t="3408" x="714375" y="4598988"/>
          <p14:tracePt t="3426" x="669925" y="4303713"/>
          <p14:tracePt t="3443" x="615950" y="3884613"/>
          <p14:tracePt t="3459" x="581025" y="3500438"/>
          <p14:tracePt t="3476" x="554038" y="3081338"/>
          <p14:tracePt t="3492" x="554038" y="2732088"/>
          <p14:tracePt t="3508" x="561975" y="2330450"/>
          <p14:tracePt t="3508" x="588963" y="2170113"/>
          <p14:tracePt t="3527" x="652463" y="1866900"/>
          <p14:tracePt t="3543" x="704850" y="1679575"/>
          <p14:tracePt t="3560" x="704850" y="1660525"/>
          <p14:tracePt t="3575" x="714375" y="1643063"/>
          <p14:tracePt t="3592" x="714375" y="1633538"/>
          <p14:tracePt t="3851" x="723900" y="1633538"/>
          <p14:tracePt t="4244" x="723900" y="1643063"/>
          <p14:tracePt t="4391" x="723900" y="1652588"/>
          <p14:tracePt t="4414" x="731838" y="1652588"/>
          <p14:tracePt t="4422" x="731838" y="1660525"/>
          <p14:tracePt t="4429" x="741363" y="1670050"/>
          <p14:tracePt t="4442" x="741363" y="1679575"/>
          <p14:tracePt t="4458" x="758825" y="1714500"/>
          <p14:tracePt t="4477" x="776288" y="1741488"/>
          <p14:tracePt t="4493" x="795338" y="1768475"/>
          <p14:tracePt t="4509" x="812800" y="1803400"/>
          <p14:tracePt t="4526" x="839788" y="1830388"/>
          <p14:tracePt t="4542" x="884238" y="1874838"/>
          <p14:tracePt t="4559" x="938213" y="1928813"/>
          <p14:tracePt t="4578" x="982663" y="1965325"/>
          <p14:tracePt t="4593" x="1054100" y="2017713"/>
          <p14:tracePt t="4609" x="1125538" y="2071688"/>
          <p14:tracePt t="4626" x="1214438" y="2108200"/>
          <p14:tracePt t="4642" x="1312863" y="2143125"/>
          <p14:tracePt t="4658" x="1411288" y="2170113"/>
          <p14:tracePt t="4658" x="1465263" y="2179638"/>
          <p14:tracePt t="4677" x="1581150" y="2179638"/>
          <p14:tracePt t="4693" x="1714500" y="2179638"/>
          <p14:tracePt t="4709" x="1866900" y="2179638"/>
          <p14:tracePt t="4726" x="2000250" y="2152650"/>
          <p14:tracePt t="4742" x="2089150" y="2108200"/>
          <p14:tracePt t="4758" x="2160588" y="2062163"/>
          <p14:tracePt t="4758" x="2197100" y="2036763"/>
          <p14:tracePt t="4777" x="2259013" y="1973263"/>
          <p14:tracePt t="4793" x="2322513" y="1884363"/>
          <p14:tracePt t="4810" x="2374900" y="1776413"/>
          <p14:tracePt t="4826" x="2419350" y="1679575"/>
          <p14:tracePt t="4842" x="2446338" y="1598613"/>
          <p14:tracePt t="4859" x="2455863" y="1554163"/>
          <p14:tracePt t="4875" x="2465388" y="1536700"/>
          <p14:tracePt t="4875" x="2465388" y="1527175"/>
          <p14:tracePt t="4895" x="2465388" y="1517650"/>
          <p14:tracePt t="4909" x="2465388" y="1509713"/>
          <p14:tracePt t="4940" x="2465388" y="1500188"/>
          <p14:tracePt t="4986" x="2465388" y="1509713"/>
          <p14:tracePt t="5480" x="2465388" y="1517650"/>
          <p14:tracePt t="5495" x="2473325" y="1517650"/>
          <p14:tracePt t="5503" x="2473325" y="1527175"/>
          <p14:tracePt t="5510" x="2482850" y="1536700"/>
          <p14:tracePt t="5526" x="2490788" y="1562100"/>
          <p14:tracePt t="5543" x="2500313" y="1571625"/>
          <p14:tracePt t="5559" x="2509838" y="1589088"/>
          <p14:tracePt t="5576" x="2527300" y="1625600"/>
          <p14:tracePt t="5592" x="2544763" y="1652588"/>
          <p14:tracePt t="5608" x="2562225" y="1697038"/>
          <p14:tracePt t="5608" x="2581275" y="1714500"/>
          <p14:tracePt t="5627" x="2598738" y="1758950"/>
          <p14:tracePt t="5643" x="2625725" y="1795463"/>
          <p14:tracePt t="5659" x="2652713" y="1830388"/>
          <p14:tracePt t="5677" x="2697163" y="1866900"/>
          <p14:tracePt t="5693" x="2724150" y="1901825"/>
          <p14:tracePt t="5710" x="2795588" y="1955800"/>
          <p14:tracePt t="5710" x="2830513" y="1973263"/>
          <p14:tracePt t="5728" x="2894013" y="2009775"/>
          <p14:tracePt t="5744" x="2938463" y="2044700"/>
          <p14:tracePt t="5761" x="3009900" y="2071688"/>
          <p14:tracePt t="5777" x="3071813" y="2089150"/>
          <p14:tracePt t="5793" x="3152775" y="2098675"/>
          <p14:tracePt t="5809" x="3241675" y="2098675"/>
          <p14:tracePt t="5809" x="3268663" y="2098675"/>
          <p14:tracePt t="5828" x="3295650" y="2098675"/>
          <p14:tracePt t="5828" x="3322638" y="2098675"/>
          <p14:tracePt t="5844" x="3384550" y="2081213"/>
          <p14:tracePt t="5861" x="3419475" y="2071688"/>
          <p14:tracePt t="5877" x="3482975" y="2044700"/>
          <p14:tracePt t="5893" x="3527425" y="2027238"/>
          <p14:tracePt t="5909" x="3581400" y="2000250"/>
          <p14:tracePt t="5926" x="3643313" y="1955800"/>
          <p14:tracePt t="5926" x="3670300" y="1938338"/>
          <p14:tracePt t="5944" x="3724275" y="1901825"/>
          <p14:tracePt t="5960" x="3759200" y="1866900"/>
          <p14:tracePt t="5977" x="3813175" y="1812925"/>
          <p14:tracePt t="5993" x="3875088" y="1751013"/>
          <p14:tracePt t="6010" x="3938588" y="1697038"/>
          <p14:tracePt t="6026" x="3990975" y="1643063"/>
          <p14:tracePt t="6026" x="4027488" y="1616075"/>
          <p14:tracePt t="6044" x="4054475" y="1589088"/>
          <p14:tracePt t="6061" x="4071938" y="1571625"/>
          <p14:tracePt t="6078" x="4081463" y="1562100"/>
          <p14:tracePt t="6093" x="4089400" y="1554163"/>
          <p14:tracePt t="6114" x="4098925" y="1554163"/>
          <p14:tracePt t="6144" x="4108450" y="1562100"/>
          <p14:tracePt t="6577" x="4108450" y="1571625"/>
          <p14:tracePt t="6584" x="4116388" y="1581150"/>
          <p14:tracePt t="6594" x="4125913" y="1608138"/>
          <p14:tracePt t="6610" x="4143375" y="1652588"/>
          <p14:tracePt t="6627" x="4160838" y="1687513"/>
          <p14:tracePt t="6643" x="4197350" y="1751013"/>
          <p14:tracePt t="6659" x="4232275" y="1830388"/>
          <p14:tracePt t="6659" x="4259263" y="1857375"/>
          <p14:tracePt t="6678" x="4295775" y="1919288"/>
          <p14:tracePt t="6694" x="4322763" y="1965325"/>
          <p14:tracePt t="6710" x="4357688" y="2017713"/>
          <p14:tracePt t="6728" x="4411663" y="2062163"/>
          <p14:tracePt t="6743" x="4456113" y="2108200"/>
          <p14:tracePt t="6759" x="4518025" y="2160588"/>
          <p14:tracePt t="6759" x="4554538" y="2187575"/>
          <p14:tracePt t="6778" x="4598988" y="2214563"/>
          <p14:tracePt t="6794" x="4652963" y="2241550"/>
          <p14:tracePt t="6810" x="4687888" y="2259013"/>
          <p14:tracePt t="6827" x="4732338" y="2276475"/>
          <p14:tracePt t="6843" x="4768850" y="2303463"/>
          <p14:tracePt t="6860" x="4813300" y="2322513"/>
          <p14:tracePt t="6860" x="4840288" y="2322513"/>
          <p14:tracePt t="6878" x="4848225" y="2330450"/>
          <p14:tracePt t="6878" x="4875213" y="2330450"/>
          <p14:tracePt t="6894" x="4911725" y="2339975"/>
          <p14:tracePt t="6911" x="4965700" y="2339975"/>
          <p14:tracePt t="6927" x="5000625" y="2339975"/>
          <p14:tracePt t="6943" x="5037138" y="2339975"/>
          <p14:tracePt t="6959" x="5081588" y="2339975"/>
          <p14:tracePt t="6959" x="5108575" y="2339975"/>
          <p14:tracePt t="6978" x="5170488" y="2322513"/>
          <p14:tracePt t="6994" x="5241925" y="2286000"/>
          <p14:tracePt t="7011" x="5322888" y="2251075"/>
          <p14:tracePt t="7030" x="5394325" y="2214563"/>
          <p14:tracePt t="7044" x="5465763" y="2179638"/>
          <p14:tracePt t="7059" x="5518150" y="2143125"/>
          <p14:tracePt t="7076" x="5589588" y="2098675"/>
          <p14:tracePt t="7092" x="5661025" y="2054225"/>
          <p14:tracePt t="7111" x="5697538" y="2027238"/>
          <p14:tracePt t="7127" x="5724525" y="1990725"/>
          <p14:tracePt t="7144" x="5741988" y="1965325"/>
          <p14:tracePt t="7159" x="5751513" y="1919288"/>
          <p14:tracePt t="7176" x="5759450" y="1893888"/>
          <p14:tracePt t="7176" x="5768975" y="1866900"/>
          <p14:tracePt t="7195" x="5768975" y="1839913"/>
          <p14:tracePt t="7211" x="5768975" y="1822450"/>
          <p14:tracePt t="7227" x="5768975" y="1812925"/>
          <p14:tracePt t="7243" x="5768975" y="1803400"/>
          <p14:tracePt t="7259" x="5768975" y="1795463"/>
          <p14:tracePt t="7276" x="5768975" y="1785938"/>
          <p14:tracePt t="7318" x="5768975" y="1776413"/>
          <p14:tracePt t="34702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846" y="0"/>
            <a:ext cx="811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revise! </a:t>
            </a:r>
            <a:r>
              <a:rPr lang="mk-M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Ајде да повториме!</a:t>
            </a:r>
          </a:p>
          <a:p>
            <a:pPr algn="ctr"/>
            <a:r>
              <a:rPr lang="mk-M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Слушнете и кликнете на точниот одговор!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duck clip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9311"/>
          <a:stretch/>
        </p:blipFill>
        <p:spPr bwMode="auto">
          <a:xfrm flipH="1">
            <a:off x="294274" y="2462254"/>
            <a:ext cx="3415942" cy="27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90197" y="1880315"/>
            <a:ext cx="4765183" cy="3837903"/>
            <a:chOff x="4319732" y="1015663"/>
            <a:chExt cx="3578666" cy="3092696"/>
          </a:xfrm>
        </p:grpSpPr>
        <p:pic>
          <p:nvPicPr>
            <p:cNvPr id="4" name="Picture 2" descr="Image result for duck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77" b="9311"/>
            <a:stretch/>
          </p:blipFill>
          <p:spPr bwMode="auto">
            <a:xfrm>
              <a:off x="5573275" y="2665926"/>
              <a:ext cx="1789333" cy="1442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duck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77" b="9311"/>
            <a:stretch/>
          </p:blipFill>
          <p:spPr bwMode="auto">
            <a:xfrm>
              <a:off x="6109065" y="1015663"/>
              <a:ext cx="1789333" cy="1442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uck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77" b="9311"/>
            <a:stretch/>
          </p:blipFill>
          <p:spPr bwMode="auto">
            <a:xfrm>
              <a:off x="4319732" y="1223493"/>
              <a:ext cx="1789333" cy="1442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44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82"/>
    </mc:Choice>
    <mc:Fallback>
      <p:transition spd="slow" advTm="24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157" x="669925" y="5045075"/>
          <p14:tracePt t="9527" x="669925" y="5054600"/>
          <p14:tracePt t="9721" x="679450" y="5062538"/>
          <p14:tracePt t="9737" x="679450" y="5072063"/>
          <p14:tracePt t="9746" x="679450" y="5089525"/>
          <p14:tracePt t="9761" x="696913" y="5116513"/>
          <p14:tracePt t="9778" x="704850" y="5133975"/>
          <p14:tracePt t="9795" x="723900" y="5170488"/>
          <p14:tracePt t="9811" x="741363" y="5214938"/>
          <p14:tracePt t="9811" x="768350" y="5251450"/>
          <p14:tracePt t="9830" x="795338" y="5303838"/>
          <p14:tracePt t="9846" x="839788" y="5375275"/>
          <p14:tracePt t="9862" x="893763" y="5438775"/>
          <p14:tracePt t="9878" x="946150" y="5518150"/>
          <p14:tracePt t="9895" x="1027113" y="5572125"/>
          <p14:tracePt t="9911" x="1098550" y="5634038"/>
          <p14:tracePt t="9911" x="1143000" y="5653088"/>
          <p14:tracePt t="9930" x="1223963" y="5697538"/>
          <p14:tracePt t="9946" x="1312863" y="5741988"/>
          <p14:tracePt t="9962" x="1411288" y="5768975"/>
          <p14:tracePt t="9978" x="1490663" y="5803900"/>
          <p14:tracePt t="9995" x="1589088" y="5822950"/>
          <p14:tracePt t="10011" x="1687513" y="5840413"/>
          <p14:tracePt t="10027" x="1822450" y="5857875"/>
          <p14:tracePt t="10046" x="1911350" y="5857875"/>
          <p14:tracePt t="10062" x="2009775" y="5867400"/>
          <p14:tracePt t="10078" x="2108200" y="5875338"/>
          <p14:tracePt t="10097" x="2232025" y="5875338"/>
          <p14:tracePt t="10110" x="2347913" y="5884863"/>
          <p14:tracePt t="10127" x="2554288" y="5894388"/>
          <p14:tracePt t="10145" x="2714625" y="5894388"/>
          <p14:tracePt t="10161" x="2857500" y="5894388"/>
          <p14:tracePt t="10177" x="3009900" y="5894388"/>
          <p14:tracePt t="10194" x="3152775" y="5875338"/>
          <p14:tracePt t="10210" x="3313113" y="5848350"/>
          <p14:tracePt t="10227" x="3465513" y="5822950"/>
          <p14:tracePt t="10227" x="3544888" y="5803900"/>
          <p14:tracePt t="10245" x="3705225" y="5786438"/>
          <p14:tracePt t="10261" x="3840163" y="5768975"/>
          <p14:tracePt t="10278" x="3973513" y="5759450"/>
          <p14:tracePt t="10295" x="4108450" y="5751513"/>
          <p14:tracePt t="10311" x="4241800" y="5741988"/>
          <p14:tracePt t="10327" x="4357688" y="5732463"/>
          <p14:tracePt t="10327" x="4438650" y="5732463"/>
          <p14:tracePt t="10345" x="4491038" y="5732463"/>
          <p14:tracePt t="10345" x="4554538" y="5732463"/>
          <p14:tracePt t="10361" x="4660900" y="5724525"/>
          <p14:tracePt t="10378" x="4759325" y="5724525"/>
          <p14:tracePt t="10394" x="4867275" y="5715000"/>
          <p14:tracePt t="10411" x="4956175" y="5715000"/>
          <p14:tracePt t="10427" x="5037138" y="5715000"/>
          <p14:tracePt t="10444" x="5108575" y="5715000"/>
          <p14:tracePt t="10444" x="5153025" y="5715000"/>
          <p14:tracePt t="10461" x="5214938" y="5705475"/>
          <p14:tracePt t="10478" x="5276850" y="5705475"/>
          <p14:tracePt t="10494" x="5322888" y="5705475"/>
          <p14:tracePt t="10510" x="5375275" y="5705475"/>
          <p14:tracePt t="10527" x="5429250" y="5705475"/>
          <p14:tracePt t="10527" x="5446713" y="5705475"/>
          <p14:tracePt t="10546" x="5465763" y="5705475"/>
          <p14:tracePt t="10560" x="5527675" y="5705475"/>
          <p14:tracePt t="10578" x="5545138" y="5705475"/>
          <p14:tracePt t="10595" x="5562600" y="5705475"/>
          <p14:tracePt t="10610" x="5581650" y="5705475"/>
          <p14:tracePt t="20412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rabbits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50" y="1135107"/>
            <a:ext cx="5812097" cy="43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abbits clipa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3" b="9474"/>
          <a:stretch/>
        </p:blipFill>
        <p:spPr bwMode="auto">
          <a:xfrm>
            <a:off x="126425" y="309092"/>
            <a:ext cx="5112146" cy="20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abbits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r="18826"/>
          <a:stretch/>
        </p:blipFill>
        <p:spPr bwMode="auto">
          <a:xfrm>
            <a:off x="1300766" y="3317193"/>
            <a:ext cx="2369713" cy="30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21"/>
    </mc:Choice>
    <mc:Fallback>
      <p:transition spd="slow" advTm="14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21" x="652463" y="5000625"/>
          <p14:tracePt t="3185" x="660400" y="5000625"/>
          <p14:tracePt t="3593" x="669925" y="5000625"/>
          <p14:tracePt t="3601" x="687388" y="5000625"/>
          <p14:tracePt t="3608" x="714375" y="5000625"/>
          <p14:tracePt t="3620" x="812800" y="5000625"/>
          <p14:tracePt t="3637" x="1062038" y="4973638"/>
          <p14:tracePt t="3656" x="1276350" y="4938713"/>
          <p14:tracePt t="3672" x="1509713" y="4911725"/>
          <p14:tracePt t="3688" x="1731963" y="4884738"/>
          <p14:tracePt t="3704" x="1955800" y="4857750"/>
          <p14:tracePt t="3721" x="2125663" y="4857750"/>
          <p14:tracePt t="3721" x="2224088" y="4857750"/>
          <p14:tracePt t="3739" x="2366963" y="4857750"/>
          <p14:tracePt t="3755" x="2490788" y="4867275"/>
          <p14:tracePt t="3772" x="2625725" y="4884738"/>
          <p14:tracePt t="3788" x="2759075" y="4902200"/>
          <p14:tracePt t="3805" x="2894013" y="4938713"/>
          <p14:tracePt t="3805" x="2955925" y="4938713"/>
          <p14:tracePt t="3824" x="3044825" y="4965700"/>
          <p14:tracePt t="3842" x="3108325" y="4991100"/>
          <p14:tracePt t="3857" x="3170238" y="5000625"/>
          <p14:tracePt t="3872" x="3224213" y="5027613"/>
          <p14:tracePt t="3887" x="3295650" y="5054600"/>
          <p14:tracePt t="3904" x="3357563" y="5081588"/>
          <p14:tracePt t="3920" x="3438525" y="5108575"/>
          <p14:tracePt t="3937" x="3517900" y="5126038"/>
          <p14:tracePt t="3953" x="3589338" y="5160963"/>
          <p14:tracePt t="3953" x="3625850" y="5170488"/>
          <p14:tracePt t="3971" x="3724275" y="5197475"/>
          <p14:tracePt t="3986" x="3803650" y="5214938"/>
          <p14:tracePt t="4003" x="3911600" y="5241925"/>
          <p14:tracePt t="4021" x="3990975" y="5259388"/>
          <p14:tracePt t="4035" x="4071938" y="5268913"/>
          <p14:tracePt t="4053" x="4160838" y="5276850"/>
          <p14:tracePt t="4069" x="4303713" y="5303838"/>
          <p14:tracePt t="4088" x="4375150" y="5313363"/>
          <p14:tracePt t="4106" x="4429125" y="5322888"/>
          <p14:tracePt t="4122" x="4483100" y="5330825"/>
          <p14:tracePt t="4139" x="4537075" y="5330825"/>
          <p14:tracePt t="4139" x="4562475" y="5340350"/>
          <p14:tracePt t="4157" x="4581525" y="5348288"/>
          <p14:tracePt t="4157" x="4608513" y="5348288"/>
          <p14:tracePt t="4173" x="4652963" y="5357813"/>
          <p14:tracePt t="4189" x="4687888" y="5367338"/>
          <p14:tracePt t="4206" x="4724400" y="5375275"/>
          <p14:tracePt t="4222" x="4751388" y="5384800"/>
          <p14:tracePt t="4238" x="4786313" y="5402263"/>
          <p14:tracePt t="4255" x="4813300" y="5411788"/>
          <p14:tracePt t="4255" x="4830763" y="5419725"/>
          <p14:tracePt t="4273" x="4857750" y="5429250"/>
          <p14:tracePt t="4289" x="4867275" y="5438775"/>
          <p14:tracePt t="4306" x="4894263" y="5456238"/>
          <p14:tracePt t="4322" x="4919663" y="5473700"/>
          <p14:tracePt t="4339" x="4938713" y="5483225"/>
          <p14:tracePt t="4355" x="4965700" y="5491163"/>
          <p14:tracePt t="4355" x="4983163" y="5500688"/>
          <p14:tracePt t="13639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8 cows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427037"/>
            <a:ext cx="4854307" cy="5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8 cows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05" y="427037"/>
            <a:ext cx="2748522" cy="21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3 cows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5" b="13380"/>
          <a:stretch/>
        </p:blipFill>
        <p:spPr bwMode="auto">
          <a:xfrm>
            <a:off x="6891226" y="3284112"/>
            <a:ext cx="3991422" cy="28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86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56"/>
    </mc:Choice>
    <mc:Fallback>
      <p:transition spd="slow" advTm="1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ars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1060150"/>
            <a:ext cx="6245225" cy="54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578" y="0"/>
            <a:ext cx="59154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cars?</a:t>
            </a:r>
            <a:endParaRPr lang="en-US" sz="6000" b="0" cap="none" spc="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4811" y="3018098"/>
            <a:ext cx="24929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cars.</a:t>
            </a:r>
            <a:endParaRPr lang="en-US" sz="6000" b="0" cap="none" spc="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59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26"/>
    </mc:Choice>
    <mc:Fallback>
      <p:transition spd="slow" advTm="23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7954" x="6170613" y="5894388"/>
          <p14:tracePt t="8403" x="6153150" y="5884863"/>
          <p14:tracePt t="8411" x="6134100" y="5875338"/>
          <p14:tracePt t="8418" x="6108700" y="5857875"/>
          <p14:tracePt t="8427" x="6010275" y="5822950"/>
          <p14:tracePt t="8444" x="5848350" y="5768975"/>
          <p14:tracePt t="8460" x="5670550" y="5705475"/>
          <p14:tracePt t="8477" x="5465763" y="5653088"/>
          <p14:tracePt t="8477" x="5375275" y="5616575"/>
          <p14:tracePt t="8495" x="5160963" y="5554663"/>
          <p14:tracePt t="8511" x="4965700" y="5491163"/>
          <p14:tracePt t="8528" x="4741863" y="5419725"/>
          <p14:tracePt t="8544" x="4527550" y="5367338"/>
          <p14:tracePt t="8560" x="4295775" y="5303838"/>
          <p14:tracePt t="8577" x="4089400" y="5241925"/>
          <p14:tracePt t="8577" x="3983038" y="5205413"/>
          <p14:tracePt t="8595" x="3894138" y="5160963"/>
          <p14:tracePt t="8595" x="3795713" y="5126038"/>
          <p14:tracePt t="8611" x="3608388" y="5045075"/>
          <p14:tracePt t="8628" x="3429000" y="4946650"/>
          <p14:tracePt t="8644" x="3268663" y="4857750"/>
          <p14:tracePt t="8661" x="3125788" y="4759325"/>
          <p14:tracePt t="8677" x="2965450" y="4670425"/>
          <p14:tracePt t="8677" x="2894013" y="4625975"/>
          <p14:tracePt t="8697" x="2822575" y="4589463"/>
          <p14:tracePt t="8711" x="2625725" y="4446588"/>
          <p14:tracePt t="8728" x="2500313" y="4340225"/>
          <p14:tracePt t="8744" x="2401888" y="4251325"/>
          <p14:tracePt t="8761" x="2312988" y="4170363"/>
          <p14:tracePt t="8777" x="2241550" y="4089400"/>
          <p14:tracePt t="8794" x="2170113" y="4017963"/>
          <p14:tracePt t="8794" x="2143125" y="3983038"/>
          <p14:tracePt t="8812" x="2071688" y="3884613"/>
          <p14:tracePt t="8828" x="2009775" y="3803650"/>
          <p14:tracePt t="8844" x="1955800" y="3697288"/>
          <p14:tracePt t="8861" x="1911350" y="3589338"/>
          <p14:tracePt t="8877" x="1874838" y="3465513"/>
          <p14:tracePt t="8894" x="1857375" y="3330575"/>
          <p14:tracePt t="8894" x="1839913" y="3251200"/>
          <p14:tracePt t="8912" x="1839913" y="3187700"/>
          <p14:tracePt t="8927" x="1830388" y="2982913"/>
          <p14:tracePt t="8944" x="1830388" y="2847975"/>
          <p14:tracePt t="8961" x="1830388" y="2741613"/>
          <p14:tracePt t="8977" x="1830388" y="2633663"/>
          <p14:tracePt t="8994" x="1830388" y="2571750"/>
          <p14:tracePt t="9010" x="1830388" y="2527300"/>
          <p14:tracePt t="9010" x="1830388" y="2500313"/>
          <p14:tracePt t="9028" x="1830388" y="2482850"/>
          <p14:tracePt t="9045" x="1830388" y="2465388"/>
          <p14:tracePt t="9061" x="1830388" y="2455863"/>
          <p14:tracePt t="9077" x="1830388" y="2446338"/>
          <p14:tracePt t="9093" x="1830388" y="2438400"/>
          <p14:tracePt t="9121" x="1830388" y="2428875"/>
          <p14:tracePt t="9175" x="1839913" y="2428875"/>
          <p14:tracePt t="9700" x="1847850" y="2428875"/>
          <p14:tracePt t="9739" x="1857375" y="2428875"/>
          <p14:tracePt t="9762" x="1866900" y="2428875"/>
          <p14:tracePt t="9785" x="1874838" y="2428875"/>
          <p14:tracePt t="9800" x="1884363" y="2428875"/>
          <p14:tracePt t="9809" x="1893888" y="2428875"/>
          <p14:tracePt t="9816" x="1901825" y="2428875"/>
          <p14:tracePt t="9826" x="1919288" y="2428875"/>
          <p14:tracePt t="9844" x="1938338" y="2428875"/>
          <p14:tracePt t="9859" x="1946275" y="2428875"/>
          <p14:tracePt t="9859" x="1965325" y="2428875"/>
          <p14:tracePt t="9878" x="1982788" y="2428875"/>
          <p14:tracePt t="9894" x="2009775" y="2428875"/>
          <p14:tracePt t="9910" x="2036763" y="2428875"/>
          <p14:tracePt t="9927" x="2062163" y="2428875"/>
          <p14:tracePt t="9944" x="2098675" y="2428875"/>
          <p14:tracePt t="9960" x="2125663" y="2428875"/>
          <p14:tracePt t="9960" x="2143125" y="2428875"/>
          <p14:tracePt t="9978" x="2197100" y="2428875"/>
          <p14:tracePt t="9994" x="2251075" y="2428875"/>
          <p14:tracePt t="10010" x="2303463" y="2428875"/>
          <p14:tracePt t="10027" x="2357438" y="2428875"/>
          <p14:tracePt t="10044" x="2428875" y="2419350"/>
          <p14:tracePt t="10060" x="2490788" y="2419350"/>
          <p14:tracePt t="10060" x="2544763" y="2419350"/>
          <p14:tracePt t="10079" x="2616200" y="2411413"/>
          <p14:tracePt t="10095" x="2705100" y="2411413"/>
          <p14:tracePt t="10111" x="2786063" y="2411413"/>
          <p14:tracePt t="10127" x="2847975" y="2401888"/>
          <p14:tracePt t="10144" x="2911475" y="2401888"/>
          <p14:tracePt t="10160" x="3000375" y="2393950"/>
          <p14:tracePt t="10177" x="3062288" y="2384425"/>
          <p14:tracePt t="10177" x="3108325" y="2374900"/>
          <p14:tracePt t="10196" x="3187700" y="2374900"/>
          <p14:tracePt t="10212" x="3259138" y="2366963"/>
          <p14:tracePt t="10227" x="3348038" y="2366963"/>
          <p14:tracePt t="10244" x="3438525" y="2357438"/>
          <p14:tracePt t="10260" x="3509963" y="2347913"/>
          <p14:tracePt t="10277" x="3670300" y="2330450"/>
          <p14:tracePt t="10295" x="3768725" y="2322513"/>
          <p14:tracePt t="10311" x="3867150" y="2303463"/>
          <p14:tracePt t="10327" x="3956050" y="2295525"/>
          <p14:tracePt t="10344" x="4044950" y="2286000"/>
          <p14:tracePt t="10360" x="4125913" y="2286000"/>
          <p14:tracePt t="10377" x="4224338" y="2276475"/>
          <p14:tracePt t="10377" x="4276725" y="2276475"/>
          <p14:tracePt t="10395" x="4348163" y="2268538"/>
          <p14:tracePt t="10411" x="4438650" y="2259013"/>
          <p14:tracePt t="10428" x="4500563" y="2251075"/>
          <p14:tracePt t="10444" x="4562475" y="2251075"/>
          <p14:tracePt t="10460" x="4625975" y="2251075"/>
          <p14:tracePt t="10477" x="4679950" y="2251075"/>
          <p14:tracePt t="10477" x="4697413" y="2251075"/>
          <p14:tracePt t="10495" x="4741863" y="2251075"/>
          <p14:tracePt t="10512" x="4776788" y="2251075"/>
          <p14:tracePt t="10528" x="4803775" y="2251075"/>
          <p14:tracePt t="10544" x="4840288" y="2251075"/>
          <p14:tracePt t="10561" x="4857750" y="2251075"/>
          <p14:tracePt t="10577" x="4884738" y="2251075"/>
          <p14:tracePt t="10577" x="4894263" y="2251075"/>
          <p14:tracePt t="10596" x="4902200" y="2251075"/>
          <p14:tracePt t="10610" x="4919663" y="2251075"/>
          <p14:tracePt t="10628" x="4929188" y="2251075"/>
          <p14:tracePt t="10789" x="4929188" y="2259013"/>
          <p14:tracePt t="11391" x="4929188" y="2268538"/>
          <p14:tracePt t="11399" x="4929188" y="2276475"/>
          <p14:tracePt t="11411" x="4929188" y="2286000"/>
          <p14:tracePt t="11426" x="4919663" y="2295525"/>
          <p14:tracePt t="11443" x="4911725" y="2312988"/>
          <p14:tracePt t="11443" x="4902200" y="2322513"/>
          <p14:tracePt t="11461" x="4875213" y="2347913"/>
          <p14:tracePt t="11478" x="4857750" y="2374900"/>
          <p14:tracePt t="11494" x="4830763" y="2401888"/>
          <p14:tracePt t="11510" x="4803775" y="2428875"/>
          <p14:tracePt t="11528" x="4776788" y="2465388"/>
          <p14:tracePt t="11544" x="4759325" y="2490788"/>
          <p14:tracePt t="11544" x="4732338" y="2500313"/>
          <p14:tracePt t="11562" x="4714875" y="2536825"/>
          <p14:tracePt t="11578" x="4679950" y="2571750"/>
          <p14:tracePt t="11594" x="4652963" y="2616200"/>
          <p14:tracePt t="11611" x="4608513" y="2660650"/>
          <p14:tracePt t="11627" x="4572000" y="2687638"/>
          <p14:tracePt t="11644" x="4537075" y="2714625"/>
          <p14:tracePt t="11644" x="4518025" y="2732088"/>
          <p14:tracePt t="11662" x="4483100" y="2768600"/>
          <p14:tracePt t="11678" x="4465638" y="2786063"/>
          <p14:tracePt t="11696" x="4438650" y="2813050"/>
          <p14:tracePt t="11711" x="4419600" y="2840038"/>
          <p14:tracePt t="11727" x="4394200" y="2874963"/>
          <p14:tracePt t="11744" x="4375150" y="2901950"/>
          <p14:tracePt t="11744" x="4357688" y="2911475"/>
          <p14:tracePt t="11762" x="4348163" y="2938463"/>
          <p14:tracePt t="11778" x="4330700" y="2965450"/>
          <p14:tracePt t="11794" x="4313238" y="2990850"/>
          <p14:tracePt t="11810" x="4286250" y="3017838"/>
          <p14:tracePt t="11827" x="4268788" y="3044825"/>
          <p14:tracePt t="11844" x="4241800" y="3071813"/>
          <p14:tracePt t="11860" x="4205288" y="3143250"/>
          <p14:tracePt t="11878" x="4187825" y="3187700"/>
          <p14:tracePt t="11895" x="4160838" y="3241675"/>
          <p14:tracePt t="11911" x="4152900" y="3268663"/>
          <p14:tracePt t="11927" x="4133850" y="3303588"/>
          <p14:tracePt t="11943" x="4116388" y="3330575"/>
          <p14:tracePt t="11960" x="4098925" y="3357563"/>
          <p14:tracePt t="11960" x="4089400" y="3375025"/>
          <p14:tracePt t="11979" x="4081463" y="3394075"/>
          <p14:tracePt t="11994" x="4062413" y="3419475"/>
          <p14:tracePt t="12011" x="4044950" y="3465513"/>
          <p14:tracePt t="12027" x="4017963" y="3509963"/>
          <p14:tracePt t="12044" x="3983038" y="3571875"/>
          <p14:tracePt t="12061" x="3956050" y="3625850"/>
          <p14:tracePt t="12061" x="3938588" y="3660775"/>
          <p14:tracePt t="12078" x="3911600" y="3705225"/>
          <p14:tracePt t="12095" x="3902075" y="3741738"/>
          <p14:tracePt t="12111" x="3894138" y="3751263"/>
          <p14:tracePt t="12127" x="3894138" y="3768725"/>
          <p14:tracePt t="12144" x="3894138" y="3776663"/>
          <p14:tracePt t="12163" x="3894138" y="3786188"/>
          <p14:tracePt t="12202" x="3884613" y="3786188"/>
          <p14:tracePt t="12650" x="3875088" y="3795713"/>
          <p14:tracePt t="13183" x="3867150" y="3803650"/>
          <p14:tracePt t="13191" x="3857625" y="3813175"/>
          <p14:tracePt t="13206" x="3848100" y="3813175"/>
          <p14:tracePt t="13213" x="3840163" y="3822700"/>
          <p14:tracePt t="13226" x="3830638" y="3840163"/>
          <p14:tracePt t="13226" x="3822700" y="3840163"/>
          <p14:tracePt t="13245" x="3813175" y="3848100"/>
          <p14:tracePt t="13261" x="3803650" y="3848100"/>
          <p14:tracePt t="13277" x="3795713" y="3857625"/>
          <p14:tracePt t="13294" x="3795713" y="3867150"/>
          <p14:tracePt t="13309" x="3776663" y="3875088"/>
          <p14:tracePt t="13309" x="3768725" y="3875088"/>
          <p14:tracePt t="13329" x="3759200" y="3894138"/>
          <p14:tracePt t="13344" x="3724275" y="3919538"/>
          <p14:tracePt t="13361" x="3687763" y="3946525"/>
          <p14:tracePt t="13378" x="3643313" y="3990975"/>
          <p14:tracePt t="13396" x="3589338" y="4027488"/>
          <p14:tracePt t="13412" x="3527425" y="4089400"/>
          <p14:tracePt t="13426" x="3473450" y="4152900"/>
          <p14:tracePt t="13442" x="3411538" y="4214813"/>
          <p14:tracePt t="13459" x="3330575" y="4295775"/>
          <p14:tracePt t="13476" x="3276600" y="4348163"/>
          <p14:tracePt t="13494" x="3214688" y="4394200"/>
          <p14:tracePt t="13510" x="3152775" y="4446588"/>
          <p14:tracePt t="13527" x="3098800" y="4518025"/>
          <p14:tracePt t="13544" x="3036888" y="4572000"/>
          <p14:tracePt t="13544" x="3000375" y="4616450"/>
          <p14:tracePt t="13561" x="2938463" y="4679950"/>
          <p14:tracePt t="13578" x="2847975" y="4759325"/>
          <p14:tracePt t="13594" x="2786063" y="4813300"/>
          <p14:tracePt t="13611" x="2732088" y="4857750"/>
          <p14:tracePt t="13627" x="2687638" y="4894263"/>
          <p14:tracePt t="13644" x="2643188" y="4938713"/>
          <p14:tracePt t="13644" x="2616200" y="4973638"/>
          <p14:tracePt t="13662" x="2544763" y="5045075"/>
          <p14:tracePt t="13678" x="2482850" y="5126038"/>
          <p14:tracePt t="13694" x="2428875" y="5197475"/>
          <p14:tracePt t="13713" x="2393950" y="5241925"/>
          <p14:tracePt t="13727" x="2366963" y="5276850"/>
          <p14:tracePt t="13744" x="2339975" y="5322888"/>
          <p14:tracePt t="13744" x="2330450" y="5340350"/>
          <p14:tracePt t="13762" x="2312988" y="5357813"/>
          <p14:tracePt t="13762" x="2303463" y="5375275"/>
          <p14:tracePt t="13778" x="2286000" y="5429250"/>
          <p14:tracePt t="13795" x="2259013" y="5465763"/>
          <p14:tracePt t="13811" x="2251075" y="5510213"/>
          <p14:tracePt t="13827" x="2232025" y="5545138"/>
          <p14:tracePt t="13844" x="2224088" y="5572125"/>
          <p14:tracePt t="13860" x="2214563" y="5589588"/>
          <p14:tracePt t="13878" x="2214563" y="5599113"/>
          <p14:tracePt t="13894" x="2214563" y="5608638"/>
          <p14:tracePt t="13916" x="2214563" y="5616575"/>
          <p14:tracePt t="13963" x="2205038" y="5616575"/>
          <p14:tracePt t="14418" x="2214563" y="5616575"/>
          <p14:tracePt t="14596" x="2224088" y="5616575"/>
          <p14:tracePt t="14603" x="2241550" y="5616575"/>
          <p14:tracePt t="14611" x="2259013" y="5608638"/>
          <p14:tracePt t="14628" x="2295525" y="5599113"/>
          <p14:tracePt t="14644" x="2339975" y="5589588"/>
          <p14:tracePt t="14661" x="2393950" y="5572125"/>
          <p14:tracePt t="14677" x="2446338" y="5562600"/>
          <p14:tracePt t="14694" x="2500313" y="5554663"/>
          <p14:tracePt t="14694" x="2544763" y="5545138"/>
          <p14:tracePt t="14713" x="2608263" y="5537200"/>
          <p14:tracePt t="14728" x="2679700" y="5518150"/>
          <p14:tracePt t="14745" x="2759075" y="5510213"/>
          <p14:tracePt t="14761" x="2830513" y="5500688"/>
          <p14:tracePt t="14777" x="2911475" y="5483225"/>
          <p14:tracePt t="14794" x="2982913" y="5473700"/>
          <p14:tracePt t="14794" x="3027363" y="5465763"/>
          <p14:tracePt t="14812" x="3054350" y="5465763"/>
          <p14:tracePt t="14812" x="3108325" y="5465763"/>
          <p14:tracePt t="14828" x="3170238" y="5456238"/>
          <p14:tracePt t="14845" x="3259138" y="5446713"/>
          <p14:tracePt t="14861" x="3330575" y="5438775"/>
          <p14:tracePt t="14877" x="3419475" y="5429250"/>
          <p14:tracePt t="14894" x="3500438" y="5419725"/>
          <p14:tracePt t="14910" x="3571875" y="5411788"/>
          <p14:tracePt t="14910" x="3608388" y="5402263"/>
          <p14:tracePt t="14928" x="3687763" y="5402263"/>
          <p14:tracePt t="14945" x="3751263" y="5402263"/>
          <p14:tracePt t="14961" x="3813175" y="5402263"/>
          <p14:tracePt t="14977" x="3875088" y="5402263"/>
          <p14:tracePt t="14994" x="3938588" y="5402263"/>
          <p14:tracePt t="15010" x="4010025" y="5402263"/>
          <p14:tracePt t="15010" x="4044950" y="5402263"/>
          <p14:tracePt t="15029" x="4108450" y="5402263"/>
          <p14:tracePt t="15044" x="4170363" y="5402263"/>
          <p14:tracePt t="15061" x="4232275" y="5402263"/>
          <p14:tracePt t="15078" x="4286250" y="5411788"/>
          <p14:tracePt t="15094" x="4357688" y="5411788"/>
          <p14:tracePt t="15110" x="4429125" y="5429250"/>
          <p14:tracePt t="15110" x="4465638" y="5429250"/>
          <p14:tracePt t="15128" x="4527550" y="5429250"/>
          <p14:tracePt t="15145" x="4589463" y="5446713"/>
          <p14:tracePt t="15161" x="4652963" y="5456238"/>
          <p14:tracePt t="15177" x="4714875" y="5465763"/>
          <p14:tracePt t="15194" x="4776788" y="5473700"/>
          <p14:tracePt t="15211" x="4840288" y="5491163"/>
          <p14:tracePt t="15227" x="4919663" y="5510213"/>
          <p14:tracePt t="15245" x="4956175" y="5527675"/>
          <p14:tracePt t="15261" x="4991100" y="5545138"/>
          <p14:tracePt t="15277" x="5018088" y="5554663"/>
          <p14:tracePt t="15294" x="5045075" y="5572125"/>
          <p14:tracePt t="15310" x="5072063" y="5589588"/>
          <p14:tracePt t="15310" x="5081588" y="5599113"/>
          <p14:tracePt t="15329" x="5089525" y="5608638"/>
          <p14:tracePt t="15343" x="5108575" y="5626100"/>
          <p14:tracePt t="15361" x="5126038" y="5643563"/>
          <p14:tracePt t="15377" x="5133975" y="5661025"/>
          <p14:tracePt t="15396" x="5143500" y="5670550"/>
          <p14:tracePt t="15411" x="5153025" y="5680075"/>
          <p14:tracePt t="15411" x="5160963" y="5688013"/>
          <p14:tracePt t="15429" x="5160963" y="5697538"/>
          <p14:tracePt t="15444" x="5170488" y="5697538"/>
          <p14:tracePt t="15459" x="5170488" y="5705475"/>
          <p14:tracePt t="15483" x="5180013" y="5705475"/>
          <p14:tracePt t="16386" x="5187950" y="5705475"/>
          <p14:tracePt t="16626" x="5197475" y="5705475"/>
          <p14:tracePt t="16634" x="5214938" y="5705475"/>
          <p14:tracePt t="16644" x="5241925" y="5705475"/>
          <p14:tracePt t="16660" x="5295900" y="5697538"/>
          <p14:tracePt t="16677" x="5367338" y="5680075"/>
          <p14:tracePt t="16677" x="5394325" y="5670550"/>
          <p14:tracePt t="16696" x="5419725" y="5653088"/>
          <p14:tracePt t="16696" x="5465763" y="5643563"/>
          <p14:tracePt t="16712" x="5554663" y="5626100"/>
          <p14:tracePt t="16728" x="5661025" y="5599113"/>
          <p14:tracePt t="16744" x="5786438" y="5572125"/>
          <p14:tracePt t="16761" x="5919788" y="5554663"/>
          <p14:tracePt t="16777" x="6037263" y="5537200"/>
          <p14:tracePt t="16794" x="6188075" y="5527675"/>
          <p14:tracePt t="16794" x="6251575" y="5510213"/>
          <p14:tracePt t="16812" x="6375400" y="5500688"/>
          <p14:tracePt t="16828" x="6465888" y="5491163"/>
          <p14:tracePt t="16845" x="6562725" y="5483225"/>
          <p14:tracePt t="16861" x="6680200" y="5473700"/>
          <p14:tracePt t="16877" x="6804025" y="5456238"/>
          <p14:tracePt t="16894" x="6911975" y="5456238"/>
          <p14:tracePt t="16894" x="6965950" y="5456238"/>
          <p14:tracePt t="16912" x="7010400" y="5446713"/>
          <p14:tracePt t="16912" x="7045325" y="5446713"/>
          <p14:tracePt t="16928" x="7134225" y="5446713"/>
          <p14:tracePt t="16945" x="7224713" y="5438775"/>
          <p14:tracePt t="16961" x="7313613" y="5438775"/>
          <p14:tracePt t="16977" x="7412038" y="5438775"/>
          <p14:tracePt t="16994" x="7537450" y="5429250"/>
          <p14:tracePt t="17010" x="7732713" y="5402263"/>
          <p14:tracePt t="17028" x="7902575" y="5375275"/>
          <p14:tracePt t="17045" x="8062913" y="5330825"/>
          <p14:tracePt t="17060" x="8099425" y="5330825"/>
          <p14:tracePt t="17076" x="8170863" y="5303838"/>
          <p14:tracePt t="18488" x="8180388" y="5303838"/>
          <p14:tracePt t="19127" x="8188325" y="5303838"/>
          <p14:tracePt t="19143" x="8205788" y="5303838"/>
          <p14:tracePt t="19159" x="8215313" y="5295900"/>
          <p14:tracePt t="19166" x="8224838" y="5295900"/>
          <p14:tracePt t="19177" x="8251825" y="5268913"/>
          <p14:tracePt t="19193" x="8296275" y="5224463"/>
          <p14:tracePt t="19210" x="8340725" y="5170488"/>
          <p14:tracePt t="19210" x="8375650" y="5133975"/>
          <p14:tracePt t="19230" x="8429625" y="5045075"/>
          <p14:tracePt t="19245" x="8501063" y="4965700"/>
          <p14:tracePt t="19261" x="8555038" y="4884738"/>
          <p14:tracePt t="19278" x="8616950" y="4822825"/>
          <p14:tracePt t="19294" x="8670925" y="4751388"/>
          <p14:tracePt t="19310" x="8742363" y="4697413"/>
          <p14:tracePt t="19310" x="8777288" y="4660900"/>
          <p14:tracePt t="19329" x="8875713" y="4598988"/>
          <p14:tracePt t="19345" x="8983663" y="4537075"/>
          <p14:tracePt t="19361" x="9072563" y="4491038"/>
          <p14:tracePt t="19377" x="9153525" y="4465638"/>
          <p14:tracePt t="19396" x="9242425" y="4429125"/>
          <p14:tracePt t="19396" x="9296400" y="4411663"/>
          <p14:tracePt t="19413" x="9340850" y="4384675"/>
          <p14:tracePt t="19425" x="9474200" y="4340225"/>
          <p14:tracePt t="19425" x="9563100" y="4313238"/>
          <p14:tracePt t="19444" x="9715500" y="4259263"/>
          <p14:tracePt t="19460" x="9875838" y="4205288"/>
          <p14:tracePt t="19476" x="10001250" y="4160838"/>
          <p14:tracePt t="19493" x="10134600" y="4133850"/>
          <p14:tracePt t="19509" x="10242550" y="4116388"/>
          <p14:tracePt t="19528" x="10412413" y="4098925"/>
          <p14:tracePt t="19545" x="10518775" y="4071938"/>
          <p14:tracePt t="19561" x="10617200" y="4062413"/>
          <p14:tracePt t="19577" x="10688638" y="4054475"/>
          <p14:tracePt t="19594" x="10725150" y="4054475"/>
          <p14:tracePt t="19610" x="10752138" y="4054475"/>
          <p14:tracePt t="19627" x="10777538" y="4054475"/>
          <p14:tracePt t="19627" x="10787063" y="4054475"/>
          <p14:tracePt t="19645" x="10796588" y="4054475"/>
          <p14:tracePt t="19661" x="10804525" y="4062413"/>
          <p14:tracePt t="19677" x="10823575" y="4062413"/>
          <p14:tracePt t="19694" x="10831513" y="4071938"/>
          <p14:tracePt t="19709" x="10841038" y="4071938"/>
          <p14:tracePt t="19726" x="10848975" y="4081463"/>
          <p14:tracePt t="19743" x="10858500" y="4081463"/>
          <p14:tracePt t="19743" x="10868025" y="4081463"/>
          <p14:tracePt t="19761" x="10868025" y="4089400"/>
          <p14:tracePt t="19777" x="10875963" y="4098925"/>
          <p14:tracePt t="19794" x="10885488" y="4098925"/>
          <p14:tracePt t="19810" x="10895013" y="4108450"/>
          <p14:tracePt t="19827" x="10902950" y="4108450"/>
          <p14:tracePt t="19846" x="10902950" y="4116388"/>
          <p14:tracePt t="19861" x="10912475" y="4116388"/>
          <p14:tracePt t="19900" x="10912475" y="41259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ump rope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" y="3379094"/>
            <a:ext cx="30765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ump rope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" y="851660"/>
            <a:ext cx="2304290" cy="23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jump rope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98" y="1143374"/>
            <a:ext cx="3353693" cy="33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jump rop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17" y="3719445"/>
            <a:ext cx="2727056" cy="26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031" y="37559"/>
            <a:ext cx="8268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jump ropes?</a:t>
            </a:r>
            <a:endParaRPr lang="en-US" sz="6000" b="0" cap="none" spc="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7432" y="5282482"/>
            <a:ext cx="4846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6000" b="0" cap="none" spc="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jump ropes.</a:t>
            </a:r>
            <a:endParaRPr lang="en-US" sz="6000" b="0" cap="none" spc="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533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66"/>
    </mc:Choice>
    <mc:Fallback>
      <p:transition spd="slow" advTm="18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885" x="10895013" y="4108450"/>
          <p14:tracePt t="1215" x="10885488" y="4098925"/>
          <p14:tracePt t="1223" x="10868025" y="4081463"/>
          <p14:tracePt t="1235" x="10804525" y="4037013"/>
          <p14:tracePt t="1235" x="10769600" y="4017963"/>
          <p14:tracePt t="1254" x="10680700" y="3946525"/>
          <p14:tracePt t="1270" x="10563225" y="3867150"/>
          <p14:tracePt t="1287" x="10412413" y="3776663"/>
          <p14:tracePt t="1303" x="10252075" y="3687763"/>
          <p14:tracePt t="1319" x="10045700" y="3616325"/>
          <p14:tracePt t="1335" x="9848850" y="3544888"/>
          <p14:tracePt t="1351" x="9609138" y="3465513"/>
          <p14:tracePt t="1351" x="9501188" y="3419475"/>
          <p14:tracePt t="1369" x="9251950" y="3340100"/>
          <p14:tracePt t="1386" x="9010650" y="3268663"/>
          <p14:tracePt t="1402" x="8724900" y="3152775"/>
          <p14:tracePt t="1418" x="8466138" y="3054350"/>
          <p14:tracePt t="1434" x="8205788" y="2955925"/>
          <p14:tracePt t="1451" x="7956550" y="2874963"/>
          <p14:tracePt t="1451" x="7813675" y="2830513"/>
          <p14:tracePt t="1470" x="7572375" y="2751138"/>
          <p14:tracePt t="1487" x="7323138" y="2670175"/>
          <p14:tracePt t="1502" x="7062788" y="2571750"/>
          <p14:tracePt t="1518" x="6867525" y="2473325"/>
          <p14:tracePt t="1535" x="6653213" y="2357438"/>
          <p14:tracePt t="1552" x="6483350" y="2268538"/>
          <p14:tracePt t="1552" x="6384925" y="2224088"/>
          <p14:tracePt t="1569" x="6215063" y="2143125"/>
          <p14:tracePt t="1585" x="6081713" y="2081213"/>
          <p14:tracePt t="1602" x="5956300" y="2000250"/>
          <p14:tracePt t="1618" x="5867400" y="1919288"/>
          <p14:tracePt t="1634" x="5768975" y="1839913"/>
          <p14:tracePt t="1652" x="5680075" y="1768475"/>
          <p14:tracePt t="1652" x="5643563" y="1731963"/>
          <p14:tracePt t="1670" x="5554663" y="1697038"/>
          <p14:tracePt t="1686" x="5473700" y="1652588"/>
          <p14:tracePt t="1702" x="5375275" y="1608138"/>
          <p14:tracePt t="1718" x="5286375" y="1571625"/>
          <p14:tracePt t="1735" x="5160963" y="1536700"/>
          <p14:tracePt t="1752" x="5045075" y="1517650"/>
          <p14:tracePt t="1768" x="4929188" y="1500188"/>
          <p14:tracePt t="1768" x="4867275" y="1490663"/>
          <p14:tracePt t="1786" x="4732338" y="1482725"/>
          <p14:tracePt t="1802" x="4608513" y="1473200"/>
          <p14:tracePt t="1818" x="4438650" y="1465263"/>
          <p14:tracePt t="1835" x="4286250" y="1446213"/>
          <p14:tracePt t="1851" x="4116388" y="1438275"/>
          <p14:tracePt t="1868" x="3938588" y="1419225"/>
          <p14:tracePt t="1868" x="3848100" y="1401763"/>
          <p14:tracePt t="1886" x="3670300" y="1384300"/>
          <p14:tracePt t="1902" x="3500438" y="1357313"/>
          <p14:tracePt t="1919" x="3322638" y="1330325"/>
          <p14:tracePt t="1935" x="3160713" y="1303338"/>
          <p14:tracePt t="1951" x="2982913" y="1276350"/>
          <p14:tracePt t="1968" x="2813050" y="1258888"/>
          <p14:tracePt t="1968" x="2714625" y="1241425"/>
          <p14:tracePt t="1987" x="2571750" y="1223963"/>
          <p14:tracePt t="2002" x="2411413" y="1204913"/>
          <p14:tracePt t="2019" x="2268538" y="1187450"/>
          <p14:tracePt t="2036" x="2143125" y="1169988"/>
          <p14:tracePt t="2052" x="2044700" y="1160463"/>
          <p14:tracePt t="2068" x="1946275" y="1152525"/>
          <p14:tracePt t="2085" x="1812925" y="1152525"/>
          <p14:tracePt t="2102" x="1758950" y="1143000"/>
          <p14:tracePt t="2119" x="1704975" y="1133475"/>
          <p14:tracePt t="2135" x="1679575" y="1125538"/>
          <p14:tracePt t="2152" x="1660525" y="1125538"/>
          <p14:tracePt t="2168" x="1643063" y="1125538"/>
          <p14:tracePt t="2185" x="1660525" y="1125538"/>
          <p14:tracePt t="2581" x="1670050" y="1125538"/>
          <p14:tracePt t="2596" x="1687513" y="1125538"/>
          <p14:tracePt t="2604" x="1697038" y="1125538"/>
          <p14:tracePt t="2618" x="1751013" y="1116013"/>
          <p14:tracePt t="2636" x="1812925" y="1116013"/>
          <p14:tracePt t="2652" x="1874838" y="1108075"/>
          <p14:tracePt t="2668" x="1938338" y="1098550"/>
          <p14:tracePt t="2685" x="2000250" y="1098550"/>
          <p14:tracePt t="2701" x="2071688" y="1098550"/>
          <p14:tracePt t="2701" x="2108200" y="1098550"/>
          <p14:tracePt t="2720" x="2197100" y="1098550"/>
          <p14:tracePt t="2736" x="2259013" y="1108075"/>
          <p14:tracePt t="2752" x="2339975" y="1116013"/>
          <p14:tracePt t="2768" x="2384425" y="1116013"/>
          <p14:tracePt t="2785" x="2455863" y="1116013"/>
          <p14:tracePt t="2801" x="2517775" y="1116013"/>
          <p14:tracePt t="2818" x="2589213" y="1116013"/>
          <p14:tracePt t="2818" x="2625725" y="1116013"/>
          <p14:tracePt t="2836" x="2705100" y="1116013"/>
          <p14:tracePt t="2853" x="2751138" y="1116013"/>
          <p14:tracePt t="2868" x="2803525" y="1125538"/>
          <p14:tracePt t="2885" x="2857500" y="1125538"/>
          <p14:tracePt t="2901" x="2919413" y="1133475"/>
          <p14:tracePt t="2918" x="2982913" y="1143000"/>
          <p14:tracePt t="2918" x="3000375" y="1143000"/>
          <p14:tracePt t="2936" x="3054350" y="1152525"/>
          <p14:tracePt t="2952" x="3081338" y="1152525"/>
          <p14:tracePt t="2969" x="3098800" y="1160463"/>
          <p14:tracePt t="2986" x="3108325" y="1160463"/>
          <p14:tracePt t="3001" x="3116263" y="1160463"/>
          <p14:tracePt t="3018" x="3125788" y="1160463"/>
          <p14:tracePt t="3075" x="3133725" y="1160463"/>
          <p14:tracePt t="3283" x="3152775" y="1160463"/>
          <p14:tracePt t="3299" x="3160713" y="1160463"/>
          <p14:tracePt t="3306" x="3170238" y="1160463"/>
          <p14:tracePt t="3317" x="3197225" y="1160463"/>
          <p14:tracePt t="3335" x="3241675" y="1160463"/>
          <p14:tracePt t="3335" x="3276600" y="1160463"/>
          <p14:tracePt t="3353" x="3340100" y="1160463"/>
          <p14:tracePt t="3369" x="3411538" y="1152525"/>
          <p14:tracePt t="3386" x="3509963" y="1133475"/>
          <p14:tracePt t="3402" x="3581400" y="1116013"/>
          <p14:tracePt t="3418" x="3687763" y="1098550"/>
          <p14:tracePt t="3435" x="3768725" y="1098550"/>
          <p14:tracePt t="3435" x="3813175" y="1089025"/>
          <p14:tracePt t="3453" x="3884613" y="1089025"/>
          <p14:tracePt t="3469" x="3956050" y="1089025"/>
          <p14:tracePt t="3487" x="4017963" y="1081088"/>
          <p14:tracePt t="3502" x="4108450" y="1071563"/>
          <p14:tracePt t="3518" x="4187825" y="1062038"/>
          <p14:tracePt t="3535" x="4259263" y="1054100"/>
          <p14:tracePt t="3551" x="4384675" y="1044575"/>
          <p14:tracePt t="3569" x="4473575" y="1027113"/>
          <p14:tracePt t="3586" x="4545013" y="1017588"/>
          <p14:tracePt t="3602" x="4625975" y="1009650"/>
          <p14:tracePt t="3618" x="4697413" y="1000125"/>
          <p14:tracePt t="3634" x="4751388" y="990600"/>
          <p14:tracePt t="3651" x="4822825" y="990600"/>
          <p14:tracePt t="3651" x="4857750" y="990600"/>
          <p14:tracePt t="3670" x="4911725" y="990600"/>
          <p14:tracePt t="3685" x="4956175" y="990600"/>
          <p14:tracePt t="3701" x="4983163" y="990600"/>
          <p14:tracePt t="3718" x="5010150" y="990600"/>
          <p14:tracePt t="3735" x="5018088" y="990600"/>
          <p14:tracePt t="3750" x="5027613" y="990600"/>
          <p14:tracePt t="3768" x="5037138" y="990600"/>
          <p14:tracePt t="3785" x="5045075" y="990600"/>
          <p14:tracePt t="3878" x="5054600" y="990600"/>
          <p14:tracePt t="4001" x="5072063" y="990600"/>
          <p14:tracePt t="4024" x="5081588" y="990600"/>
          <p14:tracePt t="4039" x="5089525" y="990600"/>
          <p14:tracePt t="4047" x="5099050" y="990600"/>
          <p14:tracePt t="4055" x="5108575" y="990600"/>
          <p14:tracePt t="4067" x="5143500" y="990600"/>
          <p14:tracePt t="4067" x="5170488" y="990600"/>
          <p14:tracePt t="4086" x="5224463" y="1000125"/>
          <p14:tracePt t="4103" x="5313363" y="1009650"/>
          <p14:tracePt t="4119" x="5411788" y="1009650"/>
          <p14:tracePt t="4135" x="5518150" y="1017588"/>
          <p14:tracePt t="4151" x="5626100" y="1017588"/>
          <p14:tracePt t="4168" x="5724525" y="1017588"/>
          <p14:tracePt t="4168" x="5776913" y="1017588"/>
          <p14:tracePt t="4186" x="5822950" y="1017588"/>
          <p14:tracePt t="4186" x="5857875" y="1017588"/>
          <p14:tracePt t="4202" x="5965825" y="1027113"/>
          <p14:tracePt t="4219" x="6062663" y="1036638"/>
          <p14:tracePt t="4235" x="6161088" y="1036638"/>
          <p14:tracePt t="4251" x="6242050" y="1044575"/>
          <p14:tracePt t="4268" x="6313488" y="1044575"/>
          <p14:tracePt t="4285" x="6367463" y="1054100"/>
          <p14:tracePt t="4285" x="6394450" y="1054100"/>
          <p14:tracePt t="4303" x="6438900" y="1054100"/>
          <p14:tracePt t="4319" x="6483350" y="1062038"/>
          <p14:tracePt t="4335" x="6518275" y="1062038"/>
          <p14:tracePt t="4351" x="6554788" y="1071563"/>
          <p14:tracePt t="4368" x="6581775" y="1071563"/>
          <p14:tracePt t="4385" x="6599238" y="1071563"/>
          <p14:tracePt t="4385" x="6599238" y="1081088"/>
          <p14:tracePt t="4403" x="6608763" y="1081088"/>
          <p14:tracePt t="4419" x="6616700" y="1081088"/>
          <p14:tracePt t="4449" x="6608763" y="1081088"/>
          <p14:tracePt t="5159" x="6589713" y="1089025"/>
          <p14:tracePt t="5168" x="6572250" y="1108075"/>
          <p14:tracePt t="5174" x="6518275" y="1116013"/>
          <p14:tracePt t="5184" x="6419850" y="1143000"/>
          <p14:tracePt t="5202" x="6286500" y="1169988"/>
          <p14:tracePt t="5218" x="6170613" y="1187450"/>
          <p14:tracePt t="5218" x="6089650" y="1204913"/>
          <p14:tracePt t="5237" x="5973763" y="1223963"/>
          <p14:tracePt t="5253" x="5830888" y="1241425"/>
          <p14:tracePt t="5269" x="5670550" y="1268413"/>
          <p14:tracePt t="5285" x="5510213" y="1285875"/>
          <p14:tracePt t="5302" x="5340350" y="1295400"/>
          <p14:tracePt t="5318" x="5143500" y="1322388"/>
          <p14:tracePt t="5335" x="4973638" y="1330325"/>
          <p14:tracePt t="5335" x="4902200" y="1339850"/>
          <p14:tracePt t="5353" x="4759325" y="1347788"/>
          <p14:tracePt t="5369" x="4633913" y="1366838"/>
          <p14:tracePt t="5385" x="4500563" y="1374775"/>
          <p14:tracePt t="5402" x="4367213" y="1401763"/>
          <p14:tracePt t="5418" x="4251325" y="1411288"/>
          <p14:tracePt t="5435" x="4125913" y="1428750"/>
          <p14:tracePt t="5435" x="4062413" y="1438275"/>
          <p14:tracePt t="5453" x="3938588" y="1455738"/>
          <p14:tracePt t="5469" x="3803650" y="1482725"/>
          <p14:tracePt t="5487" x="3697288" y="1500188"/>
          <p14:tracePt t="5502" x="3571875" y="1527175"/>
          <p14:tracePt t="5518" x="3429000" y="1554163"/>
          <p14:tracePt t="5535" x="3295650" y="1581150"/>
          <p14:tracePt t="5535" x="3232150" y="1598613"/>
          <p14:tracePt t="5553" x="3071813" y="1643063"/>
          <p14:tracePt t="5569" x="2911475" y="1704975"/>
          <p14:tracePt t="5586" x="2741613" y="1751013"/>
          <p14:tracePt t="5602" x="2589213" y="1795463"/>
          <p14:tracePt t="5618" x="2446338" y="1830388"/>
          <p14:tracePt t="5635" x="2312988" y="1857375"/>
          <p14:tracePt t="5635" x="2251075" y="1866900"/>
          <p14:tracePt t="5653" x="2143125" y="1893888"/>
          <p14:tracePt t="5669" x="2036763" y="1919288"/>
          <p14:tracePt t="5686" x="1946275" y="1938338"/>
          <p14:tracePt t="5702" x="1893888" y="1955800"/>
          <p14:tracePt t="5718" x="1866900" y="1965325"/>
          <p14:tracePt t="5736" x="1847850" y="1973263"/>
          <p14:tracePt t="5752" x="1839913" y="1973263"/>
          <p14:tracePt t="5770" x="1830388" y="1973263"/>
          <p14:tracePt t="5787" x="1830388" y="1982788"/>
          <p14:tracePt t="6479" x="1830388" y="2000250"/>
          <p14:tracePt t="6504" x="1830388" y="2009775"/>
          <p14:tracePt t="6518" x="1830388" y="2017713"/>
          <p14:tracePt t="6535" x="1830388" y="2027238"/>
          <p14:tracePt t="6550" x="1830388" y="2036763"/>
          <p14:tracePt t="6556" x="1830388" y="2044700"/>
          <p14:tracePt t="6568" x="1830388" y="2054225"/>
          <p14:tracePt t="6585" x="1830388" y="2071688"/>
          <p14:tracePt t="6585" x="1830388" y="2081213"/>
          <p14:tracePt t="6603" x="1830388" y="2108200"/>
          <p14:tracePt t="6619" x="1839913" y="2133600"/>
          <p14:tracePt t="6635" x="1839913" y="2170113"/>
          <p14:tracePt t="6653" x="1857375" y="2214563"/>
          <p14:tracePt t="6669" x="1866900" y="2241550"/>
          <p14:tracePt t="6686" x="1874838" y="2276475"/>
          <p14:tracePt t="6686" x="1874838" y="2286000"/>
          <p14:tracePt t="6704" x="1884363" y="2322513"/>
          <p14:tracePt t="6720" x="1893888" y="2347913"/>
          <p14:tracePt t="6737" x="1901825" y="2384425"/>
          <p14:tracePt t="6753" x="1911350" y="2411413"/>
          <p14:tracePt t="6769" x="1911350" y="2446338"/>
          <p14:tracePt t="6786" x="1911350" y="2490788"/>
          <p14:tracePt t="6802" x="1919288" y="2527300"/>
          <p14:tracePt t="6802" x="1928813" y="2544763"/>
          <p14:tracePt t="6820" x="1938338" y="2571750"/>
          <p14:tracePt t="6837" x="1938338" y="2598738"/>
          <p14:tracePt t="6853" x="1946275" y="2643188"/>
          <p14:tracePt t="6869" x="1946275" y="2670175"/>
          <p14:tracePt t="6885" x="1965325" y="2714625"/>
          <p14:tracePt t="6902" x="1965325" y="2741613"/>
          <p14:tracePt t="6902" x="1973263" y="2759075"/>
          <p14:tracePt t="6920" x="1982788" y="2795588"/>
          <p14:tracePt t="6937" x="1990725" y="2822575"/>
          <p14:tracePt t="6953" x="2000250" y="2857500"/>
          <p14:tracePt t="6969" x="2000250" y="2884488"/>
          <p14:tracePt t="6986" x="2009775" y="2911475"/>
          <p14:tracePt t="7002" x="2017713" y="2938463"/>
          <p14:tracePt t="7002" x="2017713" y="2946400"/>
          <p14:tracePt t="7020" x="2027238" y="2973388"/>
          <p14:tracePt t="7037" x="2027238" y="2990850"/>
          <p14:tracePt t="7053" x="2027238" y="3017838"/>
          <p14:tracePt t="7070" x="2036763" y="3036888"/>
          <p14:tracePt t="7087" x="2036763" y="3054350"/>
          <p14:tracePt t="7102" x="2044700" y="3081338"/>
          <p14:tracePt t="7102" x="2044700" y="3089275"/>
          <p14:tracePt t="7121" x="2044700" y="3116263"/>
          <p14:tracePt t="7137" x="2044700" y="3143250"/>
          <p14:tracePt t="7153" x="2054225" y="3170238"/>
          <p14:tracePt t="7169" x="2054225" y="3197225"/>
          <p14:tracePt t="7186" x="2062163" y="3214688"/>
          <p14:tracePt t="7203" x="2062163" y="3241675"/>
          <p14:tracePt t="7219" x="2062163" y="3251200"/>
          <p14:tracePt t="7219" x="2062163" y="3268663"/>
          <p14:tracePt t="7237" x="2062163" y="3276600"/>
          <p14:tracePt t="7253" x="2062163" y="3303588"/>
          <p14:tracePt t="7269" x="2071688" y="3322638"/>
          <p14:tracePt t="7286" x="2071688" y="3348038"/>
          <p14:tracePt t="7302" x="2071688" y="3375025"/>
          <p14:tracePt t="7319" x="2071688" y="3402013"/>
          <p14:tracePt t="7319" x="2081213" y="3411538"/>
          <p14:tracePt t="7337" x="2089150" y="3446463"/>
          <p14:tracePt t="7353" x="2089150" y="3473450"/>
          <p14:tracePt t="8270" x="2089150" y="3482975"/>
          <p14:tracePt t="8534" x="2098675" y="3482975"/>
          <p14:tracePt t="8556" x="2108200" y="3490913"/>
          <p14:tracePt t="8564" x="2116138" y="3490913"/>
          <p14:tracePt t="8572" x="2125663" y="3490913"/>
          <p14:tracePt t="8585" x="2143125" y="3500438"/>
          <p14:tracePt t="8585" x="2160588" y="3500438"/>
          <p14:tracePt t="8603" x="2187575" y="3509963"/>
          <p14:tracePt t="8620" x="2224088" y="3517900"/>
          <p14:tracePt t="8637" x="2268538" y="3536950"/>
          <p14:tracePt t="8653" x="2303463" y="3562350"/>
          <p14:tracePt t="8669" x="2339975" y="3581400"/>
          <p14:tracePt t="8686" x="2374900" y="3598863"/>
          <p14:tracePt t="8686" x="2393950" y="3616325"/>
          <p14:tracePt t="8704" x="2428875" y="3633788"/>
          <p14:tracePt t="8720" x="2465388" y="3652838"/>
          <p14:tracePt t="8736" x="2490788" y="3660775"/>
          <p14:tracePt t="8753" x="2536825" y="3687763"/>
          <p14:tracePt t="8769" x="2571750" y="3697288"/>
          <p14:tracePt t="8786" x="2608263" y="3714750"/>
          <p14:tracePt t="8786" x="2633663" y="3724275"/>
          <p14:tracePt t="8804" x="2679700" y="3732213"/>
          <p14:tracePt t="8820" x="2714625" y="3751263"/>
          <p14:tracePt t="8837" x="2759075" y="3759200"/>
          <p14:tracePt t="8853" x="2803525" y="3776663"/>
          <p14:tracePt t="8869" x="2847975" y="3795713"/>
          <p14:tracePt t="8886" x="2894013" y="3813175"/>
          <p14:tracePt t="8886" x="2919413" y="3813175"/>
          <p14:tracePt t="8904" x="2965450" y="3830638"/>
          <p14:tracePt t="8920" x="3009900" y="3840163"/>
          <p14:tracePt t="8937" x="3054350" y="3857625"/>
          <p14:tracePt t="8953" x="3098800" y="3867150"/>
          <p14:tracePt t="8969" x="3152775" y="3867150"/>
          <p14:tracePt t="8985" x="3197225" y="3875088"/>
          <p14:tracePt t="8985" x="3232150" y="3884613"/>
          <p14:tracePt t="9004" x="3286125" y="3884613"/>
          <p14:tracePt t="9020" x="3348038" y="3894138"/>
          <p14:tracePt t="9036" x="3419475" y="3894138"/>
          <p14:tracePt t="9052" x="3473450" y="3894138"/>
          <p14:tracePt t="9068" x="3536950" y="3894138"/>
          <p14:tracePt t="9085" x="3589338" y="3902075"/>
          <p14:tracePt t="9101" x="3652838" y="3911600"/>
          <p14:tracePt t="9101" x="3679825" y="3919538"/>
          <p14:tracePt t="9120" x="3741738" y="3929063"/>
          <p14:tracePt t="9136" x="3813175" y="3946525"/>
          <p14:tracePt t="9152" x="3894138" y="3956050"/>
          <p14:tracePt t="9169" x="3965575" y="3973513"/>
          <p14:tracePt t="9184" x="4027488" y="3983038"/>
          <p14:tracePt t="9201" x="4081463" y="4000500"/>
          <p14:tracePt t="9201" x="4125913" y="4010025"/>
          <p14:tracePt t="9220" x="4187825" y="4027488"/>
          <p14:tracePt t="9236" x="4259263" y="4044950"/>
          <p14:tracePt t="9252" x="4322763" y="4062413"/>
          <p14:tracePt t="9269" x="4384675" y="4071938"/>
          <p14:tracePt t="9285" x="4465638" y="4081463"/>
          <p14:tracePt t="9301" x="4537075" y="4089400"/>
          <p14:tracePt t="9301" x="4562475" y="4098925"/>
          <p14:tracePt t="9320" x="4589463" y="4098925"/>
          <p14:tracePt t="9320" x="4633913" y="4108450"/>
          <p14:tracePt t="9336" x="4705350" y="4108450"/>
          <p14:tracePt t="9353" x="4768850" y="4116388"/>
          <p14:tracePt t="9368" x="4822825" y="4133850"/>
          <p14:tracePt t="9385" x="4867275" y="4133850"/>
          <p14:tracePt t="9402" x="4919663" y="4133850"/>
          <p14:tracePt t="9418" x="4965700" y="4152900"/>
          <p14:tracePt t="9418" x="4991100" y="4152900"/>
          <p14:tracePt t="9436" x="5045075" y="4160838"/>
          <p14:tracePt t="9452" x="5099050" y="4160838"/>
          <p14:tracePt t="9469" x="5153025" y="4170363"/>
          <p14:tracePt t="9485" x="5187950" y="4179888"/>
          <p14:tracePt t="9501" x="5232400" y="4187825"/>
          <p14:tracePt t="9518" x="5276850" y="4187825"/>
          <p14:tracePt t="9518" x="5303838" y="4197350"/>
          <p14:tracePt t="9536" x="5357813" y="4205288"/>
          <p14:tracePt t="9552" x="5402263" y="4224338"/>
          <p14:tracePt t="9568" x="5446713" y="4232275"/>
          <p14:tracePt t="9585" x="5491163" y="4241800"/>
          <p14:tracePt t="9601" x="5527675" y="4268788"/>
          <p14:tracePt t="9618" x="5562600" y="4295775"/>
          <p14:tracePt t="9618" x="5581650" y="4303713"/>
          <p14:tracePt t="9636" x="5616575" y="4322763"/>
          <p14:tracePt t="9652" x="5653088" y="4348163"/>
          <p14:tracePt t="9669" x="5680075" y="4367213"/>
          <p14:tracePt t="9685" x="5705475" y="4394200"/>
          <p14:tracePt t="9701" x="5741988" y="4419600"/>
          <p14:tracePt t="9718" x="5768975" y="4438650"/>
          <p14:tracePt t="9718" x="5776913" y="4438650"/>
          <p14:tracePt t="9737" x="5795963" y="4446588"/>
          <p14:tracePt t="9737" x="5803900" y="4456113"/>
          <p14:tracePt t="9752" x="5822950" y="4465638"/>
          <p14:tracePt t="9769" x="5830888" y="4465638"/>
          <p14:tracePt t="9785" x="5840413" y="4473575"/>
          <p14:tracePt t="9801" x="5840413" y="4483100"/>
          <p14:tracePt t="9817" x="5848350" y="4483100"/>
          <p14:tracePt t="9837" x="5857875" y="4483100"/>
          <p14:tracePt t="10586" x="5875338" y="4483100"/>
          <p14:tracePt t="10601" x="5884863" y="4483100"/>
          <p14:tracePt t="10617" x="5902325" y="4473575"/>
          <p14:tracePt t="10624" x="5911850" y="4473575"/>
          <p14:tracePt t="10635" x="5938838" y="4446588"/>
          <p14:tracePt t="10651" x="5973763" y="4419600"/>
          <p14:tracePt t="10668" x="6018213" y="4394200"/>
          <p14:tracePt t="10668" x="6062663" y="4367213"/>
          <p14:tracePt t="10687" x="6126163" y="4313238"/>
          <p14:tracePt t="10702" x="6224588" y="4259263"/>
          <p14:tracePt t="10719" x="6296025" y="4197350"/>
          <p14:tracePt t="10736" x="6375400" y="4152900"/>
          <p14:tracePt t="10751" x="6438900" y="4108450"/>
          <p14:tracePt t="10768" x="6510338" y="4071938"/>
          <p14:tracePt t="10785" x="6572250" y="4037013"/>
          <p14:tracePt t="10785" x="6599238" y="4010025"/>
          <p14:tracePt t="10802" x="6653213" y="3973513"/>
          <p14:tracePt t="10819" x="6697663" y="3938588"/>
          <p14:tracePt t="10835" x="6742113" y="3902075"/>
          <p14:tracePt t="10852" x="6777038" y="3875088"/>
          <p14:tracePt t="10868" x="6831013" y="3830638"/>
          <p14:tracePt t="10885" x="6875463" y="3803650"/>
          <p14:tracePt t="10885" x="6902450" y="3786188"/>
          <p14:tracePt t="10903" x="6946900" y="3751263"/>
          <p14:tracePt t="10919" x="7010400" y="3714750"/>
          <p14:tracePt t="10936" x="7062788" y="3687763"/>
          <p14:tracePt t="10952" x="7116763" y="3652838"/>
          <p14:tracePt t="10968" x="7161213" y="3625850"/>
          <p14:tracePt t="10985" x="7205663" y="3598863"/>
          <p14:tracePt t="10985" x="7242175" y="3581400"/>
          <p14:tracePt t="11004" x="7313613" y="3527425"/>
          <p14:tracePt t="11019" x="7375525" y="3482975"/>
          <p14:tracePt t="11035" x="7439025" y="3446463"/>
          <p14:tracePt t="11052" x="7491413" y="3411538"/>
          <p14:tracePt t="11068" x="7537450" y="3375025"/>
          <p14:tracePt t="11085" x="7608888" y="3340100"/>
          <p14:tracePt t="11085" x="7634288" y="3313113"/>
          <p14:tracePt t="11103" x="7715250" y="3268663"/>
          <p14:tracePt t="11119" x="7786688" y="3224213"/>
          <p14:tracePt t="11136" x="7858125" y="3179763"/>
          <p14:tracePt t="11152" x="7912100" y="3143250"/>
          <p14:tracePt t="11168" x="7966075" y="3108325"/>
          <p14:tracePt t="11185" x="8018463" y="3062288"/>
          <p14:tracePt t="11185" x="8054975" y="3036888"/>
          <p14:tracePt t="11203" x="8116888" y="2990850"/>
          <p14:tracePt t="11219" x="8180388" y="2946400"/>
          <p14:tracePt t="11236" x="8232775" y="2911475"/>
          <p14:tracePt t="11252" x="8277225" y="2884488"/>
          <p14:tracePt t="11268" x="8323263" y="2867025"/>
          <p14:tracePt t="11285" x="8358188" y="2840038"/>
          <p14:tracePt t="11302" x="8402638" y="2822575"/>
          <p14:tracePt t="11302" x="8420100" y="2813050"/>
          <p14:tracePt t="11320" x="8456613" y="2795588"/>
          <p14:tracePt t="11336" x="8510588" y="2768600"/>
          <p14:tracePt t="11352" x="8545513" y="2751138"/>
          <p14:tracePt t="11369" x="8589963" y="2724150"/>
          <p14:tracePt t="11385" x="8626475" y="2705100"/>
          <p14:tracePt t="11401" x="8661400" y="2687638"/>
          <p14:tracePt t="11401" x="8680450" y="2670175"/>
          <p14:tracePt t="11419" x="8705850" y="2670175"/>
          <p14:tracePt t="11436" x="8724900" y="2660650"/>
          <p14:tracePt t="11452" x="8732838" y="2652713"/>
          <p14:tracePt t="11468" x="8742363" y="2652713"/>
          <p14:tracePt t="11485" x="8751888" y="2652713"/>
          <p14:tracePt t="11501" x="8759825" y="2652713"/>
          <p14:tracePt t="11535" x="8769350" y="2652713"/>
          <p14:tracePt t="12029" x="8777288" y="2652713"/>
          <p14:tracePt t="12053" x="8786813" y="2652713"/>
          <p14:tracePt t="12060" x="8796338" y="2660650"/>
          <p14:tracePt t="12075" x="8804275" y="2670175"/>
          <p14:tracePt t="12091" x="8813800" y="2670175"/>
          <p14:tracePt t="12106" x="8823325" y="2679700"/>
          <p14:tracePt t="12117" x="8840788" y="2687638"/>
          <p14:tracePt t="12135" x="8858250" y="2705100"/>
          <p14:tracePt t="12151" x="8885238" y="2732088"/>
          <p14:tracePt t="12169" x="8902700" y="2751138"/>
          <p14:tracePt t="12186" x="8929688" y="2768600"/>
          <p14:tracePt t="12202" x="8956675" y="2795588"/>
          <p14:tracePt t="12218" x="8974138" y="2813050"/>
          <p14:tracePt t="12235" x="9001125" y="2840038"/>
          <p14:tracePt t="12235" x="9018588" y="2847975"/>
          <p14:tracePt t="12253" x="9045575" y="2874963"/>
          <p14:tracePt t="12269" x="9063038" y="2901950"/>
          <p14:tracePt t="12286" x="9090025" y="2919413"/>
          <p14:tracePt t="12302" x="9109075" y="2946400"/>
          <p14:tracePt t="12318" x="9117013" y="2965450"/>
          <p14:tracePt t="12335" x="9134475" y="2982913"/>
          <p14:tracePt t="12351" x="9153525" y="3009900"/>
          <p14:tracePt t="12351" x="9161463" y="3017838"/>
          <p14:tracePt t="12369" x="9180513" y="3054350"/>
          <p14:tracePt t="12385" x="9197975" y="3071813"/>
          <p14:tracePt t="12402" x="9224963" y="3108325"/>
          <p14:tracePt t="12419" x="9232900" y="3125788"/>
          <p14:tracePt t="12434" x="9251950" y="3143250"/>
          <p14:tracePt t="12451" x="9269413" y="3152775"/>
          <p14:tracePt t="12451" x="9277350" y="3160713"/>
          <p14:tracePt t="12470" x="9296400" y="3170238"/>
          <p14:tracePt t="12486" x="9323388" y="3187700"/>
          <p14:tracePt t="12504" x="9340850" y="3205163"/>
          <p14:tracePt t="12519" x="9367838" y="3232150"/>
          <p14:tracePt t="12536" x="9385300" y="3241675"/>
          <p14:tracePt t="12551" x="9402763" y="3251200"/>
          <p14:tracePt t="13979" x="9402763" y="3259138"/>
          <p14:tracePt t="14036" x="9402763" y="3268663"/>
          <p14:tracePt t="14044" x="9402763" y="3295650"/>
          <p14:tracePt t="14052" x="9402763" y="3340100"/>
          <p14:tracePt t="14069" x="9402763" y="3394075"/>
          <p14:tracePt t="14085" x="9402763" y="3446463"/>
          <p14:tracePt t="14102" x="9402763" y="3500438"/>
          <p14:tracePt t="14118" x="9402763" y="3562350"/>
          <p14:tracePt t="14118" x="9402763" y="3598863"/>
          <p14:tracePt t="14136" x="9402763" y="3670300"/>
          <p14:tracePt t="14153" x="9402763" y="3732213"/>
          <p14:tracePt t="14169" x="9394825" y="3776663"/>
          <p14:tracePt t="14185" x="9375775" y="3840163"/>
          <p14:tracePt t="14202" x="9367838" y="3894138"/>
          <p14:tracePt t="14218" x="9348788" y="3956050"/>
          <p14:tracePt t="14218" x="9340850" y="3990975"/>
          <p14:tracePt t="14237" x="9331325" y="4027488"/>
          <p14:tracePt t="14251" x="9286875" y="4133850"/>
          <p14:tracePt t="14269" x="9251950" y="4205288"/>
          <p14:tracePt t="14285" x="9215438" y="4276725"/>
          <p14:tracePt t="14302" x="9180513" y="4348163"/>
          <p14:tracePt t="14318" x="9144000" y="4419600"/>
          <p14:tracePt t="14335" x="9090025" y="4510088"/>
          <p14:tracePt t="14335" x="9063038" y="4554538"/>
          <p14:tracePt t="14353" x="9001125" y="4660900"/>
          <p14:tracePt t="14369" x="8939213" y="4732338"/>
          <p14:tracePt t="14385" x="8894763" y="4786313"/>
          <p14:tracePt t="14402" x="8848725" y="4840288"/>
          <p14:tracePt t="14418" x="8804275" y="4894263"/>
          <p14:tracePt t="14435" x="8742363" y="4946650"/>
          <p14:tracePt t="14435" x="8705850" y="4965700"/>
          <p14:tracePt t="14453" x="8653463" y="5010150"/>
          <p14:tracePt t="14469" x="8616950" y="5045075"/>
          <p14:tracePt t="14486" x="8572500" y="5081588"/>
          <p14:tracePt t="14503" x="8528050" y="5116513"/>
          <p14:tracePt t="14519" x="8474075" y="5143500"/>
          <p14:tracePt t="14535" x="8429625" y="5180013"/>
          <p14:tracePt t="14551" x="8375650" y="5224463"/>
          <p14:tracePt t="14551" x="8358188" y="5232400"/>
          <p14:tracePt t="14570" x="8304213" y="5268913"/>
          <p14:tracePt t="14586" x="8269288" y="5295900"/>
          <p14:tracePt t="14602" x="8242300" y="5330825"/>
          <p14:tracePt t="14618" x="8205788" y="5357813"/>
          <p14:tracePt t="14635" x="8161338" y="5394325"/>
          <p14:tracePt t="14651" x="8134350" y="5429250"/>
          <p14:tracePt t="14651" x="8116888" y="5465763"/>
          <p14:tracePt t="14669" x="8089900" y="5500688"/>
          <p14:tracePt t="14686" x="8062913" y="5545138"/>
          <p14:tracePt t="14702" x="8054975" y="5572125"/>
          <p14:tracePt t="14718" x="8045450" y="5599113"/>
          <p14:tracePt t="14735" x="8037513" y="5626100"/>
          <p14:tracePt t="14751" x="8037513" y="5653088"/>
          <p14:tracePt t="14751" x="8037513" y="5661025"/>
          <p14:tracePt t="14770" x="8037513" y="5688013"/>
          <p14:tracePt t="14786" x="8045450" y="5724525"/>
          <p14:tracePt t="14802" x="8072438" y="5768975"/>
          <p14:tracePt t="14819" x="8089900" y="5786438"/>
          <p14:tracePt t="14835" x="8108950" y="5803900"/>
          <p14:tracePt t="14851" x="8143875" y="5830888"/>
          <p14:tracePt t="14868" x="8215313" y="5857875"/>
          <p14:tracePt t="14886" x="8269288" y="5867400"/>
          <p14:tracePt t="14902" x="8323263" y="5875338"/>
          <p14:tracePt t="14919" x="8367713" y="5875338"/>
          <p14:tracePt t="14935" x="8412163" y="5875338"/>
          <p14:tracePt t="14951" x="8456613" y="5875338"/>
          <p14:tracePt t="14968" x="8528050" y="5875338"/>
          <p14:tracePt t="14986" x="8589963" y="5875338"/>
          <p14:tracePt t="15003" x="8661400" y="5875338"/>
          <p14:tracePt t="15019" x="8715375" y="5867400"/>
          <p14:tracePt t="15035" x="8777288" y="5857875"/>
          <p14:tracePt t="15051" x="8840788" y="5830888"/>
          <p14:tracePt t="15068" x="8956675" y="5813425"/>
          <p14:tracePt t="15086" x="9018588" y="5795963"/>
          <p14:tracePt t="15103" x="9082088" y="5786438"/>
          <p14:tracePt t="15118" x="9134475" y="5768975"/>
          <p14:tracePt t="15136" x="9188450" y="5768975"/>
          <p14:tracePt t="15151" x="9232900" y="5759450"/>
          <p14:tracePt t="15168" x="9277350" y="5751513"/>
          <p14:tracePt t="15168" x="9304338" y="5741988"/>
          <p14:tracePt t="15186" x="9358313" y="5741988"/>
          <p14:tracePt t="15202" x="9412288" y="5741988"/>
          <p14:tracePt t="15219" x="9466263" y="5741988"/>
          <p14:tracePt t="15235" x="9518650" y="5732463"/>
          <p14:tracePt t="15252" x="9555163" y="5732463"/>
          <p14:tracePt t="15268" x="9609138" y="5732463"/>
          <p14:tracePt t="15268" x="9634538" y="5724525"/>
          <p14:tracePt t="15287" x="9661525" y="5724525"/>
          <p14:tracePt t="15287" x="9688513" y="5724525"/>
          <p14:tracePt t="15303" x="9752013" y="5715000"/>
          <p14:tracePt t="15319" x="9786938" y="5715000"/>
          <p14:tracePt t="15335" x="9831388" y="5715000"/>
          <p14:tracePt t="15352" x="9875838" y="5715000"/>
          <p14:tracePt t="15368" x="9920288" y="5705475"/>
          <p14:tracePt t="15368" x="9939338" y="5697538"/>
          <p14:tracePt t="15387" x="9966325" y="5688013"/>
          <p14:tracePt t="15387" x="9991725" y="5688013"/>
          <p14:tracePt t="15403" x="10037763" y="5688013"/>
          <p14:tracePt t="15419" x="10090150" y="5680075"/>
          <p14:tracePt t="15435" x="10134600" y="5680075"/>
          <p14:tracePt t="15452" x="10180638" y="5670550"/>
          <p14:tracePt t="15468" x="10225088" y="5661025"/>
          <p14:tracePt t="15485" x="10269538" y="5661025"/>
          <p14:tracePt t="15485" x="10287000" y="5661025"/>
          <p14:tracePt t="15504" x="10331450" y="5661025"/>
          <p14:tracePt t="15519" x="10358438" y="5661025"/>
          <p14:tracePt t="15536" x="10394950" y="5661025"/>
          <p14:tracePt t="15552" x="10420350" y="5661025"/>
          <p14:tracePt t="15568" x="10439400" y="5661025"/>
          <p14:tracePt t="15585" x="10456863" y="5661025"/>
          <p14:tracePt t="15601" x="10483850" y="5661025"/>
          <p14:tracePt t="15619" x="10491788" y="5661025"/>
          <p14:tracePt t="15680" x="10501313" y="5661025"/>
          <p14:tracePt t="15703" x="10510838" y="5661025"/>
          <p14:tracePt t="15711" x="10518775" y="5661025"/>
          <p14:tracePt t="15726" x="10528300" y="5661025"/>
          <p14:tracePt t="15742" x="10545763" y="5661025"/>
          <p14:tracePt t="15757" x="10555288" y="5661025"/>
          <p14:tracePt t="15767" x="10572750" y="5661025"/>
          <p14:tracePt t="15785" x="10599738" y="5661025"/>
          <p14:tracePt t="15801" x="10626725" y="5661025"/>
          <p14:tracePt t="15801" x="10634663" y="5661025"/>
          <p14:tracePt t="15819" x="10661650" y="5661025"/>
          <p14:tracePt t="15836" x="10680700" y="5661025"/>
          <p14:tracePt t="15852" x="10698163" y="5661025"/>
          <p14:tracePt t="15868" x="10715625" y="5661025"/>
          <p14:tracePt t="15885" x="10725150" y="5670550"/>
          <p14:tracePt t="15901" x="10733088" y="5670550"/>
          <p14:tracePt t="15918" x="10742613" y="5680075"/>
          <p14:tracePt t="15934" x="10752138" y="5680075"/>
          <p14:tracePt t="16305" x="10760075" y="5670550"/>
          <p14:tracePt t="16328" x="10769600" y="5653088"/>
          <p14:tracePt t="16336" x="10777538" y="5626100"/>
          <p14:tracePt t="16352" x="10787063" y="5599113"/>
          <p14:tracePt t="16369" x="10804525" y="5572125"/>
          <p14:tracePt t="16385" x="10823575" y="5545138"/>
          <p14:tracePt t="16401" x="10831513" y="5510213"/>
          <p14:tracePt t="16418" x="10848975" y="5483225"/>
          <p14:tracePt t="16418" x="10858500" y="5456238"/>
          <p14:tracePt t="16436" x="10875963" y="5429250"/>
          <p14:tracePt t="16453" x="10885488" y="5394325"/>
          <p14:tracePt t="16469" x="10895013" y="5375275"/>
          <p14:tracePt t="16486" x="10902950" y="5340350"/>
          <p14:tracePt t="16503" x="10920413" y="5313363"/>
          <p14:tracePt t="16519" x="10920413" y="5295900"/>
          <p14:tracePt t="16535" x="10929938" y="5268913"/>
          <p14:tracePt t="16535" x="10929938" y="5259388"/>
          <p14:tracePt t="16553" x="10939463" y="5251450"/>
          <p14:tracePt t="16569" x="10939463" y="52419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6276" y="37559"/>
            <a:ext cx="67281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yo</a:t>
            </a:r>
            <a:r>
              <a:rPr lang="en-US" sz="60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-yos</a:t>
            </a:r>
            <a:r>
              <a:rPr lang="en-US" sz="6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0036" y="5282482"/>
            <a:ext cx="29209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yo-yo</a:t>
            </a:r>
            <a:r>
              <a:rPr lang="en-US" sz="6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yo-yo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0" y="1693885"/>
            <a:ext cx="6811896" cy="33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306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23"/>
    </mc:Choice>
    <mc:Fallback>
      <p:transition spd="slow" advTm="19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  <p:extLst>
    <p:ext uri="{3A86A75C-4F4B-4683-9AE1-C65F6400EC91}">
      <p14:laserTraceLst xmlns:p14="http://schemas.microsoft.com/office/powerpoint/2010/main">
        <p14:tracePtLst>
          <p14:tracePt t="971" x="10929938" y="5241925"/>
          <p14:tracePt t="1107" x="10912475" y="5241925"/>
          <p14:tracePt t="1113" x="10875963" y="5241925"/>
          <p14:tracePt t="1122" x="10769600" y="5241925"/>
          <p14:tracePt t="1138" x="10609263" y="5241925"/>
          <p14:tracePt t="1155" x="10402888" y="5251450"/>
          <p14:tracePt t="1171" x="10161588" y="5251450"/>
          <p14:tracePt t="1187" x="9831388" y="5251450"/>
          <p14:tracePt t="1187" x="9680575" y="5251450"/>
          <p14:tracePt t="1206" x="9304338" y="5232400"/>
          <p14:tracePt t="1222" x="9001125" y="5214938"/>
          <p14:tracePt t="1238" x="8670925" y="5197475"/>
          <p14:tracePt t="1255" x="8313738" y="5160963"/>
          <p14:tracePt t="1271" x="7991475" y="5108575"/>
          <p14:tracePt t="1288" x="7688263" y="5054600"/>
          <p14:tracePt t="1304" x="7367588" y="4965700"/>
          <p14:tracePt t="1304" x="7224713" y="4919663"/>
          <p14:tracePt t="1322" x="6884988" y="4776788"/>
          <p14:tracePt t="1338" x="6589713" y="4687888"/>
          <p14:tracePt t="1355" x="6251575" y="4589463"/>
          <p14:tracePt t="1371" x="5965825" y="4537075"/>
          <p14:tracePt t="1387" x="5643563" y="4456113"/>
          <p14:tracePt t="1406" x="5375275" y="4384675"/>
          <p14:tracePt t="1406" x="5232400" y="4348163"/>
          <p14:tracePt t="1422" x="4991100" y="4268788"/>
          <p14:tracePt t="1438" x="4768850" y="4160838"/>
          <p14:tracePt t="1456" x="4554538" y="4062413"/>
          <p14:tracePt t="1471" x="4394200" y="3983038"/>
          <p14:tracePt t="1488" x="4232275" y="3911600"/>
          <p14:tracePt t="1504" x="4089400" y="3830638"/>
          <p14:tracePt t="1504" x="4027488" y="3795713"/>
          <p14:tracePt t="1523" x="3973513" y="3759200"/>
          <p14:tracePt t="1523" x="3919538" y="3732213"/>
          <p14:tracePt t="1538" x="3848100" y="3679825"/>
          <p14:tracePt t="1555" x="3759200" y="3616325"/>
          <p14:tracePt t="1571" x="3679825" y="3536950"/>
          <p14:tracePt t="1587" x="3608388" y="3473450"/>
          <p14:tracePt t="1604" x="3536950" y="3411538"/>
          <p14:tracePt t="1621" x="3465513" y="3348038"/>
          <p14:tracePt t="1621" x="3438525" y="3330575"/>
          <p14:tracePt t="1639" x="3384550" y="3268663"/>
          <p14:tracePt t="1655" x="3322638" y="3205163"/>
          <p14:tracePt t="1672" x="3268663" y="3152775"/>
          <p14:tracePt t="1688" x="3205163" y="3081338"/>
          <p14:tracePt t="1704" x="3152775" y="3017838"/>
          <p14:tracePt t="1704" x="3125788" y="2973388"/>
          <p14:tracePt t="1724" x="3098800" y="2946400"/>
          <p14:tracePt t="1737" x="3044825" y="2867025"/>
          <p14:tracePt t="1755" x="3017838" y="2813050"/>
          <p14:tracePt t="1772" x="2990850" y="2776538"/>
          <p14:tracePt t="1788" x="2973388" y="2732088"/>
          <p14:tracePt t="1804" x="2946400" y="2687638"/>
          <p14:tracePt t="1821" x="2928938" y="2652713"/>
          <p14:tracePt t="1821" x="2911475" y="2625725"/>
          <p14:tracePt t="1839" x="2894013" y="2589213"/>
          <p14:tracePt t="1855" x="2867025" y="2544763"/>
          <p14:tracePt t="1872" x="2840038" y="2490788"/>
          <p14:tracePt t="1888" x="2822575" y="2455863"/>
          <p14:tracePt t="1904" x="2795588" y="2411413"/>
          <p14:tracePt t="1921" x="2776538" y="2374900"/>
          <p14:tracePt t="1937" x="2751138" y="2339975"/>
          <p14:tracePt t="1937" x="2732088" y="2322513"/>
          <p14:tracePt t="1955" x="2714625" y="2268538"/>
          <p14:tracePt t="1972" x="2697163" y="2224088"/>
          <p14:tracePt t="1988" x="2660650" y="2143125"/>
          <p14:tracePt t="2005" x="2643188" y="2081213"/>
          <p14:tracePt t="2021" x="2625725" y="2027238"/>
          <p14:tracePt t="2037" x="2608263" y="1982788"/>
          <p14:tracePt t="2037" x="2598738" y="1955800"/>
          <p14:tracePt t="2055" x="2589213" y="1911350"/>
          <p14:tracePt t="2072" x="2581275" y="1874838"/>
          <p14:tracePt t="2088" x="2581275" y="1847850"/>
          <p14:tracePt t="2105" x="2571750" y="1822450"/>
          <p14:tracePt t="2121" x="2562225" y="1795463"/>
          <p14:tracePt t="2137" x="2562225" y="1785938"/>
          <p14:tracePt t="2154" x="2562225" y="1751013"/>
          <p14:tracePt t="2172" x="2562225" y="1731963"/>
          <p14:tracePt t="2188" x="2562225" y="1724025"/>
          <p14:tracePt t="2204" x="2562225" y="1714500"/>
          <p14:tracePt t="3113" x="2571750" y="1714500"/>
          <p14:tracePt t="3383" x="2589213" y="1714500"/>
          <p14:tracePt t="3391" x="2608263" y="1714500"/>
          <p14:tracePt t="3404" x="2705100" y="1697038"/>
          <p14:tracePt t="3422" x="2786063" y="1687513"/>
          <p14:tracePt t="3438" x="2884488" y="1670050"/>
          <p14:tracePt t="3454" x="2965450" y="1652588"/>
          <p14:tracePt t="3471" x="3062288" y="1633538"/>
          <p14:tracePt t="3487" x="3152775" y="1608138"/>
          <p14:tracePt t="3504" x="3251200" y="1598613"/>
          <p14:tracePt t="3504" x="3286125" y="1589088"/>
          <p14:tracePt t="3522" x="3375025" y="1571625"/>
          <p14:tracePt t="3538" x="3438525" y="1562100"/>
          <p14:tracePt t="3555" x="3500438" y="1544638"/>
          <p14:tracePt t="3571" x="3562350" y="1544638"/>
          <p14:tracePt t="3589" x="3643313" y="1536700"/>
          <p14:tracePt t="3605" x="3705225" y="1517650"/>
          <p14:tracePt t="3605" x="3751263" y="1500188"/>
          <p14:tracePt t="3623" x="3803650" y="1490663"/>
          <p14:tracePt t="3638" x="3857625" y="1482725"/>
          <p14:tracePt t="3655" x="3902075" y="1482725"/>
          <p14:tracePt t="3671" x="3938588" y="1473200"/>
          <p14:tracePt t="3688" x="3956050" y="1473200"/>
          <p14:tracePt t="3704" x="3990975" y="1465263"/>
          <p14:tracePt t="3721" x="4017963" y="1465263"/>
          <p14:tracePt t="3739" x="4027488" y="1465263"/>
          <p14:tracePt t="3754" x="4037013" y="1465263"/>
          <p14:tracePt t="3771" x="4044950" y="1465263"/>
          <p14:tracePt t="3787" x="4054475" y="1465263"/>
          <p14:tracePt t="3815" x="4062413" y="1465263"/>
          <p14:tracePt t="4224" x="4071938" y="1465263"/>
          <p14:tracePt t="4263" x="4081463" y="1465263"/>
          <p14:tracePt t="4278" x="4089400" y="1465263"/>
          <p14:tracePt t="4286" x="4098925" y="1465263"/>
          <p14:tracePt t="4294" x="4116388" y="1465263"/>
          <p14:tracePt t="4304" x="4143375" y="1465263"/>
          <p14:tracePt t="4321" x="4179888" y="1455738"/>
          <p14:tracePt t="4337" x="4214813" y="1455738"/>
          <p14:tracePt t="4337" x="4241800" y="1455738"/>
          <p14:tracePt t="4356" x="4286250" y="1455738"/>
          <p14:tracePt t="4372" x="4348163" y="1446213"/>
          <p14:tracePt t="4388" x="4411663" y="1446213"/>
          <p14:tracePt t="4405" x="4491038" y="1446213"/>
          <p14:tracePt t="4421" x="4562475" y="1446213"/>
          <p14:tracePt t="4437" x="4660900" y="1446213"/>
          <p14:tracePt t="4437" x="4697413" y="1446213"/>
          <p14:tracePt t="4456" x="4786313" y="1446213"/>
          <p14:tracePt t="4472" x="4884738" y="1446213"/>
          <p14:tracePt t="4488" x="4965700" y="1446213"/>
          <p14:tracePt t="4505" x="5054600" y="1446213"/>
          <p14:tracePt t="4521" x="5153025" y="1446213"/>
          <p14:tracePt t="4537" x="5251450" y="1446213"/>
          <p14:tracePt t="4554" x="5394325" y="1446213"/>
          <p14:tracePt t="4572" x="5473700" y="1446213"/>
          <p14:tracePt t="4589" x="5562600" y="1446213"/>
          <p14:tracePt t="4605" x="5661025" y="1446213"/>
          <p14:tracePt t="4621" x="5741988" y="1446213"/>
          <p14:tracePt t="4637" x="5830888" y="1446213"/>
          <p14:tracePt t="4655" x="5929313" y="1446213"/>
          <p14:tracePt t="4655" x="5965825" y="1446213"/>
          <p14:tracePt t="4672" x="6072188" y="1446213"/>
          <p14:tracePt t="4688" x="6161088" y="1446213"/>
          <p14:tracePt t="4705" x="6251575" y="1465263"/>
          <p14:tracePt t="4721" x="6313488" y="1465263"/>
          <p14:tracePt t="4737" x="6367463" y="1482725"/>
          <p14:tracePt t="4754" x="6402388" y="1482725"/>
          <p14:tracePt t="4754" x="6429375" y="1482725"/>
          <p14:tracePt t="4773" x="6446838" y="1490663"/>
          <p14:tracePt t="4788" x="6465888" y="1490663"/>
          <p14:tracePt t="4805" x="6483350" y="1490663"/>
          <p14:tracePt t="4821" x="6491288" y="1490663"/>
          <p14:tracePt t="4842" x="6500813" y="1500188"/>
          <p14:tracePt t="4872" x="6510338" y="1500188"/>
          <p14:tracePt t="4896" x="6518275" y="1500188"/>
          <p14:tracePt t="4911" x="6537325" y="1500188"/>
          <p14:tracePt t="4927" x="6537325" y="1509713"/>
          <p14:tracePt t="4934" x="6545263" y="1509713"/>
          <p14:tracePt t="4942" x="6562725" y="1509713"/>
          <p14:tracePt t="4954" x="6581775" y="1509713"/>
          <p14:tracePt t="4971" x="6616700" y="1509713"/>
          <p14:tracePt t="4971" x="6626225" y="1509713"/>
          <p14:tracePt t="4989" x="6661150" y="1509713"/>
          <p14:tracePt t="5005" x="6705600" y="1509713"/>
          <p14:tracePt t="5021" x="6759575" y="1500188"/>
          <p14:tracePt t="5038" x="6813550" y="1490663"/>
          <p14:tracePt t="5054" x="6848475" y="1490663"/>
          <p14:tracePt t="5071" x="6875463" y="1482725"/>
          <p14:tracePt t="5071" x="6894513" y="1482725"/>
          <p14:tracePt t="5090" x="6911975" y="1473200"/>
          <p14:tracePt t="5105" x="6946900" y="1473200"/>
          <p14:tracePt t="5121" x="6965950" y="1473200"/>
          <p14:tracePt t="5137" x="6973888" y="1473200"/>
          <p14:tracePt t="5154" x="6991350" y="1473200"/>
          <p14:tracePt t="6077" x="6991350" y="1482725"/>
          <p14:tracePt t="6733" x="6991350" y="1490663"/>
          <p14:tracePt t="6740" x="6991350" y="1500188"/>
          <p14:tracePt t="6763" x="6983413" y="1509713"/>
          <p14:tracePt t="6779" x="6973888" y="1517650"/>
          <p14:tracePt t="6788" x="6956425" y="1527175"/>
          <p14:tracePt t="6805" x="6946900" y="1536700"/>
          <p14:tracePt t="6821" x="6929438" y="1544638"/>
          <p14:tracePt t="6837" x="6919913" y="1554163"/>
          <p14:tracePt t="6854" x="6911975" y="1562100"/>
          <p14:tracePt t="6854" x="6902450" y="1562100"/>
          <p14:tracePt t="6874" x="6884988" y="1581150"/>
          <p14:tracePt t="6888" x="6867525" y="1581150"/>
          <p14:tracePt t="6906" x="6848475" y="1589088"/>
          <p14:tracePt t="6922" x="6823075" y="1598613"/>
          <p14:tracePt t="6938" x="6786563" y="1616075"/>
          <p14:tracePt t="6938" x="6769100" y="1616075"/>
          <p14:tracePt t="6957" x="6759575" y="1625600"/>
          <p14:tracePt t="6971" x="6688138" y="1643063"/>
          <p14:tracePt t="6989" x="6643688" y="1670050"/>
          <p14:tracePt t="7006" x="6589713" y="1687513"/>
          <p14:tracePt t="7023" x="6545263" y="1704975"/>
          <p14:tracePt t="7039" x="6510338" y="1731963"/>
          <p14:tracePt t="7055" x="6465888" y="1741488"/>
          <p14:tracePt t="7055" x="6446838" y="1758950"/>
          <p14:tracePt t="7074" x="6402388" y="1768475"/>
          <p14:tracePt t="7091" x="6340475" y="1785938"/>
          <p14:tracePt t="7106" x="6296025" y="1803400"/>
          <p14:tracePt t="7122" x="6259513" y="1812925"/>
          <p14:tracePt t="7139" x="6224588" y="1830388"/>
          <p14:tracePt t="7156" x="6197600" y="1839913"/>
          <p14:tracePt t="7172" x="6161088" y="1847850"/>
          <p14:tracePt t="7190" x="6134100" y="1857375"/>
          <p14:tracePt t="7206" x="6099175" y="1857375"/>
          <p14:tracePt t="7222" x="6081713" y="1866900"/>
          <p14:tracePt t="7239" x="6045200" y="1874838"/>
          <p14:tracePt t="7255" x="6018213" y="1884363"/>
          <p14:tracePt t="7272" x="5983288" y="1893888"/>
          <p14:tracePt t="7272" x="5973763" y="1901825"/>
          <p14:tracePt t="7290" x="5938838" y="1911350"/>
          <p14:tracePt t="7306" x="5919788" y="1919288"/>
          <p14:tracePt t="7322" x="5902325" y="1919288"/>
          <p14:tracePt t="7338" x="5884863" y="1919288"/>
          <p14:tracePt t="7355" x="5867400" y="1928813"/>
          <p14:tracePt t="7372" x="5848350" y="1938338"/>
          <p14:tracePt t="7372" x="5830888" y="1938338"/>
          <p14:tracePt t="7390" x="5803900" y="1955800"/>
          <p14:tracePt t="7407" x="5768975" y="1973263"/>
          <p14:tracePt t="7423" x="5732463" y="1990725"/>
          <p14:tracePt t="7439" x="5715000" y="2000250"/>
          <p14:tracePt t="7455" x="5680075" y="2017713"/>
          <p14:tracePt t="7472" x="5653088" y="2027238"/>
          <p14:tracePt t="7488" x="5599113" y="2044700"/>
          <p14:tracePt t="7507" x="5562600" y="2062163"/>
          <p14:tracePt t="7523" x="5527675" y="2081213"/>
          <p14:tracePt t="7539" x="5483225" y="2089150"/>
          <p14:tracePt t="7555" x="5456238" y="2116138"/>
          <p14:tracePt t="7571" x="5411788" y="2125663"/>
          <p14:tracePt t="7588" x="5375275" y="2143125"/>
          <p14:tracePt t="7588" x="5348288" y="2160588"/>
          <p14:tracePt t="7607" x="5313363" y="2170113"/>
          <p14:tracePt t="7623" x="5286375" y="2187575"/>
          <p14:tracePt t="7639" x="5268913" y="2205038"/>
          <p14:tracePt t="7656" x="5251450" y="2224088"/>
          <p14:tracePt t="7672" x="5232400" y="2232025"/>
          <p14:tracePt t="7688" x="5214938" y="2241550"/>
          <p14:tracePt t="7688" x="5205413" y="2259013"/>
          <p14:tracePt t="7707" x="5180013" y="2276475"/>
          <p14:tracePt t="7724" x="5143500" y="2303463"/>
          <p14:tracePt t="7739" x="5116513" y="2339975"/>
          <p14:tracePt t="7756" x="5089525" y="2366963"/>
          <p14:tracePt t="7772" x="5062538" y="2393950"/>
          <p14:tracePt t="7788" x="5045075" y="2419350"/>
          <p14:tracePt t="7788" x="5027613" y="2438400"/>
          <p14:tracePt t="7807" x="5000625" y="2473325"/>
          <p14:tracePt t="7823" x="4983163" y="2490788"/>
          <p14:tracePt t="7839" x="4965700" y="2527300"/>
          <p14:tracePt t="7856" x="4946650" y="2562225"/>
          <p14:tracePt t="7872" x="4929188" y="2589213"/>
          <p14:tracePt t="7888" x="4911725" y="2625725"/>
          <p14:tracePt t="7906" x="4884738" y="2679700"/>
          <p14:tracePt t="7923" x="4875213" y="2697163"/>
          <p14:tracePt t="7939" x="4867275" y="2714625"/>
          <p14:tracePt t="7956" x="4867275" y="2732088"/>
          <p14:tracePt t="7972" x="4857750" y="2751138"/>
          <p14:tracePt t="7989" x="4848225" y="2768600"/>
          <p14:tracePt t="8005" x="4840288" y="2795588"/>
          <p14:tracePt t="8005" x="4840288" y="2803525"/>
          <p14:tracePt t="8023" x="4830763" y="2830513"/>
          <p14:tracePt t="8039" x="4830763" y="2840038"/>
          <p14:tracePt t="8056" x="4830763" y="2857500"/>
          <p14:tracePt t="8072" x="4830763" y="2867025"/>
          <p14:tracePt t="8088" x="4830763" y="2874963"/>
          <p14:tracePt t="8108" x="4830763" y="2884488"/>
          <p14:tracePt t="10188" x="4840288" y="2884488"/>
          <p14:tracePt t="10285" x="4857750" y="2884488"/>
          <p14:tracePt t="10292" x="4884738" y="2884488"/>
          <p14:tracePt t="10304" x="4938713" y="2884488"/>
          <p14:tracePt t="10304" x="4965700" y="2884488"/>
          <p14:tracePt t="10323" x="5037138" y="2884488"/>
          <p14:tracePt t="10340" x="5180013" y="2901950"/>
          <p14:tracePt t="10356" x="5357813" y="2911475"/>
          <p14:tracePt t="10372" x="5589588" y="2928938"/>
          <p14:tracePt t="10388" x="5813425" y="2946400"/>
          <p14:tracePt t="10405" x="6027738" y="2965450"/>
          <p14:tracePt t="10405" x="6143625" y="2973388"/>
          <p14:tracePt t="10424" x="6242050" y="2990850"/>
          <p14:tracePt t="10424" x="6340475" y="3009900"/>
          <p14:tracePt t="10439" x="6545263" y="3044825"/>
          <p14:tracePt t="10456" x="6732588" y="3071813"/>
          <p14:tracePt t="10472" x="6956425" y="3098800"/>
          <p14:tracePt t="10489" x="7143750" y="3125788"/>
          <p14:tracePt t="10505" x="7331075" y="3170238"/>
          <p14:tracePt t="10522" x="7554913" y="3251200"/>
          <p14:tracePt t="10540" x="7670800" y="3303588"/>
          <p14:tracePt t="10556" x="7804150" y="3367088"/>
          <p14:tracePt t="10572" x="7912100" y="3429000"/>
          <p14:tracePt t="10589" x="8037513" y="3490913"/>
          <p14:tracePt t="10607" x="8143875" y="3581400"/>
          <p14:tracePt t="10622" x="8224838" y="3633788"/>
          <p14:tracePt t="10622" x="8269288" y="3670300"/>
          <p14:tracePt t="10640" x="8340725" y="3751263"/>
          <p14:tracePt t="10656" x="8412163" y="3822700"/>
          <p14:tracePt t="10672" x="8456613" y="3902075"/>
          <p14:tracePt t="10689" x="8501063" y="3965575"/>
          <p14:tracePt t="10705" x="8545513" y="4044950"/>
          <p14:tracePt t="10722" x="8572500" y="4108450"/>
          <p14:tracePt t="10722" x="8589963" y="4160838"/>
          <p14:tracePt t="10740" x="8599488" y="4224338"/>
          <p14:tracePt t="10756" x="8609013" y="4286250"/>
          <p14:tracePt t="10773" x="8616950" y="4348163"/>
          <p14:tracePt t="10789" x="8616950" y="4402138"/>
          <p14:tracePt t="10806" x="8616950" y="4465638"/>
          <p14:tracePt t="10822" x="8616950" y="4545013"/>
          <p14:tracePt t="10822" x="8616950" y="4581525"/>
          <p14:tracePt t="10840" x="8616950" y="4660900"/>
          <p14:tracePt t="10857" x="8616950" y="4732338"/>
          <p14:tracePt t="10873" x="8609013" y="4803775"/>
          <p14:tracePt t="10889" x="8589963" y="4902200"/>
          <p14:tracePt t="10906" x="8555038" y="5000625"/>
          <p14:tracePt t="10922" x="8518525" y="5108575"/>
          <p14:tracePt t="10938" x="8483600" y="5214938"/>
          <p14:tracePt t="10938" x="8456613" y="5259388"/>
          <p14:tracePt t="10957" x="8420100" y="5367338"/>
          <p14:tracePt t="10973" x="8385175" y="5456238"/>
          <p14:tracePt t="10989" x="8348663" y="5518150"/>
          <p14:tracePt t="11006" x="8348663" y="5545138"/>
          <p14:tracePt t="11022" x="8340725" y="5562600"/>
          <p14:tracePt t="11039" x="8340725" y="5572125"/>
          <p14:tracePt t="11057" x="8340725" y="5554663"/>
          <p14:tracePt t="11496" x="8340725" y="5545138"/>
          <p14:tracePt t="11505" x="8340725" y="5527675"/>
          <p14:tracePt t="11520" x="8340725" y="5510213"/>
          <p14:tracePt t="11527" x="8348663" y="5500688"/>
          <p14:tracePt t="11538" x="8358188" y="5456238"/>
          <p14:tracePt t="11555" x="8385175" y="5419725"/>
          <p14:tracePt t="11555" x="8394700" y="5402263"/>
          <p14:tracePt t="11574" x="8412163" y="5375275"/>
          <p14:tracePt t="11574" x="8429625" y="5357813"/>
          <p14:tracePt t="11589" x="8456613" y="5313363"/>
          <p14:tracePt t="11607" x="8491538" y="5295900"/>
          <p14:tracePt t="11622" x="8518525" y="5259388"/>
          <p14:tracePt t="11639" x="8545513" y="5232400"/>
          <p14:tracePt t="11655" x="8582025" y="5205413"/>
          <p14:tracePt t="11672" x="8616950" y="5180013"/>
          <p14:tracePt t="11672" x="8643938" y="5170488"/>
          <p14:tracePt t="11690" x="8688388" y="5153025"/>
          <p14:tracePt t="11706" x="8732838" y="5126038"/>
          <p14:tracePt t="11724" x="8777288" y="5108575"/>
          <p14:tracePt t="11739" x="8813800" y="5089525"/>
          <p14:tracePt t="11755" x="8858250" y="5081588"/>
          <p14:tracePt t="11772" x="8912225" y="5054600"/>
          <p14:tracePt t="11772" x="8929688" y="5054600"/>
          <p14:tracePt t="11790" x="8991600" y="5037138"/>
          <p14:tracePt t="11806" x="9055100" y="5018088"/>
          <p14:tracePt t="11822" x="9109075" y="5010150"/>
          <p14:tracePt t="11839" x="9153525" y="5010150"/>
          <p14:tracePt t="11855" x="9188450" y="5010150"/>
          <p14:tracePt t="11872" x="9224963" y="5010150"/>
          <p14:tracePt t="11872" x="9242425" y="5010150"/>
          <p14:tracePt t="11890" x="9286875" y="5010150"/>
          <p14:tracePt t="11906" x="9323388" y="5010150"/>
          <p14:tracePt t="11923" x="9358313" y="5018088"/>
          <p14:tracePt t="11939" x="9394825" y="5037138"/>
          <p14:tracePt t="11956" x="9439275" y="5054600"/>
          <p14:tracePt t="11972" x="9456738" y="5072063"/>
          <p14:tracePt t="11988" x="9491663" y="5089525"/>
          <p14:tracePt t="11988" x="9501188" y="5099050"/>
          <p14:tracePt t="12006" x="9518650" y="5116513"/>
          <p14:tracePt t="12023" x="9518650" y="5126038"/>
          <p14:tracePt t="12038" x="9528175" y="5143500"/>
          <p14:tracePt t="12056" x="9537700" y="5153025"/>
          <p14:tracePt t="12072" x="9537700" y="5160963"/>
          <p14:tracePt t="12087" x="9545638" y="5170488"/>
          <p14:tracePt t="12087" x="9545638" y="5180013"/>
          <p14:tracePt t="12108" x="9555163" y="5187950"/>
          <p14:tracePt t="12145" x="9563100" y="5187950"/>
          <p14:tracePt t="12184" x="9563100" y="5180013"/>
          <p14:tracePt t="12407" x="9563100" y="5170488"/>
          <p14:tracePt t="12424" x="9563100" y="5153025"/>
          <p14:tracePt t="12430" x="9572625" y="5143500"/>
          <p14:tracePt t="12446" x="9572625" y="5126038"/>
          <p14:tracePt t="12456" x="9582150" y="5108575"/>
          <p14:tracePt t="12472" x="9590088" y="5089525"/>
          <p14:tracePt t="12489" x="9609138" y="5072063"/>
          <p14:tracePt t="12505" x="9626600" y="5054600"/>
          <p14:tracePt t="12523" x="9644063" y="5045075"/>
          <p14:tracePt t="12539" x="9661525" y="5037138"/>
          <p14:tracePt t="12556" x="9671050" y="5037138"/>
          <p14:tracePt t="12572" x="9688513" y="5037138"/>
          <p14:tracePt t="12588" x="9698038" y="5037138"/>
          <p14:tracePt t="12605" x="9715500" y="5037138"/>
          <p14:tracePt t="12605" x="9725025" y="5037138"/>
          <p14:tracePt t="12624" x="9732963" y="5037138"/>
          <p14:tracePt t="12640" x="9752013" y="5037138"/>
          <p14:tracePt t="12656" x="9769475" y="5045075"/>
          <p14:tracePt t="12672" x="9796463" y="5072063"/>
          <p14:tracePt t="12688" x="9823450" y="5089525"/>
          <p14:tracePt t="12705" x="9858375" y="5116513"/>
          <p14:tracePt t="12705" x="9867900" y="5133975"/>
          <p14:tracePt t="12724" x="9894888" y="5153025"/>
          <p14:tracePt t="12739" x="9912350" y="5160963"/>
          <p14:tracePt t="12756" x="9920288" y="5180013"/>
          <p14:tracePt t="12772" x="9929813" y="5180013"/>
          <p14:tracePt t="12788" x="9929813" y="5197475"/>
          <p14:tracePt t="12805" x="9939338" y="5197475"/>
          <p14:tracePt t="12821" x="9939338" y="5205413"/>
          <p14:tracePt t="12838" x="9947275" y="520541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fish cooked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0" y="2582583"/>
            <a:ext cx="5468961" cy="3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I like face boy clip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 bwMode="auto">
          <a:xfrm>
            <a:off x="8229296" y="486914"/>
            <a:ext cx="2175501" cy="23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I like face boy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3"/>
          <a:stretch/>
        </p:blipFill>
        <p:spPr bwMode="auto">
          <a:xfrm>
            <a:off x="8229296" y="3761653"/>
            <a:ext cx="2581397" cy="23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4186" y="642762"/>
            <a:ext cx="36872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like fish.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55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70"/>
    </mc:Choice>
    <mc:Fallback>
      <p:transition spd="slow" advTm="25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07" x="9947275" y="5197475"/>
          <p14:tracePt t="1651" x="9947275" y="5180013"/>
          <p14:tracePt t="1659" x="9947275" y="5153025"/>
          <p14:tracePt t="1666" x="9947275" y="5133975"/>
          <p14:tracePt t="1676" x="9947275" y="5072063"/>
          <p14:tracePt t="1693" x="9947275" y="4991100"/>
          <p14:tracePt t="1709" x="9947275" y="4848225"/>
          <p14:tracePt t="1728" x="9947275" y="4776788"/>
          <p14:tracePt t="1744" x="9947275" y="4679950"/>
          <p14:tracePt t="1760" x="9920288" y="4572000"/>
          <p14:tracePt t="1776" x="9875838" y="4456113"/>
          <p14:tracePt t="1793" x="9813925" y="4348163"/>
          <p14:tracePt t="1809" x="9752013" y="4259263"/>
          <p14:tracePt t="1809" x="9715500" y="4214813"/>
          <p14:tracePt t="1828" x="9626600" y="4116388"/>
          <p14:tracePt t="1844" x="9528175" y="4017963"/>
          <p14:tracePt t="1860" x="9420225" y="3894138"/>
          <p14:tracePt t="1877" x="9304338" y="3786188"/>
          <p14:tracePt t="1893" x="9197975" y="3687763"/>
          <p14:tracePt t="1909" x="9063038" y="3598863"/>
          <p14:tracePt t="1909" x="9001125" y="3571875"/>
          <p14:tracePt t="1928" x="8875713" y="3500438"/>
          <p14:tracePt t="1944" x="8777288" y="3446463"/>
          <p14:tracePt t="1961" x="8643938" y="3384550"/>
          <p14:tracePt t="1977" x="8510588" y="3348038"/>
          <p14:tracePt t="1993" x="8358188" y="3313113"/>
          <p14:tracePt t="2010" x="8215313" y="3295650"/>
          <p14:tracePt t="2010" x="8153400" y="3286125"/>
          <p14:tracePt t="2028" x="8027988" y="3286125"/>
          <p14:tracePt t="2045" x="7902575" y="3276600"/>
          <p14:tracePt t="2061" x="7796213" y="3276600"/>
          <p14:tracePt t="2076" x="7697788" y="3276600"/>
          <p14:tracePt t="2093" x="7599363" y="3276600"/>
          <p14:tracePt t="2109" x="7518400" y="3276600"/>
          <p14:tracePt t="2126" x="7439025" y="3276600"/>
          <p14:tracePt t="2126" x="7402513" y="3276600"/>
          <p14:tracePt t="2144" x="7331075" y="3268663"/>
          <p14:tracePt t="2161" x="7277100" y="3268663"/>
          <p14:tracePt t="2177" x="7224713" y="3259138"/>
          <p14:tracePt t="2193" x="7161213" y="3232150"/>
          <p14:tracePt t="2209" x="7099300" y="3224213"/>
          <p14:tracePt t="2226" x="7027863" y="3197225"/>
          <p14:tracePt t="2226" x="7010400" y="3187700"/>
          <p14:tracePt t="2245" x="6956425" y="3160713"/>
          <p14:tracePt t="2261" x="6929438" y="3133725"/>
          <p14:tracePt t="2277" x="6894513" y="3116263"/>
          <p14:tracePt t="2294" x="6884988" y="3108325"/>
          <p14:tracePt t="2309" x="6875463" y="3108325"/>
          <p14:tracePt t="2328" x="6867525" y="3089275"/>
          <p14:tracePt t="2723" x="6867525" y="3062288"/>
          <p14:tracePt t="2731" x="6858000" y="3027363"/>
          <p14:tracePt t="2742" x="6823075" y="2901950"/>
          <p14:tracePt t="2759" x="6715125" y="2652713"/>
          <p14:tracePt t="2778" x="6626225" y="2455863"/>
          <p14:tracePt t="2794" x="6545263" y="2276475"/>
          <p14:tracePt t="2810" x="6438900" y="2089150"/>
          <p14:tracePt t="2827" x="6330950" y="1901825"/>
          <p14:tracePt t="2843" x="6205538" y="1670050"/>
          <p14:tracePt t="2859" x="6089650" y="1455738"/>
          <p14:tracePt t="2859" x="6027738" y="1347788"/>
          <p14:tracePt t="2878" x="5929313" y="1143000"/>
          <p14:tracePt t="2894" x="5840413" y="946150"/>
          <p14:tracePt t="2910" x="5759450" y="795338"/>
          <p14:tracePt t="2927" x="5680075" y="625475"/>
          <p14:tracePt t="2943" x="5599113" y="455613"/>
          <p14:tracePt t="2959" x="5537200" y="322263"/>
          <p14:tracePt t="2959" x="5510213" y="268288"/>
          <p14:tracePt t="2979" x="5465763" y="160338"/>
          <p14:tracePt t="2994" x="5438775" y="88900"/>
          <p14:tracePt t="3010" x="5411788" y="44450"/>
          <p14:tracePt t="3027" x="5384800" y="0"/>
          <p14:tracePt t="3043" x="5357813" y="0"/>
          <p14:tracePt t="3060" x="5348288" y="0"/>
          <p14:tracePt t="3076" x="5340350" y="0"/>
          <p14:tracePt t="6616" x="5348288" y="0"/>
          <p14:tracePt t="7447" x="5375275" y="0"/>
          <p14:tracePt t="7454" x="5402263" y="0"/>
          <p14:tracePt t="7462" x="5438775" y="0"/>
          <p14:tracePt t="7462" x="5510213" y="0"/>
          <p14:tracePt t="7479" x="5653088" y="0"/>
          <p14:tracePt t="7494" x="5848350" y="0"/>
          <p14:tracePt t="7510" x="6062663" y="0"/>
          <p14:tracePt t="7528" x="6296025" y="0"/>
          <p14:tracePt t="7544" x="6518275" y="0"/>
          <p14:tracePt t="7561" x="6732588" y="0"/>
          <p14:tracePt t="7561" x="6831013" y="0"/>
          <p14:tracePt t="7579" x="6919913" y="0"/>
          <p14:tracePt t="7579" x="7018338" y="0"/>
          <p14:tracePt t="7595" x="7161213" y="0"/>
          <p14:tracePt t="7612" x="7348538" y="0"/>
          <p14:tracePt t="7628" x="7527925" y="0"/>
          <p14:tracePt t="7644" x="7715250" y="0"/>
          <p14:tracePt t="7660" x="7867650" y="0"/>
          <p14:tracePt t="7660" x="7956550" y="0"/>
          <p14:tracePt t="7679" x="8054975" y="0"/>
          <p14:tracePt t="7695" x="8153400" y="0"/>
          <p14:tracePt t="7711" x="8277225" y="0"/>
          <p14:tracePt t="7728" x="8394700" y="0"/>
          <p14:tracePt t="7744" x="8510588" y="0"/>
          <p14:tracePt t="7760" x="8609013" y="0"/>
          <p14:tracePt t="7777" x="8715375" y="0"/>
          <p14:tracePt t="7795" x="8796338" y="0"/>
          <p14:tracePt t="7812" x="8885238" y="0"/>
          <p14:tracePt t="7828" x="8966200" y="0"/>
          <p14:tracePt t="7845" x="9063038" y="0"/>
          <p14:tracePt t="7860" x="9144000" y="0"/>
          <p14:tracePt t="7877" x="9205913" y="0"/>
          <p14:tracePt t="7877" x="9242425" y="0"/>
          <p14:tracePt t="7895" x="9304338" y="17463"/>
          <p14:tracePt t="7912" x="9394825" y="36513"/>
          <p14:tracePt t="7928" x="9474200" y="44450"/>
          <p14:tracePt t="7945" x="9537700" y="71438"/>
          <p14:tracePt t="7961" x="9599613" y="107950"/>
          <p14:tracePt t="7978" x="9661525" y="133350"/>
          <p14:tracePt t="7978" x="9680575" y="160338"/>
          <p14:tracePt t="7996" x="9725025" y="187325"/>
          <p14:tracePt t="7996" x="9752013" y="204788"/>
          <p14:tracePt t="8012" x="9823450" y="258763"/>
          <p14:tracePt t="8028" x="9885363" y="295275"/>
          <p14:tracePt t="8045" x="9929813" y="322263"/>
          <p14:tracePt t="8061" x="9974263" y="357188"/>
          <p14:tracePt t="8077" x="10018713" y="393700"/>
          <p14:tracePt t="8094" x="10055225" y="428625"/>
          <p14:tracePt t="8094" x="10072688" y="455613"/>
          <p14:tracePt t="8112" x="10117138" y="517525"/>
          <p14:tracePt t="8128" x="10161588" y="581025"/>
          <p14:tracePt t="8145" x="10198100" y="642938"/>
          <p14:tracePt t="8161" x="10233025" y="714375"/>
          <p14:tracePt t="8177" x="10269538" y="776288"/>
          <p14:tracePt t="8194" x="10313988" y="830263"/>
          <p14:tracePt t="8194" x="10331450" y="866775"/>
          <p14:tracePt t="8212" x="10367963" y="938213"/>
          <p14:tracePt t="8228" x="10394950" y="982663"/>
          <p14:tracePt t="8245" x="10412413" y="1044575"/>
          <p14:tracePt t="8261" x="10439400" y="1098550"/>
          <p14:tracePt t="8277" x="10447338" y="1160463"/>
          <p14:tracePt t="8294" x="10456863" y="1214438"/>
          <p14:tracePt t="8294" x="10466388" y="1241425"/>
          <p14:tracePt t="8313" x="10474325" y="1295400"/>
          <p14:tracePt t="8328" x="10474325" y="1357313"/>
          <p14:tracePt t="8345" x="10474325" y="1438275"/>
          <p14:tracePt t="8361" x="10474325" y="1509713"/>
          <p14:tracePt t="8377" x="10466388" y="1589088"/>
          <p14:tracePt t="8394" x="10439400" y="1660525"/>
          <p14:tracePt t="8394" x="10420350" y="1714500"/>
          <p14:tracePt t="8412" x="10385425" y="1785938"/>
          <p14:tracePt t="8428" x="10331450" y="1884363"/>
          <p14:tracePt t="8445" x="10277475" y="1990725"/>
          <p14:tracePt t="8461" x="10215563" y="2089150"/>
          <p14:tracePt t="8478" x="10161588" y="2160588"/>
          <p14:tracePt t="8494" x="10090150" y="2232025"/>
          <p14:tracePt t="8510" x="10010775" y="2312988"/>
          <p14:tracePt t="8510" x="9929813" y="2366963"/>
          <p14:tracePt t="8528" x="9804400" y="2438400"/>
          <p14:tracePt t="8545" x="9671050" y="2490788"/>
          <p14:tracePt t="8561" x="9572625" y="2536825"/>
          <p14:tracePt t="8578" x="9429750" y="2571750"/>
          <p14:tracePt t="8594" x="9286875" y="2616200"/>
          <p14:tracePt t="8610" x="9144000" y="2643188"/>
          <p14:tracePt t="8610" x="9072563" y="2660650"/>
          <p14:tracePt t="8629" x="8894763" y="2679700"/>
          <p14:tracePt t="8645" x="8724900" y="2697163"/>
          <p14:tracePt t="8661" x="8589963" y="2697163"/>
          <p14:tracePt t="8677" x="8466138" y="2697163"/>
          <p14:tracePt t="8693" x="8367713" y="2697163"/>
          <p14:tracePt t="8710" x="8251825" y="2660650"/>
          <p14:tracePt t="8727" x="8108950" y="2589213"/>
          <p14:tracePt t="8744" x="8010525" y="2527300"/>
          <p14:tracePt t="8760" x="7912100" y="2446338"/>
          <p14:tracePt t="8777" x="7848600" y="2374900"/>
          <p14:tracePt t="8793" x="7769225" y="2286000"/>
          <p14:tracePt t="8809" x="7705725" y="2179638"/>
          <p14:tracePt t="8809" x="7680325" y="2125663"/>
          <p14:tracePt t="8828" x="7626350" y="2017713"/>
          <p14:tracePt t="8844" x="7589838" y="1911350"/>
          <p14:tracePt t="8861" x="7554913" y="1803400"/>
          <p14:tracePt t="8877" x="7545388" y="1670050"/>
          <p14:tracePt t="8893" x="7537450" y="1554163"/>
          <p14:tracePt t="8910" x="7537450" y="1428750"/>
          <p14:tracePt t="8926" x="7537450" y="1330325"/>
          <p14:tracePt t="8926" x="7545388" y="1295400"/>
          <p14:tracePt t="8945" x="7589838" y="1187450"/>
          <p14:tracePt t="8961" x="7643813" y="1081088"/>
          <p14:tracePt t="8978" x="7697788" y="965200"/>
          <p14:tracePt t="8994" x="7751763" y="884238"/>
          <p14:tracePt t="9009" x="7823200" y="803275"/>
          <p14:tracePt t="9027" x="7894638" y="731838"/>
          <p14:tracePt t="9027" x="7947025" y="696913"/>
          <p14:tracePt t="9044" x="8045450" y="608013"/>
          <p14:tracePt t="9060" x="8161338" y="527050"/>
          <p14:tracePt t="9077" x="8242300" y="465138"/>
          <p14:tracePt t="9094" x="8340725" y="401638"/>
          <p14:tracePt t="9110" x="8429625" y="366713"/>
          <p14:tracePt t="9126" x="8537575" y="339725"/>
          <p14:tracePt t="9126" x="8589963" y="330200"/>
          <p14:tracePt t="9145" x="8643938" y="322263"/>
          <p14:tracePt t="9145" x="8705850" y="312738"/>
          <p14:tracePt t="9160" x="8813800" y="312738"/>
          <p14:tracePt t="9177" x="8947150" y="312738"/>
          <p14:tracePt t="9193" x="9055100" y="312738"/>
          <p14:tracePt t="9210" x="9188450" y="330200"/>
          <p14:tracePt t="9226" x="9313863" y="366713"/>
          <p14:tracePt t="9243" x="9456738" y="411163"/>
          <p14:tracePt t="9243" x="9518650" y="438150"/>
          <p14:tracePt t="9261" x="9671050" y="500063"/>
          <p14:tracePt t="9277" x="9786938" y="561975"/>
          <p14:tracePt t="9294" x="9894888" y="625475"/>
          <p14:tracePt t="9310" x="10001250" y="696913"/>
          <p14:tracePt t="9326" x="10099675" y="776288"/>
          <p14:tracePt t="9343" x="10198100" y="893763"/>
          <p14:tracePt t="9343" x="10233025" y="946150"/>
          <p14:tracePt t="9361" x="10296525" y="1036638"/>
          <p14:tracePt t="9377" x="10348913" y="1133475"/>
          <p14:tracePt t="9394" x="10402888" y="1241425"/>
          <p14:tracePt t="9410" x="10429875" y="1339850"/>
          <p14:tracePt t="9426" x="10456863" y="1446213"/>
          <p14:tracePt t="9443" x="10474325" y="1536700"/>
          <p14:tracePt t="9443" x="10491788" y="1571625"/>
          <p14:tracePt t="9461" x="10501313" y="1652588"/>
          <p14:tracePt t="9478" x="10510838" y="1724025"/>
          <p14:tracePt t="9494" x="10510838" y="1812925"/>
          <p14:tracePt t="9510" x="10510838" y="1874838"/>
          <p14:tracePt t="9527" x="10510838" y="1938338"/>
          <p14:tracePt t="9543" x="10510838" y="1990725"/>
          <p14:tracePt t="9560" x="10501313" y="2054225"/>
          <p14:tracePt t="9578" x="10491788" y="2089150"/>
          <p14:tracePt t="9594" x="10491788" y="2116138"/>
          <p14:tracePt t="9610" x="10483850" y="2143125"/>
          <p14:tracePt t="9627" x="10466388" y="2160588"/>
          <p14:tracePt t="9986" x="10439400" y="2187575"/>
          <p14:tracePt t="9994" x="10340975" y="2268538"/>
          <p14:tracePt t="10011" x="10206038" y="2384425"/>
          <p14:tracePt t="10027" x="10010775" y="2527300"/>
          <p14:tracePt t="10044" x="9777413" y="2751138"/>
          <p14:tracePt t="10059" x="9537700" y="2955925"/>
          <p14:tracePt t="10076" x="9296400" y="3160713"/>
          <p14:tracePt t="10076" x="9161463" y="3276600"/>
          <p14:tracePt t="10094" x="8983663" y="3446463"/>
          <p14:tracePt t="10111" x="8804275" y="3608388"/>
          <p14:tracePt t="10127" x="8643938" y="3759200"/>
          <p14:tracePt t="10144" x="8510588" y="3875088"/>
          <p14:tracePt t="10160" x="8385175" y="3973513"/>
          <p14:tracePt t="10176" x="8296275" y="4071938"/>
          <p14:tracePt t="10176" x="8259763" y="4116388"/>
          <p14:tracePt t="10195" x="8224838" y="4160838"/>
          <p14:tracePt t="10195" x="8180388" y="4205288"/>
          <p14:tracePt t="10210" x="8116888" y="4286250"/>
          <p14:tracePt t="10227" x="8072438" y="4348163"/>
          <p14:tracePt t="10244" x="8027988" y="4402138"/>
          <p14:tracePt t="10260" x="8001000" y="4465638"/>
          <p14:tracePt t="10276" x="7966075" y="4527550"/>
          <p14:tracePt t="10293" x="7939088" y="4652963"/>
          <p14:tracePt t="10311" x="7912100" y="4714875"/>
          <p14:tracePt t="10327" x="7902575" y="4776788"/>
          <p14:tracePt t="10344" x="7902575" y="4822825"/>
          <p14:tracePt t="10360" x="7885113" y="4875213"/>
          <p14:tracePt t="10376" x="7885113" y="4919663"/>
          <p14:tracePt t="10393" x="7885113" y="4983163"/>
          <p14:tracePt t="10393" x="7885113" y="5018088"/>
          <p14:tracePt t="10411" x="7885113" y="5081588"/>
          <p14:tracePt t="10427" x="7885113" y="5133975"/>
          <p14:tracePt t="10444" x="7885113" y="5180013"/>
          <p14:tracePt t="10460" x="7902575" y="5224463"/>
          <p14:tracePt t="10478" x="7939088" y="5268913"/>
          <p14:tracePt t="10493" x="7991475" y="5313363"/>
          <p14:tracePt t="10493" x="8018463" y="5340350"/>
          <p14:tracePt t="10512" x="8072438" y="5394325"/>
          <p14:tracePt t="10528" x="8153400" y="5438775"/>
          <p14:tracePt t="10544" x="8251825" y="5491163"/>
          <p14:tracePt t="10560" x="8358188" y="5537200"/>
          <p14:tracePt t="10576" x="8483600" y="5581650"/>
          <p14:tracePt t="10593" x="8589963" y="5616575"/>
          <p14:tracePt t="10593" x="8643938" y="5626100"/>
          <p14:tracePt t="10611" x="8769350" y="5653088"/>
          <p14:tracePt t="10627" x="8902700" y="5670550"/>
          <p14:tracePt t="10644" x="9063038" y="5688013"/>
          <p14:tracePt t="10660" x="9188450" y="5697538"/>
          <p14:tracePt t="10676" x="9348788" y="5715000"/>
          <p14:tracePt t="10693" x="9528175" y="5724525"/>
          <p14:tracePt t="10709" x="9725025" y="5732463"/>
          <p14:tracePt t="10709" x="9804400" y="5732463"/>
          <p14:tracePt t="10727" x="9991725" y="5732463"/>
          <p14:tracePt t="10744" x="10161588" y="5732463"/>
          <p14:tracePt t="10760" x="10340975" y="5715000"/>
          <p14:tracePt t="10777" x="10510838" y="5688013"/>
          <p14:tracePt t="10793" x="10661650" y="5661025"/>
          <p14:tracePt t="10809" x="10769600" y="5634038"/>
          <p14:tracePt t="10809" x="10831513" y="5616575"/>
          <p14:tracePt t="10828" x="10939463" y="5589588"/>
          <p14:tracePt t="10844" x="11045825" y="5554663"/>
          <p14:tracePt t="10860" x="11153775" y="5500688"/>
          <p14:tracePt t="10877" x="11260138" y="5429250"/>
          <p14:tracePt t="10893" x="11252200" y="5384800"/>
          <p14:tracePt t="11013" x="11225213" y="5322888"/>
          <p14:tracePt t="11020" x="11188700" y="5268913"/>
          <p14:tracePt t="11028" x="11090275" y="5153025"/>
          <p14:tracePt t="11044" x="10991850" y="5037138"/>
          <p14:tracePt t="11061" x="10885488" y="4929188"/>
          <p14:tracePt t="11077" x="10796588" y="4840288"/>
          <p14:tracePt t="11094" x="10698163" y="4768850"/>
          <p14:tracePt t="11109" x="10582275" y="4714875"/>
          <p14:tracePt t="11126" x="10447338" y="4679950"/>
          <p14:tracePt t="11126" x="10375900" y="4670425"/>
          <p14:tracePt t="11144" x="10206038" y="4660900"/>
          <p14:tracePt t="11161" x="10037763" y="4643438"/>
          <p14:tracePt t="11177" x="9848850" y="4643438"/>
          <p14:tracePt t="11194" x="9671050" y="4633913"/>
          <p14:tracePt t="11209" x="9491663" y="4625975"/>
          <p14:tracePt t="11226" x="9340850" y="4625975"/>
          <p14:tracePt t="11226" x="9242425" y="4625975"/>
          <p14:tracePt t="11245" x="9099550" y="4625975"/>
          <p14:tracePt t="11261" x="8956675" y="4625975"/>
          <p14:tracePt t="11277" x="8831263" y="4633913"/>
          <p14:tracePt t="11294" x="8724900" y="4652963"/>
          <p14:tracePt t="11310" x="8609013" y="4670425"/>
          <p14:tracePt t="11326" x="8466138" y="4697413"/>
          <p14:tracePt t="11326" x="8402638" y="4714875"/>
          <p14:tracePt t="11345" x="8259763" y="4751388"/>
          <p14:tracePt t="11361" x="8143875" y="4786313"/>
          <p14:tracePt t="11377" x="8054975" y="4822825"/>
          <p14:tracePt t="11394" x="7947025" y="4884738"/>
          <p14:tracePt t="11410" x="7848600" y="4946650"/>
          <p14:tracePt t="11426" x="7769225" y="5000625"/>
          <p14:tracePt t="11426" x="7724775" y="5027613"/>
          <p14:tracePt t="11445" x="7670800" y="5062538"/>
          <p14:tracePt t="11461" x="7616825" y="5081588"/>
          <p14:tracePt t="11478" x="7562850" y="5108575"/>
          <p14:tracePt t="11494" x="7510463" y="5143500"/>
          <p14:tracePt t="11510" x="7466013" y="5160963"/>
          <p14:tracePt t="11527" x="7439025" y="5170488"/>
          <p14:tracePt t="11527" x="7429500" y="5180013"/>
          <p14:tracePt t="11545" x="7412038" y="5180013"/>
          <p14:tracePt t="11559" x="7367588" y="5187950"/>
          <p14:tracePt t="11577" x="7340600" y="5187950"/>
          <p14:tracePt t="11594" x="7296150" y="5197475"/>
          <p14:tracePt t="11610" x="7251700" y="5205413"/>
          <p14:tracePt t="11626" x="7205663" y="5205413"/>
          <p14:tracePt t="11643" x="7161213" y="5205413"/>
          <p14:tracePt t="11643" x="7134225" y="5205413"/>
          <p14:tracePt t="11661" x="7089775" y="5187950"/>
          <p14:tracePt t="11677" x="7037388" y="5180013"/>
          <p14:tracePt t="11694" x="6991350" y="5153025"/>
          <p14:tracePt t="11710" x="6956425" y="5133975"/>
          <p14:tracePt t="11726" x="6929438" y="5099050"/>
          <p14:tracePt t="11743" x="6894513" y="5062538"/>
          <p14:tracePt t="11743" x="6875463" y="5054600"/>
          <p14:tracePt t="11761" x="6858000" y="5027613"/>
          <p14:tracePt t="11778" x="6831013" y="4983163"/>
          <p14:tracePt t="11794" x="6823075" y="4973638"/>
          <p14:tracePt t="11810" x="6823075" y="4956175"/>
          <p14:tracePt t="11826" x="6813550" y="4946650"/>
          <p14:tracePt t="11843" x="6813550" y="4938713"/>
          <p14:tracePt t="12178" x="6813550" y="4919663"/>
          <p14:tracePt t="12186" x="6813550" y="4894263"/>
          <p14:tracePt t="12194" x="6823075" y="4830763"/>
          <p14:tracePt t="12210" x="6823075" y="4697413"/>
          <p14:tracePt t="12227" x="6796088" y="4545013"/>
          <p14:tracePt t="12244" x="6715125" y="4367213"/>
          <p14:tracePt t="12259" x="6589713" y="4179888"/>
          <p14:tracePt t="12276" x="6384925" y="3929063"/>
          <p14:tracePt t="12276" x="6276975" y="3813175"/>
          <p14:tracePt t="12294" x="6000750" y="3554413"/>
          <p14:tracePt t="12310" x="5697538" y="3313113"/>
          <p14:tracePt t="12327" x="5330825" y="3054350"/>
          <p14:tracePt t="12343" x="4991100" y="2840038"/>
          <p14:tracePt t="12360" x="4608513" y="2670175"/>
          <p14:tracePt t="12376" x="4295775" y="2536825"/>
          <p14:tracePt t="12376" x="4116388" y="2473325"/>
          <p14:tracePt t="12394" x="3822700" y="2384425"/>
          <p14:tracePt t="12411" x="3527425" y="2303463"/>
          <p14:tracePt t="12427" x="3276600" y="2241550"/>
          <p14:tracePt t="12444" x="2990850" y="2197100"/>
          <p14:tracePt t="12459" x="2759075" y="2179638"/>
          <p14:tracePt t="12459" x="2633663" y="2179638"/>
          <p14:tracePt t="12480" x="2509838" y="2170113"/>
          <p14:tracePt t="12480" x="2401888" y="2170113"/>
          <p14:tracePt t="12495" x="2295525" y="2160588"/>
          <p14:tracePt t="12495" x="2179638" y="2160588"/>
          <p14:tracePt t="12511" x="1982788" y="2160588"/>
          <p14:tracePt t="12527" x="1812925" y="2160588"/>
          <p14:tracePt t="12544" x="1652588" y="2160588"/>
          <p14:tracePt t="12560" x="1527175" y="2170113"/>
          <p14:tracePt t="12576" x="1401763" y="2170113"/>
          <p14:tracePt t="12593" x="1322388" y="2152650"/>
          <p14:tracePt t="12593" x="1285875" y="2143125"/>
          <p14:tracePt t="12611" x="1204913" y="2116138"/>
          <p14:tracePt t="12627" x="1133475" y="2081213"/>
          <p14:tracePt t="12644" x="1071563" y="2036763"/>
          <p14:tracePt t="12660" x="1027113" y="2009775"/>
          <p14:tracePt t="12676" x="990600" y="1982788"/>
          <p14:tracePt t="12693" x="955675" y="1955800"/>
          <p14:tracePt t="12693" x="955675" y="1946275"/>
          <p14:tracePt t="12711" x="928688" y="1928813"/>
          <p14:tracePt t="12727" x="911225" y="1911350"/>
          <p14:tracePt t="12743" x="893763" y="1893888"/>
          <p14:tracePt t="12760" x="884238" y="1884363"/>
          <p14:tracePt t="12776" x="874713" y="1874838"/>
          <p14:tracePt t="12793" x="857250" y="1857375"/>
          <p14:tracePt t="12810" x="857250" y="1847850"/>
          <p14:tracePt t="12827" x="847725" y="1847850"/>
          <p14:tracePt t="13755" x="847725" y="1857375"/>
          <p14:tracePt t="13761" x="857250" y="1874838"/>
          <p14:tracePt t="13777" x="866775" y="1884363"/>
          <p14:tracePt t="13794" x="874713" y="1901825"/>
          <p14:tracePt t="13810" x="874713" y="1919288"/>
          <p14:tracePt t="13826" x="893763" y="1955800"/>
          <p14:tracePt t="13843" x="901700" y="1982788"/>
          <p14:tracePt t="13843" x="919163" y="1990725"/>
          <p14:tracePt t="13861" x="938213" y="2017713"/>
          <p14:tracePt t="13877" x="965200" y="2044700"/>
          <p14:tracePt t="13894" x="990600" y="2071688"/>
          <p14:tracePt t="13910" x="1017588" y="2089150"/>
          <p14:tracePt t="13926" x="1044575" y="2108200"/>
          <p14:tracePt t="13943" x="1071563" y="2133600"/>
          <p14:tracePt t="13943" x="1081088" y="2143125"/>
          <p14:tracePt t="13961" x="1108075" y="2152650"/>
          <p14:tracePt t="13978" x="1133475" y="2170113"/>
          <p14:tracePt t="13994" x="1160463" y="2197100"/>
          <p14:tracePt t="14010" x="1187450" y="2214563"/>
          <p14:tracePt t="14027" x="1214438" y="2224088"/>
          <p14:tracePt t="14043" x="1241425" y="2241550"/>
          <p14:tracePt t="14043" x="1258888" y="2241550"/>
          <p14:tracePt t="14062" x="1276350" y="2251075"/>
          <p14:tracePt t="14062" x="1285875" y="2259013"/>
          <p14:tracePt t="14077" x="1322388" y="2268538"/>
          <p14:tracePt t="14094" x="1347788" y="2286000"/>
          <p14:tracePt t="14110" x="1393825" y="2295525"/>
          <p14:tracePt t="14127" x="1419225" y="2303463"/>
          <p14:tracePt t="14143" x="1455738" y="2303463"/>
          <p14:tracePt t="14160" x="1482725" y="2303463"/>
          <p14:tracePt t="14160" x="1500188" y="2303463"/>
          <p14:tracePt t="14178" x="1536700" y="2303463"/>
          <p14:tracePt t="14194" x="1581150" y="2303463"/>
          <p14:tracePt t="14210" x="1608138" y="2295525"/>
          <p14:tracePt t="14227" x="1660525" y="2286000"/>
          <p14:tracePt t="14243" x="1724025" y="2259013"/>
          <p14:tracePt t="14259" x="1795463" y="2224088"/>
          <p14:tracePt t="14259" x="1830388" y="2205038"/>
          <p14:tracePt t="14278" x="1901825" y="2179638"/>
          <p14:tracePt t="14294" x="1965325" y="2143125"/>
          <p14:tracePt t="14310" x="2027238" y="2098675"/>
          <p14:tracePt t="14327" x="2081213" y="2044700"/>
          <p14:tracePt t="14343" x="2133600" y="1982788"/>
          <p14:tracePt t="14360" x="2170113" y="1919288"/>
          <p14:tracePt t="14360" x="2187575" y="1884363"/>
          <p14:tracePt t="14378" x="2205038" y="1839913"/>
          <p14:tracePt t="14394" x="2214563" y="1822450"/>
          <p14:tracePt t="14411" x="2224088" y="1812925"/>
          <p14:tracePt t="14426" x="2224088" y="1803400"/>
          <p14:tracePt t="14443" x="2232025" y="1803400"/>
          <p14:tracePt t="14459" x="2232025" y="1795463"/>
          <p14:tracePt t="14478" x="2232025" y="1785938"/>
          <p14:tracePt t="14556" x="2232025" y="1795463"/>
          <p14:tracePt t="14887" x="2241550" y="1795463"/>
          <p14:tracePt t="14895" x="2241550" y="1803400"/>
          <p14:tracePt t="14911" x="2241550" y="1812925"/>
          <p14:tracePt t="14927" x="2251075" y="1822450"/>
          <p14:tracePt t="14944" x="2259013" y="1830388"/>
          <p14:tracePt t="14960" x="2268538" y="1847850"/>
          <p14:tracePt t="14976" x="2268538" y="1857375"/>
          <p14:tracePt t="14993" x="2286000" y="1874838"/>
          <p14:tracePt t="15011" x="2295525" y="1893888"/>
          <p14:tracePt t="15027" x="2312988" y="1901825"/>
          <p14:tracePt t="15045" x="2330450" y="1919288"/>
          <p14:tracePt t="15060" x="2347913" y="1946275"/>
          <p14:tracePt t="15076" x="2366963" y="1965325"/>
          <p14:tracePt t="15093" x="2393950" y="2000250"/>
          <p14:tracePt t="15112" x="2411413" y="2017713"/>
          <p14:tracePt t="15128" x="2428875" y="2036763"/>
          <p14:tracePt t="15144" x="2455863" y="2054225"/>
          <p14:tracePt t="15160" x="2473325" y="2062163"/>
          <p14:tracePt t="15177" x="2500313" y="2081213"/>
          <p14:tracePt t="15193" x="2527300" y="2089150"/>
          <p14:tracePt t="15209" x="2554288" y="2098675"/>
          <p14:tracePt t="15209" x="2562225" y="2108200"/>
          <p14:tracePt t="15227" x="2598738" y="2116138"/>
          <p14:tracePt t="15244" x="2625725" y="2116138"/>
          <p14:tracePt t="15260" x="2660650" y="2125663"/>
          <p14:tracePt t="15277" x="2697163" y="2133600"/>
          <p14:tracePt t="15293" x="2732088" y="2133600"/>
          <p14:tracePt t="15310" x="2776538" y="2133600"/>
          <p14:tracePt t="15310" x="2795588" y="2133600"/>
          <p14:tracePt t="15328" x="2857500" y="2133600"/>
          <p14:tracePt t="15344" x="2919413" y="2133600"/>
          <p14:tracePt t="15360" x="2990850" y="2133600"/>
          <p14:tracePt t="15377" x="3062288" y="2125663"/>
          <p14:tracePt t="15393" x="3116263" y="2116138"/>
          <p14:tracePt t="15409" x="3197225" y="2108200"/>
          <p14:tracePt t="15409" x="3232150" y="2089150"/>
          <p14:tracePt t="15428" x="3322638" y="2054225"/>
          <p14:tracePt t="15444" x="3394075" y="2027238"/>
          <p14:tracePt t="15460" x="3490913" y="1990725"/>
          <p14:tracePt t="15477" x="3562350" y="1946275"/>
          <p14:tracePt t="15494" x="3652838" y="1901825"/>
          <p14:tracePt t="15510" x="3751263" y="1857375"/>
          <p14:tracePt t="15510" x="3803650" y="1822450"/>
          <p14:tracePt t="15528" x="3867150" y="1795463"/>
          <p14:tracePt t="15544" x="3929063" y="1758950"/>
          <p14:tracePt t="15561" x="3965575" y="1731963"/>
          <p14:tracePt t="15577" x="3990975" y="1704975"/>
          <p14:tracePt t="15594" x="4010025" y="1687513"/>
          <p14:tracePt t="15609" x="4027488" y="1670050"/>
          <p14:tracePt t="15626" x="4044950" y="1670050"/>
          <p14:tracePt t="15644" x="4044950" y="1660525"/>
          <p14:tracePt t="15660" x="4054475" y="1660525"/>
          <p14:tracePt t="15676" x="4054475" y="1652588"/>
          <p14:tracePt t="16593" x="4071938" y="1652588"/>
          <p14:tracePt t="16717" x="4081463" y="1652588"/>
          <p14:tracePt t="16725" x="4098925" y="1643063"/>
          <p14:tracePt t="16732" x="4125913" y="1633538"/>
          <p14:tracePt t="16743" x="4205288" y="1608138"/>
          <p14:tracePt t="16760" x="4313238" y="1571625"/>
          <p14:tracePt t="16776" x="4419600" y="1536700"/>
          <p14:tracePt t="16776" x="4500563" y="1517650"/>
          <p14:tracePt t="16794" x="4633913" y="1500188"/>
          <p14:tracePt t="16810" x="4768850" y="1482725"/>
          <p14:tracePt t="16827" x="4902200" y="1473200"/>
          <p14:tracePt t="16844" x="5010150" y="1473200"/>
          <p14:tracePt t="16860" x="5116513" y="1473200"/>
          <p14:tracePt t="16876" x="5214938" y="1473200"/>
          <p14:tracePt t="16876" x="5259388" y="1473200"/>
          <p14:tracePt t="16894" x="5348288" y="1473200"/>
          <p14:tracePt t="16911" x="5438775" y="1490663"/>
          <p14:tracePt t="16927" x="5527675" y="1509713"/>
          <p14:tracePt t="16944" x="5616575" y="1536700"/>
          <p14:tracePt t="16959" x="5697538" y="1544638"/>
          <p14:tracePt t="16977" x="5759450" y="1581150"/>
          <p14:tracePt t="16977" x="5786438" y="1589088"/>
          <p14:tracePt t="16996" x="5840413" y="1608138"/>
          <p14:tracePt t="17011" x="5894388" y="1643063"/>
          <p14:tracePt t="17027" x="5946775" y="1670050"/>
          <p14:tracePt t="17044" x="6010275" y="1704975"/>
          <p14:tracePt t="17060" x="6054725" y="1741488"/>
          <p14:tracePt t="17076" x="6108700" y="1768475"/>
          <p14:tracePt t="17093" x="6161088" y="1839913"/>
          <p14:tracePt t="17111" x="6197600" y="1874838"/>
          <p14:tracePt t="17127" x="6232525" y="1928813"/>
          <p14:tracePt t="17144" x="6269038" y="1982788"/>
          <p14:tracePt t="17160" x="6303963" y="2044700"/>
          <p14:tracePt t="17177" x="6340475" y="2098675"/>
          <p14:tracePt t="17193" x="6375400" y="2152650"/>
          <p14:tracePt t="17193" x="6384925" y="2179638"/>
          <p14:tracePt t="17211" x="6402388" y="2241550"/>
          <p14:tracePt t="17227" x="6429375" y="2295525"/>
          <p14:tracePt t="17244" x="6438900" y="2366963"/>
          <p14:tracePt t="17260" x="6456363" y="2438400"/>
          <p14:tracePt t="17276" x="6473825" y="2500313"/>
          <p14:tracePt t="17293" x="6473825" y="2554288"/>
          <p14:tracePt t="17293" x="6483350" y="2589213"/>
          <p14:tracePt t="17311" x="6483350" y="2633663"/>
          <p14:tracePt t="17327" x="6483350" y="2687638"/>
          <p14:tracePt t="17344" x="6483350" y="2741613"/>
          <p14:tracePt t="17360" x="6483350" y="2803525"/>
          <p14:tracePt t="17376" x="6483350" y="2867025"/>
          <p14:tracePt t="17393" x="6483350" y="2919413"/>
          <p14:tracePt t="17410" x="6483350" y="2982913"/>
          <p14:tracePt t="17410" x="6483350" y="3009900"/>
          <p14:tracePt t="17427" x="6483350" y="3062288"/>
          <p14:tracePt t="17444" x="6483350" y="3108325"/>
          <p14:tracePt t="17460" x="6483350" y="3160713"/>
          <p14:tracePt t="17477" x="6483350" y="3214688"/>
          <p14:tracePt t="17493" x="6483350" y="3251200"/>
          <p14:tracePt t="17493" x="6483350" y="3276600"/>
          <p14:tracePt t="17512" x="6483350" y="3303588"/>
          <p14:tracePt t="17528" x="6483350" y="3340100"/>
          <p14:tracePt t="17544" x="6483350" y="3375025"/>
          <p14:tracePt t="17561" x="6473825" y="3394075"/>
          <p14:tracePt t="17576" x="6473825" y="340201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375" y="513973"/>
            <a:ext cx="62969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like vegetables.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e result for I don't like face girl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166" y="781503"/>
            <a:ext cx="2932708" cy="23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I like face girl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25" y="4095481"/>
            <a:ext cx="2830749" cy="23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Image result for vegetable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4" name="Picture 12" descr="Image result for vegetables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1" y="2218122"/>
            <a:ext cx="5897478" cy="40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09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17"/>
    </mc:Choice>
    <mc:Fallback>
      <p:transition spd="slow" advTm="13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" x="6473825" y="3384550"/>
          <p14:tracePt t="832" x="6473825" y="3375025"/>
          <p14:tracePt t="847" x="6473825" y="3367088"/>
          <p14:tracePt t="854" x="6473825" y="3357563"/>
          <p14:tracePt t="863" x="6473825" y="3348038"/>
          <p14:tracePt t="879" x="6473825" y="3330575"/>
          <p14:tracePt t="896" x="6438900" y="3303588"/>
          <p14:tracePt t="914" x="6357938" y="3268663"/>
          <p14:tracePt t="929" x="6205538" y="3224213"/>
          <p14:tracePt t="929" x="6126163" y="3205163"/>
          <p14:tracePt t="948" x="6027738" y="3187700"/>
          <p14:tracePt t="962" x="5724525" y="3160713"/>
          <p14:tracePt t="980" x="5537200" y="3152775"/>
          <p14:tracePt t="997" x="5330825" y="3143250"/>
          <p14:tracePt t="1013" x="5143500" y="3125788"/>
          <p14:tracePt t="1029" x="4929188" y="3125788"/>
          <p14:tracePt t="1045" x="4732338" y="3116263"/>
          <p14:tracePt t="1045" x="4608513" y="3108325"/>
          <p14:tracePt t="1064" x="4394200" y="3089275"/>
          <p14:tracePt t="1080" x="4152900" y="3071813"/>
          <p14:tracePt t="1096" x="3956050" y="3054350"/>
          <p14:tracePt t="1113" x="3732213" y="3027363"/>
          <p14:tracePt t="1129" x="3536950" y="3009900"/>
          <p14:tracePt t="1145" x="3322638" y="2982913"/>
          <p14:tracePt t="1145" x="3224213" y="2973388"/>
          <p14:tracePt t="1164" x="3125788" y="2955925"/>
          <p14:tracePt t="1164" x="3027363" y="2946400"/>
          <p14:tracePt t="1178" x="2857500" y="2894013"/>
          <p14:tracePt t="1196" x="2679700" y="2857500"/>
          <p14:tracePt t="1211" x="2527300" y="2813050"/>
          <p14:tracePt t="1228" x="2366963" y="2776538"/>
          <p14:tracePt t="1245" x="2214563" y="2732088"/>
          <p14:tracePt t="1261" x="2108200" y="2697163"/>
          <p14:tracePt t="1261" x="2044700" y="2670175"/>
          <p14:tracePt t="1279" x="1946275" y="2643188"/>
          <p14:tracePt t="1296" x="1866900" y="2608263"/>
          <p14:tracePt t="1312" x="1785938" y="2554288"/>
          <p14:tracePt t="1329" x="1724025" y="2517775"/>
          <p14:tracePt t="1344" x="1660525" y="2473325"/>
          <p14:tracePt t="1361" x="1608138" y="2428875"/>
          <p14:tracePt t="1361" x="1581150" y="2401888"/>
          <p14:tracePt t="1380" x="1536700" y="2374900"/>
          <p14:tracePt t="1396" x="1509713" y="2347913"/>
          <p14:tracePt t="1413" x="1482725" y="2330450"/>
          <p14:tracePt t="1428" x="1455738" y="2303463"/>
          <p14:tracePt t="1445" x="1428750" y="2286000"/>
          <p14:tracePt t="1461" x="1411288" y="2259013"/>
          <p14:tracePt t="1461" x="1393825" y="2241550"/>
          <p14:tracePt t="1479" x="1374775" y="2214563"/>
          <p14:tracePt t="1496" x="1339850" y="2170113"/>
          <p14:tracePt t="1512" x="1322388" y="2133600"/>
          <p14:tracePt t="1528" x="1295400" y="2089150"/>
          <p14:tracePt t="1545" x="1268413" y="2054225"/>
          <p14:tracePt t="1561" x="1241425" y="2017713"/>
          <p14:tracePt t="1578" x="1223963" y="1990725"/>
          <p14:tracePt t="1578" x="1214438" y="1973263"/>
          <p14:tracePt t="1596" x="1187450" y="1955800"/>
          <p14:tracePt t="1613" x="1160463" y="1919288"/>
          <p14:tracePt t="1629" x="1125538" y="1893888"/>
          <p14:tracePt t="1646" x="1081088" y="1866900"/>
          <p14:tracePt t="1662" x="1036638" y="1839913"/>
          <p14:tracePt t="1678" x="955675" y="1785938"/>
          <p14:tracePt t="1697" x="901700" y="1758950"/>
          <p14:tracePt t="1713" x="857250" y="1724025"/>
          <p14:tracePt t="1728" x="822325" y="1687513"/>
          <p14:tracePt t="1744" x="776288" y="1652588"/>
          <p14:tracePt t="1760" x="750888" y="1633538"/>
          <p14:tracePt t="1776" x="723900" y="1598613"/>
          <p14:tracePt t="1793" x="696913" y="1581150"/>
          <p14:tracePt t="1793" x="679450" y="1571625"/>
          <p14:tracePt t="1810" x="652463" y="1544638"/>
          <p14:tracePt t="1826" x="625475" y="1517650"/>
          <p14:tracePt t="1843" x="588963" y="1490663"/>
          <p14:tracePt t="1858" x="581025" y="1482725"/>
          <p14:tracePt t="1876" x="561975" y="1473200"/>
          <p14:tracePt t="1892" x="544513" y="1446213"/>
          <p14:tracePt t="1914" x="536575" y="1446213"/>
          <p14:tracePt t="1928" x="536575" y="1455738"/>
          <p14:tracePt t="2390" x="536575" y="1465263"/>
          <p14:tracePt t="2398" x="544513" y="1473200"/>
          <p14:tracePt t="2410" x="554038" y="1500188"/>
          <p14:tracePt t="2410" x="561975" y="1517650"/>
          <p14:tracePt t="2429" x="588963" y="1554163"/>
          <p14:tracePt t="2445" x="608013" y="1589088"/>
          <p14:tracePt t="2461" x="625475" y="1616075"/>
          <p14:tracePt t="2478" x="642938" y="1652588"/>
          <p14:tracePt t="2494" x="660400" y="1679575"/>
          <p14:tracePt t="2511" x="679450" y="1704975"/>
          <p14:tracePt t="2511" x="687388" y="1731963"/>
          <p14:tracePt t="2529" x="714375" y="1758950"/>
          <p14:tracePt t="2546" x="731838" y="1795463"/>
          <p14:tracePt t="2562" x="758825" y="1830388"/>
          <p14:tracePt t="2578" x="776288" y="1847850"/>
          <p14:tracePt t="2595" x="803275" y="1884363"/>
          <p14:tracePt t="2611" x="830263" y="1911350"/>
          <p14:tracePt t="2611" x="839788" y="1919288"/>
          <p14:tracePt t="2630" x="866775" y="1938338"/>
          <p14:tracePt t="2645" x="893763" y="1965325"/>
          <p14:tracePt t="2662" x="919163" y="1982788"/>
          <p14:tracePt t="2678" x="946150" y="2000250"/>
          <p14:tracePt t="2695" x="973138" y="2009775"/>
          <p14:tracePt t="2711" x="1009650" y="2027238"/>
          <p14:tracePt t="2711" x="1017588" y="2036763"/>
          <p14:tracePt t="2729" x="1044575" y="2044700"/>
          <p14:tracePt t="2729" x="1062038" y="2054225"/>
          <p14:tracePt t="2746" x="1098550" y="2054225"/>
          <p14:tracePt t="2762" x="1143000" y="2054225"/>
          <p14:tracePt t="2778" x="1179513" y="2054225"/>
          <p14:tracePt t="2795" x="1231900" y="2054225"/>
          <p14:tracePt t="2811" x="1276350" y="2054225"/>
          <p14:tracePt t="2828" x="1303338" y="2054225"/>
          <p14:tracePt t="2828" x="1322388" y="2054225"/>
          <p14:tracePt t="2846" x="1357313" y="2044700"/>
          <p14:tracePt t="2862" x="1401763" y="2017713"/>
          <p14:tracePt t="2878" x="1438275" y="2000250"/>
          <p14:tracePt t="2895" x="1473200" y="1982788"/>
          <p14:tracePt t="2911" x="1500188" y="1955800"/>
          <p14:tracePt t="2928" x="1517650" y="1928813"/>
          <p14:tracePt t="2928" x="1527175" y="1911350"/>
          <p14:tracePt t="2946" x="1554163" y="1884363"/>
          <p14:tracePt t="2962" x="1571625" y="1839913"/>
          <p14:tracePt t="2979" x="1589088" y="1803400"/>
          <p14:tracePt t="2995" x="1598613" y="1768475"/>
          <p14:tracePt t="3011" x="1616075" y="1741488"/>
          <p14:tracePt t="3028" x="1616075" y="1714500"/>
          <p14:tracePt t="3028" x="1616075" y="1704975"/>
          <p14:tracePt t="3046" x="1625600" y="1697038"/>
          <p14:tracePt t="3046" x="1625600" y="1687513"/>
          <p14:tracePt t="3062" x="1625600" y="1679575"/>
          <p14:tracePt t="3078" x="1625600" y="1670050"/>
          <p14:tracePt t="3095" x="1625600" y="1660525"/>
          <p14:tracePt t="3170" x="1633538" y="1660525"/>
          <p14:tracePt t="3587" x="1643063" y="1660525"/>
          <p14:tracePt t="3641" x="1652588" y="1660525"/>
          <p14:tracePt t="3648" x="1652588" y="1670050"/>
          <p14:tracePt t="3660" x="1660525" y="1679575"/>
          <p14:tracePt t="3679" x="1670050" y="1687513"/>
          <p14:tracePt t="3695" x="1679575" y="1697038"/>
          <p14:tracePt t="3712" x="1697038" y="1714500"/>
          <p14:tracePt t="3728" x="1714500" y="1731963"/>
          <p14:tracePt t="3745" x="1741488" y="1751013"/>
          <p14:tracePt t="3761" x="1768475" y="1776413"/>
          <p14:tracePt t="3778" x="1812925" y="1795463"/>
          <p14:tracePt t="3778" x="1830388" y="1803400"/>
          <p14:tracePt t="3796" x="1866900" y="1830388"/>
          <p14:tracePt t="3812" x="1928813" y="1857375"/>
          <p14:tracePt t="3828" x="1965325" y="1874838"/>
          <p14:tracePt t="3845" x="2017713" y="1893888"/>
          <p14:tracePt t="3861" x="2062163" y="1911350"/>
          <p14:tracePt t="3878" x="2108200" y="1928813"/>
          <p14:tracePt t="3878" x="2125663" y="1938338"/>
          <p14:tracePt t="3896" x="2187575" y="1946275"/>
          <p14:tracePt t="3912" x="2251075" y="1965325"/>
          <p14:tracePt t="3928" x="2322513" y="1982788"/>
          <p14:tracePt t="3945" x="2384425" y="2000250"/>
          <p14:tracePt t="3962" x="2465388" y="2027238"/>
          <p14:tracePt t="3978" x="2527300" y="2036763"/>
          <p14:tracePt t="3978" x="2571750" y="2044700"/>
          <p14:tracePt t="3996" x="2660650" y="2062163"/>
          <p14:tracePt t="4012" x="2741613" y="2071688"/>
          <p14:tracePt t="4028" x="2822575" y="2071688"/>
          <p14:tracePt t="4045" x="2911475" y="2071688"/>
          <p14:tracePt t="4061" x="3009900" y="2071688"/>
          <p14:tracePt t="4077" x="3098800" y="2071688"/>
          <p14:tracePt t="4077" x="3133725" y="2071688"/>
          <p14:tracePt t="4096" x="3232150" y="2071688"/>
          <p14:tracePt t="4112" x="3340100" y="2071688"/>
          <p14:tracePt t="4128" x="3446463" y="2071688"/>
          <p14:tracePt t="4145" x="3527425" y="2071688"/>
          <p14:tracePt t="4161" x="3625850" y="2062163"/>
          <p14:tracePt t="4178" x="3687763" y="2054225"/>
          <p14:tracePt t="4194" x="3795713" y="2054225"/>
          <p14:tracePt t="4212" x="3848100" y="2036763"/>
          <p14:tracePt t="4229" x="3902075" y="2027238"/>
          <p14:tracePt t="4245" x="3956050" y="2017713"/>
          <p14:tracePt t="4261" x="4000500" y="2009775"/>
          <p14:tracePt t="4277" x="4037013" y="1990725"/>
          <p14:tracePt t="4277" x="4062413" y="1982788"/>
          <p14:tracePt t="4296" x="4081463" y="1965325"/>
          <p14:tracePt t="4311" x="4143375" y="1938338"/>
          <p14:tracePt t="4328" x="4205288" y="1901825"/>
          <p14:tracePt t="4345" x="4259263" y="1884363"/>
          <p14:tracePt t="4361" x="4313238" y="1847850"/>
          <p14:tracePt t="4378" x="4367213" y="1830388"/>
          <p14:tracePt t="4395" x="4429125" y="1785938"/>
          <p14:tracePt t="4395" x="4473575" y="1758950"/>
          <p14:tracePt t="4413" x="4545013" y="1714500"/>
          <p14:tracePt t="4429" x="4625975" y="1660525"/>
          <p14:tracePt t="4445" x="4705350" y="1625600"/>
          <p14:tracePt t="4462" x="4759325" y="1598613"/>
          <p14:tracePt t="4478" x="4786313" y="1581150"/>
          <p14:tracePt t="4494" x="4813300" y="1562100"/>
          <p14:tracePt t="4494" x="4822825" y="1562100"/>
          <p14:tracePt t="4513" x="4830763" y="1562100"/>
          <p14:tracePt t="4529" x="4840288" y="1562100"/>
          <p14:tracePt t="4544" x="4848225" y="15621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57</Words>
  <Application>Microsoft Office PowerPoint</Application>
  <PresentationFormat>Widescreen</PresentationFormat>
  <Paragraphs>22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Taskovska</dc:creator>
  <cp:lastModifiedBy>Janet Taskovska</cp:lastModifiedBy>
  <cp:revision>17</cp:revision>
  <dcterms:created xsi:type="dcterms:W3CDTF">2020-03-19T21:01:42Z</dcterms:created>
  <dcterms:modified xsi:type="dcterms:W3CDTF">2020-03-21T20:29:34Z</dcterms:modified>
</cp:coreProperties>
</file>