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5F00-0A8B-4EC6-8724-7B0A50C9C2DE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A4FC-44E4-4D3B-96C5-8E7F72B9B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5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5F00-0A8B-4EC6-8724-7B0A50C9C2DE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A4FC-44E4-4D3B-96C5-8E7F72B9B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03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5F00-0A8B-4EC6-8724-7B0A50C9C2DE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A4FC-44E4-4D3B-96C5-8E7F72B9B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41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5F00-0A8B-4EC6-8724-7B0A50C9C2DE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A4FC-44E4-4D3B-96C5-8E7F72B9B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05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5F00-0A8B-4EC6-8724-7B0A50C9C2DE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A4FC-44E4-4D3B-96C5-8E7F72B9B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15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5F00-0A8B-4EC6-8724-7B0A50C9C2DE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A4FC-44E4-4D3B-96C5-8E7F72B9B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64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5F00-0A8B-4EC6-8724-7B0A50C9C2DE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A4FC-44E4-4D3B-96C5-8E7F72B9B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64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5F00-0A8B-4EC6-8724-7B0A50C9C2DE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A4FC-44E4-4D3B-96C5-8E7F72B9B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66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5F00-0A8B-4EC6-8724-7B0A50C9C2DE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A4FC-44E4-4D3B-96C5-8E7F72B9B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67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5F00-0A8B-4EC6-8724-7B0A50C9C2DE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A4FC-44E4-4D3B-96C5-8E7F72B9B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24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5F00-0A8B-4EC6-8724-7B0A50C9C2DE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A4FC-44E4-4D3B-96C5-8E7F72B9B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97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55F00-0A8B-4EC6-8724-7B0A50C9C2DE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AA4FC-44E4-4D3B-96C5-8E7F72B9B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24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StBICXpmcuU" TargetMode="External"/><Relationship Id="rId4" Type="http://schemas.openxmlformats.org/officeDocument/2006/relationships/hyperlink" Target="http://learnenglishkids.britishcouncil.org.cn/grammar-chants/i-dont-egg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et's go begin third edi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8" y="194681"/>
            <a:ext cx="5019897" cy="648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59380" y="1454249"/>
            <a:ext cx="66326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Училиште: ОУ „Елпида Караманди“</a:t>
            </a:r>
            <a:b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Општина: Битола</a:t>
            </a:r>
            <a:b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Наставен предмет: Англиски јазик</a:t>
            </a:r>
            <a:b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Одделение на изучување: II одделение</a:t>
            </a:r>
            <a:endParaRPr lang="en-GB" sz="2000" b="1" i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ема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6: Food-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Храна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b="1" i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Вовед на </a:t>
            </a:r>
            <a:r>
              <a:rPr lang="en-GB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 simple tense, </a:t>
            </a:r>
            <a:r>
              <a:rPr lang="mk-MK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прашања и одговори</a:t>
            </a:r>
            <a:endParaRPr lang="en-GB" sz="2000" b="1" i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i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k-MK" sz="2000" b="1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sz="2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Изработил Џенет Тасковска</a:t>
            </a:r>
          </a:p>
          <a:p>
            <a:r>
              <a:rPr lang="mk-MK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Предметен наставник по англиски јазик</a:t>
            </a:r>
            <a:endParaRPr lang="en-GB" sz="2000" b="1" i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7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30"/>
    </mc:Choice>
    <mc:Fallback>
      <p:transition spd="slow" advTm="20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3214" x="750888" y="5062538"/>
          <p14:tracePt t="3399" x="758825" y="5062538"/>
          <p14:tracePt t="3943" x="785813" y="5062538"/>
          <p14:tracePt t="3952" x="812800" y="5054600"/>
          <p14:tracePt t="3958" x="839788" y="5037138"/>
          <p14:tracePt t="3969" x="973138" y="4983163"/>
          <p14:tracePt t="3985" x="1108075" y="4938713"/>
          <p14:tracePt t="4001" x="1303338" y="4875213"/>
          <p14:tracePt t="4018" x="1633538" y="4776788"/>
          <p14:tracePt t="4037" x="1884363" y="4705350"/>
          <p14:tracePt t="4053" x="2089150" y="4643438"/>
          <p14:tracePt t="4069" x="2303463" y="4598988"/>
          <p14:tracePt t="4087" x="2490788" y="4554538"/>
          <p14:tracePt t="4101" x="2652713" y="4518025"/>
          <p14:tracePt t="4119" x="2822575" y="4500563"/>
          <p14:tracePt t="4119" x="2894013" y="4491038"/>
          <p14:tracePt t="4137" x="3054350" y="4483100"/>
          <p14:tracePt t="4154" x="3187700" y="4465638"/>
          <p14:tracePt t="4170" x="3330575" y="4438650"/>
          <p14:tracePt t="4186" x="3446463" y="4429125"/>
          <p14:tracePt t="4203" x="3562350" y="4419600"/>
          <p14:tracePt t="4219" x="3660775" y="4402138"/>
          <p14:tracePt t="4236" x="3751263" y="4384675"/>
          <p14:tracePt t="4236" x="3776663" y="4384675"/>
          <p14:tracePt t="4254" x="3884613" y="4367213"/>
          <p14:tracePt t="4270" x="3990975" y="4340225"/>
          <p14:tracePt t="4287" x="4089400" y="4322763"/>
          <p14:tracePt t="4303" x="4205288" y="4295775"/>
          <p14:tracePt t="4319" x="4295775" y="4268788"/>
          <p14:tracePt t="4336" x="4419600" y="4232275"/>
          <p14:tracePt t="4336" x="4483100" y="4214813"/>
          <p14:tracePt t="4354" x="4608513" y="4179888"/>
          <p14:tracePt t="4370" x="4705350" y="4152900"/>
          <p14:tracePt t="4387" x="4786313" y="4125913"/>
          <p14:tracePt t="4403" x="4875213" y="4098925"/>
          <p14:tracePt t="4419" x="4965700" y="4081463"/>
          <p14:tracePt t="4436" x="5081588" y="4054475"/>
          <p14:tracePt t="4453" x="5205413" y="4017963"/>
          <p14:tracePt t="4470" x="5286375" y="4010025"/>
          <p14:tracePt t="4487" x="5357813" y="3990975"/>
          <p14:tracePt t="4503" x="5402263" y="3990975"/>
          <p14:tracePt t="4521" x="5446713" y="3983038"/>
          <p14:tracePt t="4536" x="5465763" y="3983038"/>
          <p14:tracePt t="4552" x="5473700" y="3983038"/>
          <p14:tracePt t="8989" x="5483225" y="3973513"/>
          <p14:tracePt t="9122" x="5483225" y="3965575"/>
          <p14:tracePt t="9130" x="5491163" y="3965575"/>
          <p14:tracePt t="9137" x="5500688" y="3956050"/>
          <p14:tracePt t="9154" x="5518150" y="3938588"/>
          <p14:tracePt t="9170" x="5554663" y="3919538"/>
          <p14:tracePt t="9187" x="5572125" y="3902075"/>
          <p14:tracePt t="9202" x="5608638" y="3894138"/>
          <p14:tracePt t="9219" x="5643563" y="3875088"/>
          <p14:tracePt t="9236" x="5697538" y="3867150"/>
          <p14:tracePt t="9236" x="5705475" y="3867150"/>
          <p14:tracePt t="9254" x="5751513" y="3857625"/>
          <p14:tracePt t="9270" x="5786438" y="3848100"/>
          <p14:tracePt t="9286" x="5848350" y="3840163"/>
          <p14:tracePt t="9303" x="5894388" y="3840163"/>
          <p14:tracePt t="9319" x="5919788" y="3840163"/>
          <p14:tracePt t="9336" x="5946775" y="3840163"/>
          <p14:tracePt t="9354" x="5965825" y="3840163"/>
          <p14:tracePt t="9370" x="5973763" y="3830638"/>
          <p14:tracePt t="9386" x="5991225" y="3830638"/>
          <p14:tracePt t="9403" x="6000750" y="3830638"/>
          <p14:tracePt t="9419" x="6010275" y="3830638"/>
          <p14:tracePt t="9436" x="6018213" y="3830638"/>
          <p14:tracePt t="9452" x="6027738" y="3830638"/>
          <p14:tracePt t="9470" x="6037263" y="3830638"/>
          <p14:tracePt t="9487" x="6045200" y="3830638"/>
          <p14:tracePt t="9508" x="6054725" y="3830638"/>
          <p14:tracePt t="9524" x="6062663" y="3830638"/>
          <p14:tracePt t="9536" x="6081713" y="3822700"/>
          <p14:tracePt t="9553" x="6108700" y="3822700"/>
          <p14:tracePt t="9553" x="6116638" y="3813175"/>
          <p14:tracePt t="9571" x="6153150" y="3803650"/>
          <p14:tracePt t="9587" x="6197600" y="3795713"/>
          <p14:tracePt t="9605" x="6242050" y="3786188"/>
          <p14:tracePt t="9620" x="6276975" y="3776663"/>
          <p14:tracePt t="9636" x="6323013" y="3768725"/>
          <p14:tracePt t="9652" x="6384925" y="3759200"/>
          <p14:tracePt t="9670" x="6438900" y="3759200"/>
          <p14:tracePt t="9687" x="6473825" y="3759200"/>
          <p14:tracePt t="9704" x="6491288" y="3759200"/>
          <p14:tracePt t="9720" x="6510338" y="3751263"/>
          <p14:tracePt t="9735" x="6527800" y="3751263"/>
          <p14:tracePt t="9752" x="6537325" y="3751263"/>
          <p14:tracePt t="9769" x="6554788" y="3751263"/>
          <p14:tracePt t="9787" x="6562725" y="3751263"/>
          <p14:tracePt t="9804" x="6572250" y="3751263"/>
          <p14:tracePt t="9819" x="6581775" y="3751263"/>
          <p14:tracePt t="9836" x="6589713" y="3751263"/>
          <p14:tracePt t="9852" x="6599238" y="3751263"/>
          <p14:tracePt t="9872" x="6616700" y="3751263"/>
          <p14:tracePt t="9888" x="6626225" y="3751263"/>
          <p14:tracePt t="9904" x="6643688" y="3751263"/>
          <p14:tracePt t="9920" x="6670675" y="3751263"/>
          <p14:tracePt t="9936" x="6688138" y="3751263"/>
          <p14:tracePt t="9953" x="6705600" y="3751263"/>
          <p14:tracePt t="9969" x="6715125" y="3751263"/>
          <p14:tracePt t="9986" x="6724650" y="3751263"/>
          <p14:tracePt t="9986" x="6732588" y="3751263"/>
          <p14:tracePt t="10004" x="6742113" y="3751263"/>
          <p14:tracePt t="10019" x="6751638" y="3751263"/>
          <p14:tracePt t="10036" x="6759575" y="3751263"/>
          <p14:tracePt t="10057" x="6769100" y="3751263"/>
          <p14:tracePt t="10073" x="6777038" y="3751263"/>
          <p14:tracePt t="10085" x="6786563" y="3751263"/>
          <p14:tracePt t="10111" x="6796088" y="3751263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ice cream 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5" r="27596"/>
          <a:stretch/>
        </p:blipFill>
        <p:spPr bwMode="auto">
          <a:xfrm>
            <a:off x="583814" y="1959868"/>
            <a:ext cx="1712890" cy="451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0259" y="198377"/>
            <a:ext cx="93115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mk-MK" sz="4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4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</a:t>
            </a:r>
          </a:p>
          <a:p>
            <a:pPr algn="ctr"/>
            <a:r>
              <a:rPr lang="mk-MK" sz="4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Храна – повторување, потсетување</a:t>
            </a:r>
            <a:endParaRPr lang="en-US" sz="4000" b="1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mage result for пизза clipar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2" t="12231" r="8384" b="8507"/>
          <a:stretch/>
        </p:blipFill>
        <p:spPr bwMode="auto">
          <a:xfrm>
            <a:off x="2543769" y="2282441"/>
            <a:ext cx="4018208" cy="306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ake clip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587" y="1977027"/>
            <a:ext cx="2544716" cy="18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Image result for chicken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0" name="Picture 8" descr="Image result for chicken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737" y="3783136"/>
            <a:ext cx="2981268" cy="290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0375" y="1620363"/>
            <a:ext cx="2795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ice cream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7684" y="5178694"/>
            <a:ext cx="2795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pizza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68132" y="5917635"/>
            <a:ext cx="2795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chicken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42174" y="1682869"/>
            <a:ext cx="2795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cake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78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643"/>
    </mc:Choice>
    <mc:Fallback>
      <p:transition spd="slow" advTm="20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895" x="6796088" y="3732213"/>
          <p14:tracePt t="901" x="6804025" y="3697288"/>
          <p14:tracePt t="920" x="6804025" y="3633788"/>
          <p14:tracePt t="936" x="6804025" y="3581400"/>
          <p14:tracePt t="953" x="6804025" y="3527425"/>
          <p14:tracePt t="953" x="6804025" y="3490913"/>
          <p14:tracePt t="971" x="6796088" y="3402013"/>
          <p14:tracePt t="988" x="6777038" y="3303588"/>
          <p14:tracePt t="1003" x="6751638" y="3197225"/>
          <p14:tracePt t="1020" x="6724650" y="3116263"/>
          <p14:tracePt t="1036" x="6697663" y="3062288"/>
          <p14:tracePt t="1054" x="6643688" y="2990850"/>
          <p14:tracePt t="1069" x="6554788" y="2847975"/>
          <p14:tracePt t="1087" x="6473825" y="2751138"/>
          <p14:tracePt t="1103" x="6384925" y="2660650"/>
          <p14:tracePt t="1119" x="6296025" y="2589213"/>
          <p14:tracePt t="1137" x="6197600" y="2509838"/>
          <p14:tracePt t="1152" x="6081713" y="2419350"/>
          <p14:tracePt t="1168" x="5991225" y="2357438"/>
          <p14:tracePt t="1168" x="5956300" y="2322513"/>
          <p14:tracePt t="1186" x="5884863" y="2268538"/>
          <p14:tracePt t="1203" x="5822950" y="2224088"/>
          <p14:tracePt t="1219" x="5768975" y="2187575"/>
          <p14:tracePt t="1236" x="5705475" y="2160588"/>
          <p14:tracePt t="1251" x="5653088" y="2143125"/>
          <p14:tracePt t="1268" x="5608638" y="2116138"/>
          <p14:tracePt t="1285" x="5554663" y="2098675"/>
          <p14:tracePt t="1303" x="5537200" y="2089150"/>
          <p14:tracePt t="1318" x="5510213" y="2081213"/>
          <p14:tracePt t="1336" x="5510213" y="2071688"/>
          <p14:tracePt t="1712" x="5510213" y="2062163"/>
          <p14:tracePt t="1719" x="5500688" y="2027238"/>
          <p14:tracePt t="1736" x="5483225" y="1990725"/>
          <p14:tracePt t="1752" x="5456238" y="1955800"/>
          <p14:tracePt t="1769" x="5419725" y="1911350"/>
          <p14:tracePt t="1785" x="5367338" y="1874838"/>
          <p14:tracePt t="1801" x="5330825" y="1830388"/>
          <p14:tracePt t="1818" x="5205413" y="1741488"/>
          <p14:tracePt t="1836" x="5133975" y="1687513"/>
          <p14:tracePt t="1852" x="5062538" y="1652588"/>
          <p14:tracePt t="1869" x="5010150" y="1625600"/>
          <p14:tracePt t="1885" x="4929188" y="1608138"/>
          <p14:tracePt t="1901" x="4867275" y="1598613"/>
          <p14:tracePt t="1918" x="4759325" y="1598613"/>
          <p14:tracePt t="1937" x="4697413" y="1598613"/>
          <p14:tracePt t="1953" x="4652963" y="1598613"/>
          <p14:tracePt t="1969" x="4616450" y="1616075"/>
          <p14:tracePt t="1986" x="4589463" y="1633538"/>
          <p14:tracePt t="2001" x="4562475" y="1643063"/>
          <p14:tracePt t="2018" x="4537075" y="1670050"/>
          <p14:tracePt t="2037" x="4527550" y="1679575"/>
          <p14:tracePt t="2054" x="4518025" y="1687513"/>
          <p14:tracePt t="2068" x="4510088" y="1704975"/>
          <p14:tracePt t="2085" x="4510088" y="1714500"/>
          <p14:tracePt t="2101" x="4500563" y="1724025"/>
          <p14:tracePt t="2117" x="4500563" y="1731963"/>
          <p14:tracePt t="2135" x="4500563" y="1751013"/>
          <p14:tracePt t="2135" x="4500563" y="1758950"/>
          <p14:tracePt t="2153" x="4500563" y="1776413"/>
          <p14:tracePt t="2175" x="4500563" y="1785938"/>
          <p14:tracePt t="2191" x="4500563" y="1795463"/>
          <p14:tracePt t="2214" x="4500563" y="1803400"/>
          <p14:tracePt t="2237" x="4500563" y="1812925"/>
          <p14:tracePt t="2253" x="4491038" y="1822450"/>
          <p14:tracePt t="2330" x="4473575" y="1822450"/>
          <p14:tracePt t="2345" x="4465638" y="1822450"/>
          <p14:tracePt t="2361" x="4446588" y="1822450"/>
          <p14:tracePt t="2369" x="4438650" y="1822450"/>
          <p14:tracePt t="2386" x="4419600" y="1822450"/>
          <p14:tracePt t="2401" x="4384675" y="1822450"/>
          <p14:tracePt t="2418" x="4367213" y="1812925"/>
          <p14:tracePt t="2434" x="4330700" y="1795463"/>
          <p14:tracePt t="2452" x="4295775" y="1785938"/>
          <p14:tracePt t="2452" x="4259263" y="1776413"/>
          <p14:tracePt t="2471" x="4205288" y="1768475"/>
          <p14:tracePt t="2486" x="4133850" y="1751013"/>
          <p14:tracePt t="2502" x="4062413" y="1741488"/>
          <p14:tracePt t="2518" x="3973513" y="1724025"/>
          <p14:tracePt t="2534" x="3894138" y="1714500"/>
          <p14:tracePt t="2551" x="3795713" y="1704975"/>
          <p14:tracePt t="2551" x="3759200" y="1697038"/>
          <p14:tracePt t="2570" x="3670300" y="1697038"/>
          <p14:tracePt t="2586" x="3598863" y="1697038"/>
          <p14:tracePt t="2602" x="3509963" y="1697038"/>
          <p14:tracePt t="2618" x="3438525" y="1697038"/>
          <p14:tracePt t="2635" x="3375025" y="1697038"/>
          <p14:tracePt t="2652" x="3330575" y="1697038"/>
          <p14:tracePt t="2668" x="3268663" y="1697038"/>
          <p14:tracePt t="2686" x="3232150" y="1697038"/>
          <p14:tracePt t="2702" x="3214688" y="1697038"/>
          <p14:tracePt t="2718" x="3179763" y="1697038"/>
          <p14:tracePt t="2735" x="3170238" y="1697038"/>
          <p14:tracePt t="2750" x="3143250" y="1697038"/>
          <p14:tracePt t="2768" x="3125788" y="1697038"/>
          <p14:tracePt t="2785" x="3116263" y="1697038"/>
          <p14:tracePt t="2809" x="3108325" y="1697038"/>
          <p14:tracePt t="2840" x="3098800" y="1697038"/>
          <p14:tracePt t="2847" x="3098800" y="1704975"/>
          <p14:tracePt t="2863" x="3089275" y="1704975"/>
          <p14:tracePt t="2871" x="3081338" y="1714500"/>
          <p14:tracePt t="2886" x="3071813" y="1724025"/>
          <p14:tracePt t="2902" x="3054350" y="1741488"/>
          <p14:tracePt t="2919" x="3044825" y="1758950"/>
          <p14:tracePt t="2935" x="3027363" y="1776413"/>
          <p14:tracePt t="2953" x="3017838" y="1785938"/>
          <p14:tracePt t="2967" x="3009900" y="1795463"/>
          <p14:tracePt t="3813" x="3000375" y="1803400"/>
          <p14:tracePt t="3821" x="2990850" y="1812925"/>
          <p14:tracePt t="3835" x="2955925" y="1839913"/>
          <p14:tracePt t="3835" x="2928938" y="1866900"/>
          <p14:tracePt t="3853" x="2894013" y="1901825"/>
          <p14:tracePt t="3869" x="2867025" y="1946275"/>
          <p14:tracePt t="3885" x="2840038" y="1965325"/>
          <p14:tracePt t="3902" x="2822575" y="2009775"/>
          <p14:tracePt t="3918" x="2813050" y="2036763"/>
          <p14:tracePt t="3935" x="2795588" y="2081213"/>
          <p14:tracePt t="3954" x="2786063" y="2108200"/>
          <p14:tracePt t="3969" x="2776538" y="2116138"/>
          <p14:tracePt t="3985" x="2776538" y="2125663"/>
          <p14:tracePt t="4002" x="2768600" y="2133600"/>
          <p14:tracePt t="4019" x="2759075" y="2133600"/>
          <p14:tracePt t="4035" x="2732088" y="2133600"/>
          <p14:tracePt t="4035" x="2714625" y="2133600"/>
          <p14:tracePt t="4054" x="2670175" y="2133600"/>
          <p14:tracePt t="4069" x="2616200" y="2133600"/>
          <p14:tracePt t="4086" x="2581275" y="2133600"/>
          <p14:tracePt t="4102" x="2562225" y="2133600"/>
          <p14:tracePt t="4118" x="2544763" y="2133600"/>
          <p14:tracePt t="4135" x="2536825" y="2133600"/>
          <p14:tracePt t="4151" x="2527300" y="2133600"/>
          <p14:tracePt t="4169" x="2517775" y="2133600"/>
          <p14:tracePt t="4192" x="2509838" y="2133600"/>
          <p14:tracePt t="4202" x="2500313" y="2133600"/>
          <p14:tracePt t="4218" x="2490788" y="2133600"/>
          <p14:tracePt t="4246" x="2482850" y="2133600"/>
          <p14:tracePt t="4293" x="2473325" y="2133600"/>
          <p14:tracePt t="4308" x="2473325" y="2143125"/>
          <p14:tracePt t="4323" x="2465388" y="2143125"/>
          <p14:tracePt t="4339" x="2465388" y="2152650"/>
          <p14:tracePt t="4347" x="2465388" y="2160588"/>
          <p14:tracePt t="4370" x="2455863" y="2160588"/>
          <p14:tracePt t="4401" x="2455863" y="2170113"/>
          <p14:tracePt t="4672" x="2455863" y="2179638"/>
          <p14:tracePt t="4702" x="2455863" y="2187575"/>
          <p14:tracePt t="4725" x="2455863" y="2197100"/>
          <p14:tracePt t="4733" x="2455863" y="2205038"/>
          <p14:tracePt t="4749" x="2455863" y="2214563"/>
          <p14:tracePt t="4764" x="2455863" y="2232025"/>
          <p14:tracePt t="4779" x="2455863" y="2241550"/>
          <p14:tracePt t="4795" x="2455863" y="2251075"/>
          <p14:tracePt t="4803" x="2455863" y="2268538"/>
          <p14:tracePt t="4819" x="2455863" y="2276475"/>
          <p14:tracePt t="4836" x="2455863" y="2295525"/>
          <p14:tracePt t="4852" x="2465388" y="2303463"/>
          <p14:tracePt t="4867" x="2465388" y="2312988"/>
          <p14:tracePt t="4885" x="2465388" y="2330450"/>
          <p14:tracePt t="4903" x="2473325" y="2339975"/>
          <p14:tracePt t="4919" x="2473325" y="2357438"/>
          <p14:tracePt t="4936" x="2473325" y="2366963"/>
          <p14:tracePt t="4952" x="2482850" y="2384425"/>
          <p14:tracePt t="4968" x="2482850" y="2393950"/>
          <p14:tracePt t="4984" x="2482850" y="2419350"/>
          <p14:tracePt t="5001" x="2482850" y="2438400"/>
          <p14:tracePt t="5017" x="2482850" y="2455863"/>
          <p14:tracePt t="5036" x="2482850" y="2473325"/>
          <p14:tracePt t="5053" x="2482850" y="2490788"/>
          <p14:tracePt t="5069" x="2482850" y="2500313"/>
          <p14:tracePt t="5084" x="2482850" y="2517775"/>
          <p14:tracePt t="5101" x="2482850" y="2536825"/>
          <p14:tracePt t="5101" x="2482850" y="2544763"/>
          <p14:tracePt t="5120" x="2482850" y="2554288"/>
          <p14:tracePt t="5120" x="2482850" y="2562225"/>
          <p14:tracePt t="5136" x="2482850" y="2581275"/>
          <p14:tracePt t="5153" x="2482850" y="2589213"/>
          <p14:tracePt t="5168" x="2482850" y="2608263"/>
          <p14:tracePt t="5185" x="2482850" y="2633663"/>
          <p14:tracePt t="5202" x="2482850" y="2660650"/>
          <p14:tracePt t="5218" x="2482850" y="2732088"/>
          <p14:tracePt t="5236" x="2482850" y="2786063"/>
          <p14:tracePt t="5253" x="2482850" y="2830513"/>
          <p14:tracePt t="5268" x="2482850" y="2857500"/>
          <p14:tracePt t="5285" x="2482850" y="2874963"/>
          <p14:tracePt t="5301" x="2482850" y="2884488"/>
          <p14:tracePt t="5318" x="2482850" y="2901950"/>
          <p14:tracePt t="5318" x="2482850" y="2911475"/>
          <p14:tracePt t="5336" x="2482850" y="2938463"/>
          <p14:tracePt t="5353" x="2473325" y="2955925"/>
          <p14:tracePt t="5368" x="2473325" y="2982913"/>
          <p14:tracePt t="5385" x="2465388" y="3009900"/>
          <p14:tracePt t="5401" x="2465388" y="3054350"/>
          <p14:tracePt t="5418" x="2465388" y="3071813"/>
          <p14:tracePt t="5418" x="2465388" y="3081338"/>
          <p14:tracePt t="5436" x="2465388" y="3108325"/>
          <p14:tracePt t="5452" x="2455863" y="3125788"/>
          <p14:tracePt t="5469" x="2455863" y="3133725"/>
          <p14:tracePt t="5484" x="2455863" y="3143250"/>
          <p14:tracePt t="6393" x="2455863" y="3152775"/>
          <p14:tracePt t="6418" x="2455863" y="3160713"/>
          <p14:tracePt t="6425" x="2455863" y="3170238"/>
          <p14:tracePt t="6435" x="2446338" y="3197225"/>
          <p14:tracePt t="6452" x="2438400" y="3241675"/>
          <p14:tracePt t="6467" x="2419350" y="3303588"/>
          <p14:tracePt t="6485" x="2419350" y="3394075"/>
          <p14:tracePt t="6485" x="2411413" y="3446463"/>
          <p14:tracePt t="6503" x="2401888" y="3571875"/>
          <p14:tracePt t="6519" x="2393950" y="3670300"/>
          <p14:tracePt t="6535" x="2384425" y="3759200"/>
          <p14:tracePt t="6554" x="2384425" y="3857625"/>
          <p14:tracePt t="6568" x="2384425" y="3938588"/>
          <p14:tracePt t="6586" x="2384425" y="4027488"/>
          <p14:tracePt t="6602" x="2384425" y="4125913"/>
          <p14:tracePt t="6619" x="2384425" y="4187825"/>
          <p14:tracePt t="6636" x="2384425" y="4241800"/>
          <p14:tracePt t="6651" x="2384425" y="4286250"/>
          <p14:tracePt t="6668" x="2384425" y="4348163"/>
          <p14:tracePt t="6685" x="2384425" y="4394200"/>
          <p14:tracePt t="6701" x="2384425" y="4446588"/>
          <p14:tracePt t="6701" x="2384425" y="4465638"/>
          <p14:tracePt t="6719" x="2384425" y="4510088"/>
          <p14:tracePt t="6736" x="2384425" y="4562475"/>
          <p14:tracePt t="6752" x="2384425" y="4643438"/>
          <p14:tracePt t="6770" x="2393950" y="4732338"/>
          <p14:tracePt t="6786" x="2401888" y="4813300"/>
          <p14:tracePt t="6802" x="2419350" y="4919663"/>
          <p14:tracePt t="6802" x="2419350" y="4956175"/>
          <p14:tracePt t="6819" x="2428875" y="5045075"/>
          <p14:tracePt t="6837" x="2446338" y="5099050"/>
          <p14:tracePt t="6853" x="2446338" y="5133975"/>
          <p14:tracePt t="6869" x="2446338" y="5153025"/>
          <p14:tracePt t="6885" x="2446338" y="5170488"/>
          <p14:tracePt t="7184" x="2446338" y="5205413"/>
          <p14:tracePt t="7192" x="2446338" y="5232400"/>
          <p14:tracePt t="7203" x="2446338" y="5322888"/>
          <p14:tracePt t="7219" x="2446338" y="5419725"/>
          <p14:tracePt t="7236" x="2473325" y="5510213"/>
          <p14:tracePt t="7236" x="2482850" y="5545138"/>
          <p14:tracePt t="7255" x="2517775" y="5626100"/>
          <p14:tracePt t="7270" x="2544763" y="5688013"/>
          <p14:tracePt t="7286" x="2571750" y="5751513"/>
          <p14:tracePt t="7303" x="2598738" y="5786438"/>
          <p14:tracePt t="7319" x="2633663" y="5822950"/>
          <p14:tracePt t="7336" x="2660650" y="5857875"/>
          <p14:tracePt t="7336" x="2679700" y="5867400"/>
          <p14:tracePt t="7354" x="2714625" y="5884863"/>
          <p14:tracePt t="7370" x="2741613" y="5902325"/>
          <p14:tracePt t="7387" x="2759075" y="5911850"/>
          <p14:tracePt t="7402" x="2776538" y="5919788"/>
          <p14:tracePt t="7419" x="2786063" y="5919788"/>
          <p14:tracePt t="7435" x="2795588" y="5919788"/>
          <p14:tracePt t="7454" x="2803525" y="5919788"/>
          <p14:tracePt t="7477" x="2813050" y="5919788"/>
          <p14:tracePt t="7493" x="2822575" y="5919788"/>
          <p14:tracePt t="7502" x="2840038" y="5919788"/>
          <p14:tracePt t="7519" x="2857500" y="5919788"/>
          <p14:tracePt t="7537" x="2874963" y="5919788"/>
          <p14:tracePt t="7537" x="2894013" y="5919788"/>
          <p14:tracePt t="7556" x="2901950" y="5919788"/>
          <p14:tracePt t="7570" x="2938463" y="5919788"/>
          <p14:tracePt t="7587" x="2955925" y="5911850"/>
          <p14:tracePt t="7603" x="2973388" y="5911850"/>
          <p14:tracePt t="7620" x="2990850" y="5911850"/>
          <p14:tracePt t="7636" x="3017838" y="5911850"/>
          <p14:tracePt t="7652" x="3027363" y="5911850"/>
          <p14:tracePt t="7669" x="3062288" y="5902325"/>
          <p14:tracePt t="7687" x="3081338" y="5902325"/>
          <p14:tracePt t="7703" x="3098800" y="5902325"/>
          <p14:tracePt t="7720" x="3133725" y="5894388"/>
          <p14:tracePt t="7736" x="3170238" y="5884863"/>
          <p14:tracePt t="7752" x="3205163" y="5875338"/>
          <p14:tracePt t="7769" x="3251200" y="5875338"/>
          <p14:tracePt t="7769" x="3268663" y="5875338"/>
          <p14:tracePt t="7787" x="3303588" y="5867400"/>
          <p14:tracePt t="7803" x="3340100" y="5867400"/>
          <p14:tracePt t="7820" x="3375025" y="5857875"/>
          <p14:tracePt t="7836" x="3419475" y="5848350"/>
          <p14:tracePt t="7852" x="3490913" y="5840413"/>
          <p14:tracePt t="7869" x="3554413" y="5822950"/>
          <p14:tracePt t="7869" x="3589338" y="5813425"/>
          <p14:tracePt t="7887" x="3643313" y="5813425"/>
          <p14:tracePt t="7903" x="3697288" y="5803900"/>
          <p14:tracePt t="7920" x="3751263" y="5803900"/>
          <p14:tracePt t="7937" x="3830638" y="5786438"/>
          <p14:tracePt t="7954" x="3894138" y="5786438"/>
          <p14:tracePt t="7969" x="3965575" y="5768975"/>
          <p14:tracePt t="7969" x="3990975" y="5768975"/>
          <p14:tracePt t="7987" x="4062413" y="5768975"/>
          <p14:tracePt t="8004" x="4116388" y="5768975"/>
          <p14:tracePt t="8020" x="4170363" y="5768975"/>
          <p14:tracePt t="8037" x="4214813" y="5759450"/>
          <p14:tracePt t="8054" x="4268788" y="5759450"/>
          <p14:tracePt t="8069" x="4313238" y="5751513"/>
          <p14:tracePt t="8085" x="4357688" y="5741988"/>
          <p14:tracePt t="8085" x="4367213" y="5741988"/>
          <p14:tracePt t="8104" x="4384675" y="5741988"/>
          <p14:tracePt t="8120" x="4394200" y="5741988"/>
          <p14:tracePt t="8142" x="4402138" y="5741988"/>
          <p14:tracePt t="8173" x="4411663" y="5741988"/>
          <p14:tracePt t="8180" x="4419600" y="5741988"/>
          <p14:tracePt t="8219" x="4429125" y="5741988"/>
          <p14:tracePt t="9023" x="4438650" y="5732463"/>
          <p14:tracePt t="9038" x="4446588" y="5715000"/>
          <p14:tracePt t="9046" x="4446588" y="5697538"/>
          <p14:tracePt t="9054" x="4473575" y="5661025"/>
          <p14:tracePt t="9071" x="4500563" y="5634038"/>
          <p14:tracePt t="9087" x="4518025" y="5581650"/>
          <p14:tracePt t="9103" x="4527550" y="5537200"/>
          <p14:tracePt t="9121" x="4554538" y="5491163"/>
          <p14:tracePt t="9135" x="4572000" y="5446713"/>
          <p14:tracePt t="9152" x="4581525" y="5411788"/>
          <p14:tracePt t="9167" x="4589463" y="5384800"/>
          <p14:tracePt t="9185" x="4589463" y="5375275"/>
          <p14:tracePt t="9201" x="4589463" y="5367338"/>
          <p14:tracePt t="9217" x="4589463" y="5357813"/>
          <p14:tracePt t="9238" x="4589463" y="5348288"/>
          <p14:tracePt t="10140" x="4598988" y="5348288"/>
          <p14:tracePt t="10221" x="4608513" y="5348288"/>
          <p14:tracePt t="10228" x="4633913" y="5348288"/>
          <p14:tracePt t="10237" x="4679950" y="5357813"/>
          <p14:tracePt t="10254" x="4768850" y="5367338"/>
          <p14:tracePt t="10269" x="4884738" y="5394325"/>
          <p14:tracePt t="10286" x="5018088" y="5402263"/>
          <p14:tracePt t="10302" x="5180013" y="5419725"/>
          <p14:tracePt t="10319" x="5419725" y="5438775"/>
          <p14:tracePt t="10337" x="5572125" y="5456238"/>
          <p14:tracePt t="10353" x="5759450" y="5483225"/>
          <p14:tracePt t="10369" x="5938838" y="5500688"/>
          <p14:tracePt t="10386" x="6126163" y="5518150"/>
          <p14:tracePt t="10402" x="6313488" y="5545138"/>
          <p14:tracePt t="10419" x="6491288" y="5562600"/>
          <p14:tracePt t="10419" x="6562725" y="5572125"/>
          <p14:tracePt t="10437" x="6732588" y="5589588"/>
          <p14:tracePt t="10454" x="6875463" y="5608638"/>
          <p14:tracePt t="10470" x="7037388" y="5616575"/>
          <p14:tracePt t="10486" x="7188200" y="5634038"/>
          <p14:tracePt t="10503" x="7323138" y="5653088"/>
          <p14:tracePt t="10520" x="7483475" y="5670550"/>
          <p14:tracePt t="10520" x="7554913" y="5680075"/>
          <p14:tracePt t="10538" x="7616825" y="5688013"/>
          <p14:tracePt t="10552" x="7813675" y="5724525"/>
          <p14:tracePt t="10571" x="7939088" y="5759450"/>
          <p14:tracePt t="10587" x="8045450" y="5795963"/>
          <p14:tracePt t="10603" x="8170863" y="5840413"/>
          <p14:tracePt t="10619" x="8269288" y="5884863"/>
          <p14:tracePt t="10636" x="8375650" y="5929313"/>
          <p14:tracePt t="10636" x="8429625" y="5946775"/>
          <p14:tracePt t="10654" x="8528050" y="5983288"/>
          <p14:tracePt t="10670" x="8626475" y="6010275"/>
          <p14:tracePt t="10687" x="8715375" y="6037263"/>
          <p14:tracePt t="10703" x="8777288" y="6054725"/>
          <p14:tracePt t="10719" x="8840788" y="6072188"/>
          <p14:tracePt t="10736" x="8885238" y="6089650"/>
          <p14:tracePt t="10753" x="8939213" y="6116638"/>
          <p14:tracePt t="10770" x="8974138" y="6143625"/>
          <p14:tracePt t="10786" x="8991600" y="6153150"/>
          <p14:tracePt t="10802" x="9028113" y="6170613"/>
          <p14:tracePt t="10818" x="9055100" y="6180138"/>
          <p14:tracePt t="10835" x="9072563" y="6205538"/>
          <p14:tracePt t="10852" x="9099550" y="6232525"/>
          <p14:tracePt t="10852" x="9109075" y="6242050"/>
          <p14:tracePt t="10869" x="9117013" y="6259513"/>
          <p14:tracePt t="10886" x="9134475" y="6286500"/>
          <p14:tracePt t="10902" x="9153525" y="6303963"/>
          <p14:tracePt t="10918" x="9170988" y="6323013"/>
          <p14:tracePt t="10935" x="9188450" y="6340475"/>
          <p14:tracePt t="10952" x="9197975" y="6348413"/>
          <p14:tracePt t="10969" x="9197975" y="6357938"/>
          <p14:tracePt t="10984" x="9205913" y="6357938"/>
          <p14:tracePt t="11634" x="9215438" y="6357938"/>
          <p14:tracePt t="11642" x="9224963" y="6357938"/>
          <p14:tracePt t="11651" x="9242425" y="6357938"/>
          <p14:tracePt t="11668" x="9269413" y="6357938"/>
          <p14:tracePt t="11685" x="9286875" y="6357938"/>
          <p14:tracePt t="11700" x="9323388" y="6357938"/>
          <p14:tracePt t="11700" x="9331325" y="6357938"/>
          <p14:tracePt t="11720" x="9358313" y="6357938"/>
          <p14:tracePt t="11736" x="9394825" y="6357938"/>
          <p14:tracePt t="11752" x="9420225" y="6348413"/>
          <p14:tracePt t="11768" x="9456738" y="6348413"/>
          <p14:tracePt t="11784" x="9474200" y="6348413"/>
          <p14:tracePt t="11801" x="9510713" y="6348413"/>
          <p14:tracePt t="11801" x="9518650" y="6348413"/>
          <p14:tracePt t="11819" x="9555163" y="6348413"/>
          <p14:tracePt t="11835" x="9572625" y="6348413"/>
          <p14:tracePt t="11852" x="9599613" y="6348413"/>
          <p14:tracePt t="11869" x="9634538" y="6348413"/>
          <p14:tracePt t="11885" x="9653588" y="6348413"/>
          <p14:tracePt t="11901" x="9688513" y="6348413"/>
          <p14:tracePt t="11918" x="9725025" y="6348413"/>
          <p14:tracePt t="11936" x="9752013" y="6348413"/>
          <p14:tracePt t="11953" x="9777413" y="6348413"/>
          <p14:tracePt t="11969" x="9796463" y="6348413"/>
          <p14:tracePt t="11985" x="9823450" y="6348413"/>
          <p14:tracePt t="12002" x="9858375" y="6348413"/>
          <p14:tracePt t="12018" x="9902825" y="6348413"/>
          <p14:tracePt t="12036" x="9929813" y="6348413"/>
          <p14:tracePt t="12052" x="9966325" y="6348413"/>
          <p14:tracePt t="12070" x="9983788" y="6348413"/>
          <p14:tracePt t="12086" x="10010775" y="6348413"/>
          <p14:tracePt t="12102" x="10028238" y="6348413"/>
          <p14:tracePt t="12119" x="10055225" y="6348413"/>
          <p14:tracePt t="12135" x="10090150" y="6348413"/>
          <p14:tracePt t="12152" x="10099675" y="6348413"/>
          <p14:tracePt t="12169" x="10109200" y="6348413"/>
          <p14:tracePt t="12185" x="10117138" y="6348413"/>
          <p14:tracePt t="12201" x="10126663" y="6348413"/>
          <p14:tracePt t="12932" x="10126663" y="6340475"/>
          <p14:tracePt t="12948" x="10126663" y="6330950"/>
          <p14:tracePt t="12955" x="10126663" y="6313488"/>
          <p14:tracePt t="12967" x="10126663" y="6276975"/>
          <p14:tracePt t="12986" x="10109200" y="6224588"/>
          <p14:tracePt t="13003" x="10082213" y="6170613"/>
          <p14:tracePt t="13019" x="10037763" y="6116638"/>
          <p14:tracePt t="13036" x="9983788" y="6037263"/>
          <p14:tracePt t="13052" x="9902825" y="5938838"/>
          <p14:tracePt t="13069" x="9813925" y="5857875"/>
          <p14:tracePt t="13085" x="9725025" y="5786438"/>
          <p14:tracePt t="13085" x="9671050" y="5751513"/>
          <p14:tracePt t="13103" x="9599613" y="5705475"/>
          <p14:tracePt t="13119" x="9555163" y="5680075"/>
          <p14:tracePt t="13136" x="9501188" y="5643563"/>
          <p14:tracePt t="13152" x="9447213" y="5634038"/>
          <p14:tracePt t="13168" x="9367838" y="5616575"/>
          <p14:tracePt t="13185" x="9277350" y="5608638"/>
          <p14:tracePt t="13185" x="9242425" y="5608638"/>
          <p14:tracePt t="13203" x="9170988" y="5608638"/>
          <p14:tracePt t="13219" x="9099550" y="5608638"/>
          <p14:tracePt t="13236" x="9001125" y="5608638"/>
          <p14:tracePt t="13253" x="8929688" y="5608638"/>
          <p14:tracePt t="13268" x="8848725" y="5608638"/>
          <p14:tracePt t="13285" x="8804275" y="5608638"/>
          <p14:tracePt t="13302" x="8777288" y="5608638"/>
          <p14:tracePt t="13317" x="8732838" y="5608638"/>
          <p14:tracePt t="13336" x="8724900" y="5608638"/>
          <p14:tracePt t="13351" x="8705850" y="5608638"/>
          <p14:tracePt t="13368" x="8697913" y="5608638"/>
          <p14:tracePt t="13396" x="8688388" y="5608638"/>
          <p14:tracePt t="13473" x="8697913" y="5608638"/>
          <p14:tracePt t="14192" x="8715375" y="5608638"/>
          <p14:tracePt t="14199" x="8724900" y="5589588"/>
          <p14:tracePt t="14207" x="8742363" y="5589588"/>
          <p14:tracePt t="14218" x="8777288" y="5572125"/>
          <p14:tracePt t="14235" x="8823325" y="5545138"/>
          <p14:tracePt t="14251" x="8885238" y="5510213"/>
          <p14:tracePt t="14251" x="8929688" y="5473700"/>
          <p14:tracePt t="14269" x="9001125" y="5411788"/>
          <p14:tracePt t="14285" x="9082088" y="5348288"/>
          <p14:tracePt t="14302" x="9134475" y="5295900"/>
          <p14:tracePt t="14319" x="9180513" y="5241925"/>
          <p14:tracePt t="14335" x="9224963" y="5187950"/>
          <p14:tracePt t="14351" x="9259888" y="5133975"/>
          <p14:tracePt t="14368" x="9313863" y="5010150"/>
          <p14:tracePt t="14386" x="9331325" y="4938713"/>
          <p14:tracePt t="14402" x="9348788" y="4867275"/>
          <p14:tracePt t="14419" x="9348788" y="4813300"/>
          <p14:tracePt t="14435" x="9348788" y="4759325"/>
          <p14:tracePt t="14451" x="9348788" y="4697413"/>
          <p14:tracePt t="14468" x="9304338" y="4589463"/>
          <p14:tracePt t="14486" x="9269413" y="4510088"/>
          <p14:tracePt t="14503" x="9242425" y="4446588"/>
          <p14:tracePt t="14519" x="9205913" y="4394200"/>
          <p14:tracePt t="14536" x="9188450" y="4340225"/>
          <p14:tracePt t="14551" x="9161463" y="4295775"/>
          <p14:tracePt t="14568" x="9117013" y="4232275"/>
          <p14:tracePt t="14586" x="9099550" y="4170363"/>
          <p14:tracePt t="14603" x="9063038" y="4098925"/>
          <p14:tracePt t="14618" x="9028113" y="4044950"/>
          <p14:tracePt t="14636" x="8991600" y="3983038"/>
          <p14:tracePt t="14651" x="8974138" y="3938588"/>
          <p14:tracePt t="14668" x="8939213" y="3902075"/>
          <p14:tracePt t="14668" x="8929688" y="3884613"/>
          <p14:tracePt t="14687" x="8902700" y="3848100"/>
          <p14:tracePt t="14702" x="8867775" y="3822700"/>
          <p14:tracePt t="14719" x="8840788" y="3786188"/>
          <p14:tracePt t="14736" x="8804275" y="3759200"/>
          <p14:tracePt t="14752" x="8786813" y="3741738"/>
          <p14:tracePt t="14768" x="8742363" y="3714750"/>
          <p14:tracePt t="14785" x="8705850" y="3697288"/>
          <p14:tracePt t="14785" x="8680450" y="3687763"/>
          <p14:tracePt t="14803" x="8634413" y="3670300"/>
          <p14:tracePt t="14819" x="8589963" y="3652838"/>
          <p14:tracePt t="14835" x="8545513" y="3633788"/>
          <p14:tracePt t="14852" x="8510588" y="3608388"/>
          <p14:tracePt t="14868" x="8474075" y="3581400"/>
          <p14:tracePt t="14884" x="8466138" y="3562350"/>
          <p14:tracePt t="14902" x="8466138" y="3554413"/>
          <p14:tracePt t="15312" x="8466138" y="3544888"/>
          <p14:tracePt t="15320" x="8466138" y="3517900"/>
          <p14:tracePt t="15336" x="8466138" y="3490913"/>
          <p14:tracePt t="15352" x="8466138" y="3455988"/>
          <p14:tracePt t="15369" x="8466138" y="3419475"/>
          <p14:tracePt t="15385" x="8466138" y="3384550"/>
          <p14:tracePt t="15401" x="8466138" y="3322638"/>
          <p14:tracePt t="15418" x="8466138" y="3259138"/>
          <p14:tracePt t="15418" x="8466138" y="3224213"/>
          <p14:tracePt t="15436" x="8466138" y="3160713"/>
          <p14:tracePt t="15453" x="8466138" y="3108325"/>
          <p14:tracePt t="15468" x="8466138" y="3054350"/>
          <p14:tracePt t="15485" x="8466138" y="3000375"/>
          <p14:tracePt t="15501" x="8466138" y="2955925"/>
          <p14:tracePt t="15518" x="8466138" y="2919413"/>
          <p14:tracePt t="15535" x="8466138" y="2867025"/>
          <p14:tracePt t="15552" x="8466138" y="2830513"/>
          <p14:tracePt t="15569" x="8474075" y="2803525"/>
          <p14:tracePt t="15586" x="8474075" y="2795588"/>
          <p14:tracePt t="15601" x="8474075" y="2786063"/>
          <p14:tracePt t="15617" x="8474075" y="2776538"/>
          <p14:tracePt t="15635" x="8474075" y="2759075"/>
          <p14:tracePt t="15653" x="8474075" y="2741613"/>
          <p14:tracePt t="15670" x="8474075" y="2705100"/>
          <p14:tracePt t="15686" x="8474075" y="2687638"/>
          <p14:tracePt t="15701" x="8483600" y="2652713"/>
          <p14:tracePt t="15718" x="8483600" y="2616200"/>
          <p14:tracePt t="15735" x="8483600" y="2581275"/>
          <p14:tracePt t="15735" x="8491538" y="2562225"/>
          <p14:tracePt t="15753" x="8491538" y="2536825"/>
          <p14:tracePt t="15769" x="8491538" y="2509838"/>
          <p14:tracePt t="15785" x="8491538" y="2500313"/>
          <p14:tracePt t="15802" x="8491538" y="2482850"/>
          <p14:tracePt t="15817" x="8491538" y="2465388"/>
          <p14:tracePt t="15835" x="8491538" y="2455863"/>
          <p14:tracePt t="15851" x="8491538" y="2446338"/>
          <p14:tracePt t="15869" x="8501063" y="2446338"/>
          <p14:tracePt t="15885" x="8510588" y="2438400"/>
          <p14:tracePt t="15901" x="8528050" y="2428875"/>
          <p14:tracePt t="15918" x="8555038" y="2419350"/>
          <p14:tracePt t="15935" x="8582025" y="2419350"/>
          <p14:tracePt t="15935" x="8589963" y="2411413"/>
          <p14:tracePt t="15954" x="8609013" y="2411413"/>
          <p14:tracePt t="15968" x="8626475" y="2401888"/>
          <p14:tracePt t="15985" x="8634413" y="2401888"/>
          <p14:tracePt t="16001" x="8653463" y="2401888"/>
          <p14:tracePt t="16018" x="8670925" y="2401888"/>
          <p14:tracePt t="16035" x="8688388" y="2401888"/>
          <p14:tracePt t="16051" x="8697913" y="2401888"/>
          <p14:tracePt t="16068" x="8724900" y="2401888"/>
          <p14:tracePt t="16087" x="8742363" y="2401888"/>
          <p14:tracePt t="16102" x="8751888" y="2401888"/>
          <p14:tracePt t="16118" x="8759825" y="2401888"/>
          <p14:tracePt t="16134" x="8751888" y="2411413"/>
          <p14:tracePt t="16649" x="8751888" y="2419350"/>
          <p14:tracePt t="16657" x="8742363" y="2419350"/>
          <p14:tracePt t="16672" x="8732838" y="2428875"/>
          <p14:tracePt t="16684" x="8732838" y="2446338"/>
          <p14:tracePt t="16702" x="8724900" y="2473325"/>
          <p14:tracePt t="16719" x="8705850" y="2509838"/>
          <p14:tracePt t="16736" x="8688388" y="2536825"/>
          <p14:tracePt t="16752" x="8680450" y="2562225"/>
          <p14:tracePt t="16768" x="8670925" y="2589213"/>
          <p14:tracePt t="16785" x="8661400" y="2608263"/>
          <p14:tracePt t="16801" x="8661400" y="2625725"/>
          <p14:tracePt t="16801" x="8661400" y="2643188"/>
          <p14:tracePt t="16819" x="8653463" y="2670175"/>
          <p14:tracePt t="16836" x="8643938" y="2705100"/>
          <p14:tracePt t="16852" x="8643938" y="2732088"/>
          <p14:tracePt t="16868" x="8643938" y="2759075"/>
          <p14:tracePt t="16884" x="8634413" y="2786063"/>
          <p14:tracePt t="16901" x="8634413" y="2803525"/>
          <p14:tracePt t="16901" x="8634413" y="2822575"/>
          <p14:tracePt t="16920" x="8634413" y="2840038"/>
          <p14:tracePt t="16937" x="8634413" y="2857500"/>
          <p14:tracePt t="16952" x="8634413" y="2884488"/>
          <p14:tracePt t="16969" x="8634413" y="2894013"/>
          <p14:tracePt t="16984" x="8634413" y="2919413"/>
          <p14:tracePt t="17002" x="8634413" y="2928938"/>
          <p14:tracePt t="17018" x="8634413" y="2955925"/>
          <p14:tracePt t="17036" x="8634413" y="2965450"/>
          <p14:tracePt t="17053" x="8634413" y="2973388"/>
          <p14:tracePt t="17068" x="8634413" y="2990850"/>
          <p14:tracePt t="17085" x="8634413" y="3000375"/>
          <p14:tracePt t="17105" x="8634413" y="300990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ilk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7" y="160113"/>
            <a:ext cx="2742171" cy="324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fish cooked clipar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t="8462" r="5657" b="10411"/>
          <a:stretch/>
        </p:blipFill>
        <p:spPr bwMode="auto">
          <a:xfrm>
            <a:off x="5666704" y="862063"/>
            <a:ext cx="5628068" cy="254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ric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4" name="Picture 8" descr="Image result for rice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00" y="3620754"/>
            <a:ext cx="3812929" cy="292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Image result for bread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bread clip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10" name="Picture 14" descr="Image result for bread clipar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9"/>
          <a:stretch/>
        </p:blipFill>
        <p:spPr bwMode="auto">
          <a:xfrm>
            <a:off x="6967470" y="4087007"/>
            <a:ext cx="3549695" cy="267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57470" y="585064"/>
            <a:ext cx="2795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milk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0245" y="5614787"/>
            <a:ext cx="2795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rice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95182" y="193278"/>
            <a:ext cx="2795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30133" y="4531292"/>
            <a:ext cx="2795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bread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28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80"/>
    </mc:Choice>
    <mc:Fallback>
      <p:transition spd="slow" advTm="19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887" x="8589963" y="3000375"/>
          <p14:tracePt t="903" x="8537575" y="2973388"/>
          <p14:tracePt t="911" x="8466138" y="2946400"/>
          <p14:tracePt t="918" x="8394700" y="2901950"/>
          <p14:tracePt t="929" x="8224838" y="2813050"/>
          <p14:tracePt t="945" x="8045450" y="2705100"/>
          <p14:tracePt t="962" x="7875588" y="2598738"/>
          <p14:tracePt t="978" x="7589838" y="2393950"/>
          <p14:tracePt t="996" x="7385050" y="2259013"/>
          <p14:tracePt t="1013" x="7205663" y="2125663"/>
          <p14:tracePt t="1028" x="7010400" y="2000250"/>
          <p14:tracePt t="1046" x="6831013" y="1866900"/>
          <p14:tracePt t="1062" x="6653213" y="1714500"/>
          <p14:tracePt t="1079" x="6384925" y="1517650"/>
          <p14:tracePt t="1095" x="6224588" y="1393825"/>
          <p14:tracePt t="1112" x="6081713" y="1276350"/>
          <p14:tracePt t="1128" x="5973763" y="1160463"/>
          <p14:tracePt t="1145" x="5848350" y="1036638"/>
          <p14:tracePt t="1160" x="5724525" y="919163"/>
          <p14:tracePt t="1177" x="5608638" y="822325"/>
          <p14:tracePt t="1177" x="5562600" y="776288"/>
          <p14:tracePt t="1196" x="5465763" y="704850"/>
          <p14:tracePt t="1212" x="5384800" y="642938"/>
          <p14:tracePt t="1228" x="5286375" y="581025"/>
          <p14:tracePt t="1245" x="5197475" y="527050"/>
          <p14:tracePt t="1261" x="5108575" y="473075"/>
          <p14:tracePt t="1277" x="5037138" y="428625"/>
          <p14:tracePt t="1277" x="4991100" y="419100"/>
          <p14:tracePt t="1296" x="4938713" y="384175"/>
          <p14:tracePt t="1312" x="4857750" y="374650"/>
          <p14:tracePt t="1328" x="4786313" y="374650"/>
          <p14:tracePt t="1345" x="4697413" y="374650"/>
          <p14:tracePt t="1361" x="4598988" y="374650"/>
          <p14:tracePt t="1377" x="4500563" y="411163"/>
          <p14:tracePt t="1394" x="4394200" y="455613"/>
          <p14:tracePt t="1394" x="4340225" y="482600"/>
          <p14:tracePt t="1412" x="4259263" y="527050"/>
          <p14:tracePt t="1429" x="4197350" y="554038"/>
          <p14:tracePt t="1445" x="4152900" y="571500"/>
          <p14:tracePt t="1461" x="4125913" y="588963"/>
          <p14:tracePt t="1477" x="4108450" y="588963"/>
          <p14:tracePt t="1494" x="4098925" y="598488"/>
          <p14:tracePt t="1512" x="4098925" y="608013"/>
          <p14:tracePt t="1528" x="4089400" y="608013"/>
          <p14:tracePt t="1544" x="4081463" y="615950"/>
          <p14:tracePt t="1560" x="4081463" y="633413"/>
          <p14:tracePt t="1578" x="4081463" y="652463"/>
          <p14:tracePt t="1594" x="4081463" y="669925"/>
          <p14:tracePt t="1611" x="4081463" y="704850"/>
          <p14:tracePt t="1629" x="4081463" y="731838"/>
          <p14:tracePt t="1645" x="4081463" y="741363"/>
          <p14:tracePt t="1661" x="4081463" y="768350"/>
          <p14:tracePt t="1678" x="4081463" y="785813"/>
          <p14:tracePt t="1694" x="4081463" y="795338"/>
          <p14:tracePt t="1710" x="4081463" y="803275"/>
          <p14:tracePt t="1728" x="4081463" y="812800"/>
          <p14:tracePt t="1744" x="4081463" y="822325"/>
          <p14:tracePt t="2493" x="4081463" y="830263"/>
          <p14:tracePt t="2503" x="4081463" y="847725"/>
          <p14:tracePt t="2511" x="4071938" y="874713"/>
          <p14:tracePt t="2528" x="4062413" y="893763"/>
          <p14:tracePt t="2544" x="4062413" y="928688"/>
          <p14:tracePt t="2561" x="4062413" y="965200"/>
          <p14:tracePt t="2561" x="4062413" y="982663"/>
          <p14:tracePt t="2579" x="4054475" y="1027113"/>
          <p14:tracePt t="2595" x="4044950" y="1071563"/>
          <p14:tracePt t="2612" x="4044950" y="1116013"/>
          <p14:tracePt t="2628" x="4044950" y="1143000"/>
          <p14:tracePt t="2644" x="4027488" y="1187450"/>
          <p14:tracePt t="2661" x="4017963" y="1204913"/>
          <p14:tracePt t="2678" x="4010025" y="1276350"/>
          <p14:tracePt t="2696" x="4000500" y="1322388"/>
          <p14:tracePt t="2712" x="3990975" y="1366838"/>
          <p14:tracePt t="2728" x="3983038" y="1419225"/>
          <p14:tracePt t="2744" x="3965575" y="1455738"/>
          <p14:tracePt t="2761" x="3965575" y="1482725"/>
          <p14:tracePt t="2778" x="3946525" y="1500188"/>
          <p14:tracePt t="2778" x="3946525" y="1517650"/>
          <p14:tracePt t="2796" x="3938588" y="1544638"/>
          <p14:tracePt t="2812" x="3929063" y="1581150"/>
          <p14:tracePt t="2828" x="3902075" y="1608138"/>
          <p14:tracePt t="2845" x="3894138" y="1652588"/>
          <p14:tracePt t="2861" x="3875088" y="1697038"/>
          <p14:tracePt t="2878" x="3848100" y="1741488"/>
          <p14:tracePt t="2878" x="3830638" y="1758950"/>
          <p14:tracePt t="2896" x="3803650" y="1795463"/>
          <p14:tracePt t="2912" x="3776663" y="1812925"/>
          <p14:tracePt t="2928" x="3768725" y="1830388"/>
          <p14:tracePt t="2944" x="3751263" y="1839913"/>
          <p14:tracePt t="2961" x="3714750" y="1866900"/>
          <p14:tracePt t="2978" x="3687763" y="1884363"/>
          <p14:tracePt t="2994" x="3643313" y="1911350"/>
          <p14:tracePt t="3013" x="3616325" y="1928813"/>
          <p14:tracePt t="3029" x="3598863" y="1928813"/>
          <p14:tracePt t="3045" x="3589338" y="1938338"/>
          <p14:tracePt t="3060" x="3581400" y="1938338"/>
          <p14:tracePt t="3077" x="3571875" y="1946275"/>
          <p14:tracePt t="3094" x="3554413" y="1946275"/>
          <p14:tracePt t="3094" x="3554413" y="1955800"/>
          <p14:tracePt t="3112" x="3536950" y="1965325"/>
          <p14:tracePt t="3129" x="3527425" y="1973263"/>
          <p14:tracePt t="3145" x="3517900" y="1973263"/>
          <p14:tracePt t="3161" x="3509963" y="1973263"/>
          <p14:tracePt t="3181" x="3509963" y="1982788"/>
          <p14:tracePt t="3212" x="3500438" y="1982788"/>
          <p14:tracePt t="3220" x="3490913" y="1982788"/>
          <p14:tracePt t="3229" x="3490913" y="1990725"/>
          <p14:tracePt t="3245" x="3482975" y="1990725"/>
          <p14:tracePt t="3261" x="3482975" y="2000250"/>
          <p14:tracePt t="3993" x="3482975" y="2009775"/>
          <p14:tracePt t="4015" x="3482975" y="2017713"/>
          <p14:tracePt t="4039" x="3490913" y="2027238"/>
          <p14:tracePt t="4047" x="3500438" y="2027238"/>
          <p14:tracePt t="4060" x="3536950" y="2044700"/>
          <p14:tracePt t="4078" x="3554413" y="2062163"/>
          <p14:tracePt t="4095" x="3589338" y="2081213"/>
          <p14:tracePt t="4112" x="3625850" y="2108200"/>
          <p14:tracePt t="4129" x="3652838" y="2125663"/>
          <p14:tracePt t="4144" x="3697288" y="2160588"/>
          <p14:tracePt t="4161" x="3768725" y="2224088"/>
          <p14:tracePt t="4179" x="3813175" y="2259013"/>
          <p14:tracePt t="4195" x="3867150" y="2330450"/>
          <p14:tracePt t="4211" x="3911600" y="2393950"/>
          <p14:tracePt t="4228" x="3965575" y="2465388"/>
          <p14:tracePt t="4245" x="4027488" y="2581275"/>
          <p14:tracePt t="4261" x="4081463" y="2679700"/>
          <p14:tracePt t="4261" x="4108450" y="2724150"/>
          <p14:tracePt t="4279" x="4143375" y="2830513"/>
          <p14:tracePt t="4296" x="4197350" y="2938463"/>
          <p14:tracePt t="4312" x="4232275" y="3036888"/>
          <p14:tracePt t="4328" x="4259263" y="3143250"/>
          <p14:tracePt t="4344" x="4303713" y="3241675"/>
          <p14:tracePt t="4361" x="4330700" y="3322638"/>
          <p14:tracePt t="4361" x="4348163" y="3367088"/>
          <p14:tracePt t="4379" x="4375150" y="3429000"/>
          <p14:tracePt t="4396" x="4402138" y="3500438"/>
          <p14:tracePt t="4412" x="4429125" y="3562350"/>
          <p14:tracePt t="4428" x="4446588" y="3625850"/>
          <p14:tracePt t="4446" x="4473575" y="3697288"/>
          <p14:tracePt t="4462" x="4491038" y="3751263"/>
          <p14:tracePt t="4478" x="4510088" y="3795713"/>
          <p14:tracePt t="4478" x="4510088" y="3813175"/>
          <p14:tracePt t="4497" x="4510088" y="3848100"/>
          <p14:tracePt t="4514" x="4527550" y="3884613"/>
          <p14:tracePt t="4529" x="4537075" y="3929063"/>
          <p14:tracePt t="4546" x="4537075" y="3965575"/>
          <p14:tracePt t="4561" x="4545013" y="4000500"/>
          <p14:tracePt t="4578" x="4554538" y="4054475"/>
          <p14:tracePt t="4578" x="4554538" y="4071938"/>
          <p14:tracePt t="4597" x="4562475" y="4133850"/>
          <p14:tracePt t="4613" x="4562475" y="4205288"/>
          <p14:tracePt t="4629" x="4572000" y="4295775"/>
          <p14:tracePt t="4646" x="4572000" y="4375150"/>
          <p14:tracePt t="4662" x="4572000" y="4438650"/>
          <p14:tracePt t="4679" x="4572000" y="4483100"/>
          <p14:tracePt t="4679" x="4572000" y="4510088"/>
          <p14:tracePt t="4697" x="4572000" y="4527550"/>
          <p14:tracePt t="4711" x="4572000" y="4598988"/>
          <p14:tracePt t="4729" x="4572000" y="4643438"/>
          <p14:tracePt t="4746" x="4572000" y="4687888"/>
          <p14:tracePt t="4762" x="4572000" y="4714875"/>
          <p14:tracePt t="4778" x="4581525" y="4732338"/>
          <p14:tracePt t="5192" x="4581525" y="4751388"/>
          <p14:tracePt t="5199" x="4589463" y="4759325"/>
          <p14:tracePt t="5211" x="4598988" y="4803775"/>
          <p14:tracePt t="5229" x="4625975" y="4857750"/>
          <p14:tracePt t="5246" x="4643438" y="4894263"/>
          <p14:tracePt t="5263" x="4660900" y="4929188"/>
          <p14:tracePt t="5279" x="4670425" y="4973638"/>
          <p14:tracePt t="5296" x="4697413" y="5018088"/>
          <p14:tracePt t="5312" x="4714875" y="5062538"/>
          <p14:tracePt t="5328" x="4724400" y="5108575"/>
          <p14:tracePt t="5328" x="4724400" y="5133975"/>
          <p14:tracePt t="5347" x="4741863" y="5187950"/>
          <p14:tracePt t="5363" x="4751388" y="5232400"/>
          <p14:tracePt t="5380" x="4751388" y="5268913"/>
          <p14:tracePt t="5396" x="4751388" y="5313363"/>
          <p14:tracePt t="5412" x="4751388" y="5357813"/>
          <p14:tracePt t="5428" x="4751388" y="5394325"/>
          <p14:tracePt t="5428" x="4751388" y="5411788"/>
          <p14:tracePt t="5447" x="4759325" y="5446713"/>
          <p14:tracePt t="5463" x="4759325" y="5473700"/>
          <p14:tracePt t="5479" x="4759325" y="5491163"/>
          <p14:tracePt t="5496" x="4759325" y="5510213"/>
          <p14:tracePt t="5514" x="4759325" y="5537200"/>
          <p14:tracePt t="5529" x="4759325" y="5554663"/>
          <p14:tracePt t="5545" x="4759325" y="5581650"/>
          <p14:tracePt t="5545" x="4759325" y="5599113"/>
          <p14:tracePt t="5563" x="4759325" y="5626100"/>
          <p14:tracePt t="5580" x="4759325" y="5661025"/>
          <p14:tracePt t="5596" x="4759325" y="5688013"/>
          <p14:tracePt t="5612" x="4759325" y="5724525"/>
          <p14:tracePt t="5629" x="4759325" y="5751513"/>
          <p14:tracePt t="5645" x="4759325" y="5776913"/>
          <p14:tracePt t="5645" x="4768850" y="5795963"/>
          <p14:tracePt t="5663" x="4768850" y="5813425"/>
          <p14:tracePt t="5680" x="4768850" y="5848350"/>
          <p14:tracePt t="5696" x="4768850" y="5867400"/>
          <p14:tracePt t="5712" x="4768850" y="5902325"/>
          <p14:tracePt t="5728" x="4768850" y="5929313"/>
          <p14:tracePt t="5746" x="4768850" y="5956300"/>
          <p14:tracePt t="5762" x="4768850" y="5983288"/>
          <p14:tracePt t="5780" x="4768850" y="6000750"/>
          <p14:tracePt t="5796" x="4768850" y="6018213"/>
          <p14:tracePt t="5812" x="4768850" y="6027738"/>
          <p14:tracePt t="5828" x="4768850" y="6037263"/>
          <p14:tracePt t="5845" x="4768850" y="6045200"/>
          <p14:tracePt t="5972" x="4768850" y="6054725"/>
          <p14:tracePt t="6003" x="4751388" y="6054725"/>
          <p14:tracePt t="6049" x="4741863" y="6054725"/>
          <p14:tracePt t="6057" x="4732338" y="6054725"/>
          <p14:tracePt t="6064" x="4724400" y="6054725"/>
          <p14:tracePt t="6078" x="4687888" y="6054725"/>
          <p14:tracePt t="6097" x="4652963" y="6054725"/>
          <p14:tracePt t="6113" x="4633913" y="6054725"/>
          <p14:tracePt t="6129" x="4608513" y="6054725"/>
          <p14:tracePt t="6146" x="4589463" y="6054725"/>
          <p14:tracePt t="6161" x="4581525" y="6054725"/>
          <p14:tracePt t="6178" x="4562475" y="6062663"/>
          <p14:tracePt t="6178" x="4545013" y="6062663"/>
          <p14:tracePt t="6197" x="4527550" y="6072188"/>
          <p14:tracePt t="6213" x="4491038" y="6072188"/>
          <p14:tracePt t="6229" x="4456113" y="6072188"/>
          <p14:tracePt t="6246" x="4438650" y="6072188"/>
          <p14:tracePt t="6261" x="4411663" y="6072188"/>
          <p14:tracePt t="6278" x="4394200" y="6072188"/>
          <p14:tracePt t="6296" x="4375150" y="6072188"/>
          <p14:tracePt t="6312" x="4357688" y="6072188"/>
          <p14:tracePt t="6329" x="4348163" y="6072188"/>
          <p14:tracePt t="6346" x="4330700" y="6072188"/>
          <p14:tracePt t="6362" x="4313238" y="6081713"/>
          <p14:tracePt t="6380" x="4286250" y="6089650"/>
          <p14:tracePt t="6395" x="4268788" y="6099175"/>
          <p14:tracePt t="6395" x="4259263" y="6108700"/>
          <p14:tracePt t="6413" x="4241800" y="6116638"/>
          <p14:tracePt t="6430" x="4224338" y="6116638"/>
          <p14:tracePt t="6446" x="4205288" y="6126163"/>
          <p14:tracePt t="6462" x="4197350" y="6126163"/>
          <p14:tracePt t="6477" x="4187825" y="6126163"/>
          <p14:tracePt t="6514" x="4179888" y="6126163"/>
          <p14:tracePt t="6528" x="4170363" y="6126163"/>
          <p14:tracePt t="6536" x="4160838" y="6126163"/>
          <p14:tracePt t="6575" x="4152900" y="6126163"/>
          <p14:tracePt t="6590" x="4143375" y="6126163"/>
          <p14:tracePt t="6606" x="4133850" y="6126163"/>
          <p14:tracePt t="6613" x="4125913" y="6126163"/>
          <p14:tracePt t="6629" x="4116388" y="6126163"/>
          <p14:tracePt t="6646" x="4108450" y="6126163"/>
          <p14:tracePt t="6662" x="4098925" y="6126163"/>
          <p14:tracePt t="6683" x="4089400" y="6126163"/>
          <p14:tracePt t="6698" x="4081463" y="6126163"/>
          <p14:tracePt t="6714" x="4071938" y="6126163"/>
          <p14:tracePt t="6729" x="4062413" y="6126163"/>
          <p14:tracePt t="6746" x="4054475" y="6126163"/>
          <p14:tracePt t="6761" x="4044950" y="6126163"/>
          <p14:tracePt t="6778" x="4037013" y="6126163"/>
          <p14:tracePt t="6861" x="4027488" y="6126163"/>
          <p14:tracePt t="6884" x="4017963" y="6126163"/>
          <p14:tracePt t="6907" x="4010025" y="6126163"/>
          <p14:tracePt t="6930" x="4000500" y="6126163"/>
          <p14:tracePt t="6992" x="3990975" y="6126163"/>
          <p14:tracePt t="7363" x="3983038" y="6126163"/>
          <p14:tracePt t="7378" x="3973513" y="6126163"/>
          <p14:tracePt t="7395" x="3965575" y="6116638"/>
          <p14:tracePt t="7402" x="3956050" y="6108700"/>
          <p14:tracePt t="7412" x="3929063" y="6099175"/>
          <p14:tracePt t="7428" x="3902075" y="6089650"/>
          <p14:tracePt t="7445" x="3875088" y="6072188"/>
          <p14:tracePt t="7462" x="3822700" y="6054725"/>
          <p14:tracePt t="7479" x="3786188" y="6027738"/>
          <p14:tracePt t="7496" x="3751263" y="5991225"/>
          <p14:tracePt t="7513" x="3714750" y="5956300"/>
          <p14:tracePt t="7530" x="3687763" y="5929313"/>
          <p14:tracePt t="7545" x="3679825" y="5919788"/>
          <p14:tracePt t="7561" x="3670300" y="5911850"/>
          <p14:tracePt t="7578" x="3679825" y="5911850"/>
          <p14:tracePt t="8344" x="3687763" y="5911850"/>
          <p14:tracePt t="8352" x="3705225" y="5902325"/>
          <p14:tracePt t="8362" x="3732213" y="5884863"/>
          <p14:tracePt t="8380" x="3759200" y="5884863"/>
          <p14:tracePt t="8395" x="3786188" y="5867400"/>
          <p14:tracePt t="8411" x="3813175" y="5857875"/>
          <p14:tracePt t="8411" x="3830638" y="5848350"/>
          <p14:tracePt t="8430" x="3875088" y="5848350"/>
          <p14:tracePt t="8447" x="3919538" y="5830888"/>
          <p14:tracePt t="8463" x="3965575" y="5822950"/>
          <p14:tracePt t="8479" x="4010025" y="5813425"/>
          <p14:tracePt t="8495" x="4062413" y="5795963"/>
          <p14:tracePt t="8512" x="4125913" y="5786438"/>
          <p14:tracePt t="8512" x="4160838" y="5786438"/>
          <p14:tracePt t="8532" x="4259263" y="5768975"/>
          <p14:tracePt t="8547" x="4384675" y="5732463"/>
          <p14:tracePt t="8562" x="4518025" y="5705475"/>
          <p14:tracePt t="8579" x="4687888" y="5680075"/>
          <p14:tracePt t="8596" x="4848225" y="5643563"/>
          <p14:tracePt t="8612" x="5045075" y="5616575"/>
          <p14:tracePt t="8629" x="5330825" y="5581650"/>
          <p14:tracePt t="8646" x="5510213" y="5562600"/>
          <p14:tracePt t="8663" x="5705475" y="5562600"/>
          <p14:tracePt t="8679" x="5884863" y="5562600"/>
          <p14:tracePt t="8697" x="6054725" y="5562600"/>
          <p14:tracePt t="8712" x="6232525" y="5562600"/>
          <p14:tracePt t="8728" x="6500813" y="5562600"/>
          <p14:tracePt t="8747" x="6661150" y="5554663"/>
          <p14:tracePt t="8763" x="6813550" y="5545138"/>
          <p14:tracePt t="8779" x="6973888" y="5537200"/>
          <p14:tracePt t="8796" x="7143750" y="5518150"/>
          <p14:tracePt t="8812" x="7304088" y="5518150"/>
          <p14:tracePt t="8828" x="7456488" y="5491163"/>
          <p14:tracePt t="8846" x="7670800" y="5491163"/>
          <p14:tracePt t="8863" x="7831138" y="5491163"/>
          <p14:tracePt t="8879" x="7974013" y="5491163"/>
          <p14:tracePt t="8896" x="8153400" y="5491163"/>
          <p14:tracePt t="8912" x="8304213" y="5491163"/>
          <p14:tracePt t="8929" x="8439150" y="5483225"/>
          <p14:tracePt t="8945" x="8572500" y="5483225"/>
          <p14:tracePt t="8945" x="8626475" y="5483225"/>
          <p14:tracePt t="8963" x="8751888" y="5473700"/>
          <p14:tracePt t="8980" x="8858250" y="5465763"/>
          <p14:tracePt t="8996" x="8991600" y="5446713"/>
          <p14:tracePt t="9012" x="9117013" y="5438775"/>
          <p14:tracePt t="9030" x="9251950" y="5394325"/>
          <p14:tracePt t="9046" x="9358313" y="5375275"/>
          <p14:tracePt t="9046" x="9394825" y="5357813"/>
          <p14:tracePt t="9063" x="9456738" y="5322888"/>
          <p14:tracePt t="9080" x="9466263" y="5322888"/>
          <p14:tracePt t="9101" x="9474200" y="5322888"/>
          <p14:tracePt t="9542" x="9483725" y="5322888"/>
          <p14:tracePt t="9558" x="9491663" y="5322888"/>
          <p14:tracePt t="9581" x="9501188" y="5322888"/>
          <p14:tracePt t="9596" x="9510713" y="5322888"/>
          <p14:tracePt t="9604" x="9518650" y="5322888"/>
          <p14:tracePt t="9613" x="9545638" y="5313363"/>
          <p14:tracePt t="9629" x="9582150" y="5295900"/>
          <p14:tracePt t="9646" x="9609138" y="5286375"/>
          <p14:tracePt t="9662" x="9653588" y="5268913"/>
          <p14:tracePt t="9678" x="9705975" y="5241925"/>
          <p14:tracePt t="9697" x="9752013" y="5224463"/>
          <p14:tracePt t="9713" x="9777413" y="5205413"/>
          <p14:tracePt t="9729" x="9804400" y="5197475"/>
          <p14:tracePt t="9746" x="9823450" y="5187950"/>
          <p14:tracePt t="9761" x="9831388" y="5187950"/>
          <p14:tracePt t="9778" x="9840913" y="5187950"/>
          <p14:tracePt t="9794" x="9848850" y="5180013"/>
          <p14:tracePt t="9813" x="9858375" y="5180013"/>
          <p14:tracePt t="9852" x="9867900" y="5180013"/>
          <p14:tracePt t="10091" x="9875838" y="5180013"/>
          <p14:tracePt t="10106" x="9885363" y="5180013"/>
          <p14:tracePt t="10114" x="9894888" y="5180013"/>
          <p14:tracePt t="10129" x="9947275" y="5170488"/>
          <p14:tracePt t="10146" x="9991725" y="5160963"/>
          <p14:tracePt t="10162" x="10037763" y="5160963"/>
          <p14:tracePt t="10179" x="10082213" y="5160963"/>
          <p14:tracePt t="10195" x="10134600" y="5153025"/>
          <p14:tracePt t="10212" x="10180638" y="5143500"/>
          <p14:tracePt t="10229" x="10260013" y="5133975"/>
          <p14:tracePt t="10247" x="10296525" y="5133975"/>
          <p14:tracePt t="10263" x="10331450" y="5126038"/>
          <p14:tracePt t="10279" x="10358438" y="5126038"/>
          <p14:tracePt t="10295" x="10385425" y="5116513"/>
          <p14:tracePt t="10312" x="10412413" y="5116513"/>
          <p14:tracePt t="10328" x="10439400" y="5116513"/>
          <p14:tracePt t="10328" x="10447338" y="5116513"/>
          <p14:tracePt t="10347" x="10474325" y="5116513"/>
          <p14:tracePt t="10363" x="10491788" y="5116513"/>
          <p14:tracePt t="10379" x="10518775" y="5108575"/>
          <p14:tracePt t="10395" x="10545763" y="5108575"/>
          <p14:tracePt t="10411" x="10572750" y="5099050"/>
          <p14:tracePt t="10427" x="10599738" y="5099050"/>
          <p14:tracePt t="10444" x="10626725" y="5089525"/>
          <p14:tracePt t="10463" x="10634663" y="5089525"/>
          <p14:tracePt t="10479" x="10644188" y="5089525"/>
          <p14:tracePt t="10516" x="10653713" y="5089525"/>
          <p14:tracePt t="10523" x="10644188" y="5089525"/>
          <p14:tracePt t="11003" x="10626725" y="5099050"/>
          <p14:tracePt t="11011" x="10617200" y="5108575"/>
          <p14:tracePt t="11017" x="10599738" y="5108575"/>
          <p14:tracePt t="11028" x="10572750" y="5126038"/>
          <p14:tracePt t="11045" x="10545763" y="5143500"/>
          <p14:tracePt t="11061" x="10537825" y="5143500"/>
          <p14:tracePt t="11077" x="10518775" y="5160963"/>
          <p14:tracePt t="11095" x="10483850" y="5180013"/>
          <p14:tracePt t="11112" x="10429875" y="5205413"/>
          <p14:tracePt t="11128" x="10358438" y="5251450"/>
          <p14:tracePt t="11145" x="10260013" y="5286375"/>
          <p14:tracePt t="11161" x="10206038" y="5313363"/>
          <p14:tracePt t="11178" x="10153650" y="5330825"/>
          <p14:tracePt t="11178" x="10126663" y="5330825"/>
          <p14:tracePt t="11196" x="10082213" y="5348288"/>
          <p14:tracePt t="11212" x="10018713" y="5367338"/>
          <p14:tracePt t="11228" x="9947275" y="5384800"/>
          <p14:tracePt t="11245" x="9867900" y="5411788"/>
          <p14:tracePt t="11261" x="9813925" y="5419725"/>
          <p14:tracePt t="11277" x="9777413" y="5438775"/>
          <p14:tracePt t="11277" x="9759950" y="5438775"/>
          <p14:tracePt t="11296" x="9732963" y="5446713"/>
          <p14:tracePt t="11312" x="9725025" y="5456238"/>
          <p14:tracePt t="11328" x="9715500" y="5456238"/>
          <p14:tracePt t="11345" x="9705975" y="5456238"/>
          <p14:tracePt t="11360" x="9698038" y="5456238"/>
          <p14:tracePt t="11378" x="9688513" y="5456238"/>
          <p14:tracePt t="11394" x="9680575" y="5456238"/>
          <p14:tracePt t="11412" x="9671050" y="5456238"/>
          <p14:tracePt t="12328" x="9661525" y="5456238"/>
          <p14:tracePt t="12587" x="9653588" y="5456238"/>
          <p14:tracePt t="12610" x="9644063" y="5456238"/>
          <p14:tracePt t="12641" x="9634538" y="5456238"/>
          <p14:tracePt t="12672" x="9626600" y="5446713"/>
          <p14:tracePt t="12695" x="9617075" y="5446713"/>
          <p14:tracePt t="12711" x="9617075" y="5438775"/>
          <p14:tracePt t="12727" x="9609138" y="5438775"/>
          <p14:tracePt t="12734" x="9609138" y="5429250"/>
          <p14:tracePt t="12745" x="9599613" y="5429250"/>
          <p14:tracePt t="12761" x="9599613" y="5411788"/>
          <p14:tracePt t="12779" x="9582150" y="5402263"/>
          <p14:tracePt t="12796" x="9572625" y="5394325"/>
          <p14:tracePt t="12812" x="9563100" y="5375275"/>
          <p14:tracePt t="12828" x="9555163" y="5348288"/>
          <p14:tracePt t="12844" x="9545638" y="5340350"/>
          <p14:tracePt t="12861" x="9528175" y="5313363"/>
          <p14:tracePt t="12877" x="9518650" y="5303838"/>
          <p14:tracePt t="12877" x="9510713" y="5286375"/>
          <p14:tracePt t="12896" x="9491663" y="5259388"/>
          <p14:tracePt t="12912" x="9474200" y="5214938"/>
          <p14:tracePt t="12928" x="9447213" y="5160963"/>
          <p14:tracePt t="12945" x="9420225" y="5099050"/>
          <p14:tracePt t="12960" x="9402763" y="5010150"/>
          <p14:tracePt t="12977" x="9367838" y="4938713"/>
          <p14:tracePt t="12995" x="9323388" y="4840288"/>
          <p14:tracePt t="13012" x="9313863" y="4813300"/>
          <p14:tracePt t="13027" x="9313863" y="4795838"/>
          <p14:tracePt t="13046" x="9313863" y="4776788"/>
          <p14:tracePt t="13453" x="9313863" y="4768850"/>
          <p14:tracePt t="13460" x="9313863" y="4759325"/>
          <p14:tracePt t="13467" x="9313863" y="4741863"/>
          <p14:tracePt t="13478" x="9304338" y="4697413"/>
          <p14:tracePt t="13494" x="9259888" y="4598988"/>
          <p14:tracePt t="13511" x="9188450" y="4473575"/>
          <p14:tracePt t="13528" x="9090025" y="4241800"/>
          <p14:tracePt t="13545" x="9028113" y="4071938"/>
          <p14:tracePt t="13562" x="8966200" y="3902075"/>
          <p14:tracePt t="13578" x="8912225" y="3751263"/>
          <p14:tracePt t="13594" x="8867775" y="3589338"/>
          <p14:tracePt t="13611" x="8813800" y="3402013"/>
          <p14:tracePt t="13628" x="8742363" y="3187700"/>
          <p14:tracePt t="13645" x="8705850" y="3081338"/>
          <p14:tracePt t="13662" x="8670925" y="2965450"/>
          <p14:tracePt t="13678" x="8634413" y="2857500"/>
          <p14:tracePt t="13695" x="8609013" y="2768600"/>
          <p14:tracePt t="13711" x="8572500" y="2697163"/>
          <p14:tracePt t="13727" x="8545513" y="2633663"/>
          <p14:tracePt t="13727" x="8537575" y="2598738"/>
          <p14:tracePt t="13746" x="8501063" y="2527300"/>
          <p14:tracePt t="13762" x="8474075" y="2473325"/>
          <p14:tracePt t="13778" x="8456613" y="2428875"/>
          <p14:tracePt t="13795" x="8429625" y="2366963"/>
          <p14:tracePt t="13811" x="8420100" y="2312988"/>
          <p14:tracePt t="13827" x="8394700" y="2259013"/>
          <p14:tracePt t="13827" x="8385175" y="2232025"/>
          <p14:tracePt t="13846" x="8358188" y="2179638"/>
          <p14:tracePt t="13862" x="8340725" y="2133600"/>
          <p14:tracePt t="13878" x="8323263" y="2081213"/>
          <p14:tracePt t="13895" x="8304213" y="2036763"/>
          <p14:tracePt t="13911" x="8286750" y="1990725"/>
          <p14:tracePt t="13927" x="8277225" y="1955800"/>
          <p14:tracePt t="13944" x="8251825" y="1911350"/>
          <p14:tracePt t="13944" x="8242300" y="1884363"/>
          <p14:tracePt t="13962" x="8224838" y="1812925"/>
          <p14:tracePt t="13978" x="8205788" y="1751013"/>
          <p14:tracePt t="13995" x="8197850" y="1687513"/>
          <p14:tracePt t="14011" x="8188325" y="1670050"/>
          <p14:tracePt t="14028" x="8180388" y="1633538"/>
          <p14:tracePt t="14044" x="8180388" y="1608138"/>
          <p14:tracePt t="14044" x="8180388" y="1589088"/>
          <p14:tracePt t="14064" x="8180388" y="1544638"/>
          <p14:tracePt t="14078" x="8180388" y="1536700"/>
          <p14:tracePt t="14503" x="8170863" y="1536700"/>
          <p14:tracePt t="14511" x="8161338" y="1517650"/>
          <p14:tracePt t="14518" x="8153400" y="1517650"/>
          <p14:tracePt t="14527" x="8134350" y="1500188"/>
          <p14:tracePt t="14545" x="8108950" y="1482725"/>
          <p14:tracePt t="14562" x="8081963" y="1465263"/>
          <p14:tracePt t="14577" x="8062913" y="1446213"/>
          <p14:tracePt t="14577" x="8062913" y="1438275"/>
          <p14:tracePt t="14596" x="8045450" y="1419225"/>
          <p14:tracePt t="14612" x="8018463" y="1401763"/>
          <p14:tracePt t="14628" x="8010525" y="1393825"/>
          <p14:tracePt t="14644" x="7991475" y="1374775"/>
          <p14:tracePt t="14661" x="7983538" y="1366838"/>
          <p14:tracePt t="14677" x="7974013" y="1357313"/>
          <p14:tracePt t="14694" x="7947025" y="1339850"/>
          <p14:tracePt t="14712" x="7939088" y="1322388"/>
          <p14:tracePt t="14728" x="7920038" y="1303338"/>
          <p14:tracePt t="14746" x="7902575" y="1285875"/>
          <p14:tracePt t="14762" x="7894638" y="1268413"/>
          <p14:tracePt t="14778" x="7875588" y="1250950"/>
          <p14:tracePt t="14795" x="7867650" y="1231900"/>
          <p14:tracePt t="14812" x="7858125" y="1214438"/>
          <p14:tracePt t="14829" x="7848600" y="1196975"/>
          <p14:tracePt t="14845" x="7848600" y="1187450"/>
          <p14:tracePt t="14860" x="7840663" y="1169988"/>
          <p14:tracePt t="14877" x="7840663" y="1160463"/>
          <p14:tracePt t="14897" x="7840663" y="1152525"/>
          <p14:tracePt t="14920" x="7840663" y="1143000"/>
          <p14:tracePt t="14928" x="7840663" y="1133475"/>
          <p14:tracePt t="14959" x="7831138" y="1133475"/>
          <p14:tracePt t="14966" x="7831138" y="1125538"/>
          <p14:tracePt t="14982" x="7823200" y="1116013"/>
          <p14:tracePt t="15012" x="7813675" y="1108075"/>
          <p14:tracePt t="15028" x="7813675" y="1098550"/>
          <p14:tracePt t="15067" x="7804150" y="1098550"/>
          <p14:tracePt t="15089" x="7804150" y="1089025"/>
          <p14:tracePt t="15105" x="7804150" y="1081088"/>
          <p14:tracePt t="15136" x="7804150" y="1071563"/>
          <p14:tracePt t="15152" x="7804150" y="1062038"/>
          <p14:tracePt t="15175" x="7804150" y="1054100"/>
          <p14:tracePt t="15206" x="7804150" y="1044575"/>
          <p14:tracePt t="15229" x="7804150" y="1036638"/>
          <p14:tracePt t="15283" x="7813675" y="1027113"/>
          <p14:tracePt t="15314" x="7823200" y="1027113"/>
          <p14:tracePt t="15322" x="7831138" y="1027113"/>
          <p14:tracePt t="15337" x="7840663" y="1027113"/>
          <p14:tracePt t="15345" x="7858125" y="1027113"/>
          <p14:tracePt t="15362" x="7867650" y="1027113"/>
          <p14:tracePt t="15378" x="7885113" y="1027113"/>
          <p14:tracePt t="15395" x="7894638" y="1027113"/>
          <p14:tracePt t="15410" x="7912100" y="1027113"/>
          <p14:tracePt t="15427" x="7929563" y="1027113"/>
          <p14:tracePt t="15445" x="7956550" y="1017588"/>
          <p14:tracePt t="15462" x="7974013" y="1017588"/>
          <p14:tracePt t="15478" x="7991475" y="1017588"/>
          <p14:tracePt t="15494" x="8010525" y="1017588"/>
          <p14:tracePt t="15511" x="8018463" y="1017588"/>
          <p14:tracePt t="15528" x="8037513" y="1017588"/>
          <p14:tracePt t="15528" x="8045450" y="1017588"/>
          <p14:tracePt t="15546" x="8054975" y="1017588"/>
          <p14:tracePt t="15562" x="8072438" y="1017588"/>
          <p14:tracePt t="15578" x="8081963" y="1017588"/>
          <p14:tracePt t="15608" x="8081963" y="1009650"/>
          <p14:tracePt t="15623" x="8099425" y="1009650"/>
          <p14:tracePt t="15631" x="8108950" y="1009650"/>
          <p14:tracePt t="15646" x="8116888" y="1009650"/>
          <p14:tracePt t="15661" x="8134350" y="1000125"/>
          <p14:tracePt t="15679" x="8143875" y="1000125"/>
          <p14:tracePt t="15694" x="8153400" y="1000125"/>
          <p14:tracePt t="15710" x="8161338" y="1000125"/>
          <p14:tracePt t="15727" x="8170863" y="1000125"/>
          <p14:tracePt t="15743" x="8180388" y="1000125"/>
          <p14:tracePt t="15762" x="8188325" y="1000125"/>
          <p14:tracePt t="15778" x="8197850" y="1000125"/>
          <p14:tracePt t="15832" x="8205788" y="1000125"/>
          <p14:tracePt t="16280" x="8215313" y="1000125"/>
          <p14:tracePt t="16326" x="8224838" y="1000125"/>
          <p14:tracePt t="16365" x="8232775" y="1000125"/>
          <p14:tracePt t="16380" x="8242300" y="1000125"/>
          <p14:tracePt t="16396" x="8251825" y="1000125"/>
          <p14:tracePt t="16403" x="8259763" y="1000125"/>
          <p14:tracePt t="16412" x="8269288" y="1000125"/>
          <p14:tracePt t="16428" x="8286750" y="1000125"/>
          <p14:tracePt t="16445" x="8304213" y="1000125"/>
          <p14:tracePt t="16460" x="8313738" y="1000125"/>
          <p14:tracePt t="16477" x="8331200" y="1000125"/>
          <p14:tracePt t="16494" x="8340725" y="1000125"/>
          <p14:tracePt t="16510" x="8358188" y="1017588"/>
          <p14:tracePt t="16528" x="8375650" y="1027113"/>
          <p14:tracePt t="16545" x="8385175" y="1036638"/>
          <p14:tracePt t="16562" x="8402638" y="1044575"/>
          <p14:tracePt t="16576" x="8429625" y="1071563"/>
          <p14:tracePt t="16594" x="8447088" y="1081088"/>
          <p14:tracePt t="16594" x="8447088" y="1089025"/>
          <p14:tracePt t="16612" x="8474075" y="1108075"/>
          <p14:tracePt t="16628" x="8483600" y="1125538"/>
          <p14:tracePt t="16645" x="8501063" y="1143000"/>
          <p14:tracePt t="16662" x="8510588" y="1169988"/>
          <p14:tracePt t="16677" x="8528050" y="1187450"/>
          <p14:tracePt t="16695" x="8545513" y="1204913"/>
          <p14:tracePt t="16711" x="8555038" y="1231900"/>
          <p14:tracePt t="16728" x="8555038" y="1250950"/>
          <p14:tracePt t="16744" x="8562975" y="1276350"/>
          <p14:tracePt t="16761" x="8562975" y="1295400"/>
          <p14:tracePt t="16778" x="8572500" y="1312863"/>
          <p14:tracePt t="16795" x="8582025" y="1339850"/>
          <p14:tracePt t="16811" x="8582025" y="1366838"/>
          <p14:tracePt t="16811" x="8582025" y="1374775"/>
          <p14:tracePt t="16829" x="8582025" y="1401763"/>
          <p14:tracePt t="16845" x="8589963" y="1428750"/>
          <p14:tracePt t="16862" x="8589963" y="1455738"/>
          <p14:tracePt t="16878" x="8589963" y="1473200"/>
          <p14:tracePt t="16893" x="8589963" y="1500188"/>
          <p14:tracePt t="16911" x="8589963" y="1517650"/>
          <p14:tracePt t="16911" x="8589963" y="1527175"/>
          <p14:tracePt t="16929" x="8589963" y="1536700"/>
          <p14:tracePt t="16945" x="8589963" y="1554163"/>
          <p14:tracePt t="16962" x="8599488" y="1562100"/>
          <p14:tracePt t="16977" x="8599488" y="1581150"/>
          <p14:tracePt t="16995" x="8599488" y="1589088"/>
          <p14:tracePt t="17010" x="8599488" y="1598613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oup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31" y="331082"/>
            <a:ext cx="2665605" cy="266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ornflakes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702" y="1270492"/>
            <a:ext cx="2570156" cy="25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bread and butter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169" y="4441762"/>
            <a:ext cx="3055950" cy="181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1253" y="2950520"/>
            <a:ext cx="2795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soup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8982" y="3933930"/>
            <a:ext cx="2795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read and butter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51452" y="607127"/>
            <a:ext cx="2795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cereal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8" name="Picture 8" descr="Image result for fruit clipar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0" t="7812" r="14913" b="7524"/>
          <a:stretch/>
        </p:blipFill>
        <p:spPr bwMode="auto">
          <a:xfrm>
            <a:off x="3941257" y="331082"/>
            <a:ext cx="3972543" cy="239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42002" y="2645791"/>
            <a:ext cx="2795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0" name="Picture 10" descr="Image result for vegetables clipar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" t="6414" r="2997" b="-185"/>
          <a:stretch/>
        </p:blipFill>
        <p:spPr bwMode="auto">
          <a:xfrm>
            <a:off x="6247740" y="3695573"/>
            <a:ext cx="3800058" cy="250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51236" y="5824099"/>
            <a:ext cx="27958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vegetables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55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158"/>
    </mc:Choice>
    <mc:Fallback>
      <p:transition spd="slow" advTm="26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904" x="8562975" y="1571625"/>
          <p14:tracePt t="949" x="8483600" y="1509713"/>
          <p14:tracePt t="957" x="8429625" y="1455738"/>
          <p14:tracePt t="964" x="8348663" y="1393825"/>
          <p14:tracePt t="976" x="8205788" y="1276350"/>
          <p14:tracePt t="992" x="8037513" y="1143000"/>
          <p14:tracePt t="1009" x="7885113" y="1017588"/>
          <p14:tracePt t="1009" x="7823200" y="955675"/>
          <p14:tracePt t="1027" x="7661275" y="822325"/>
          <p14:tracePt t="1043" x="7510463" y="696913"/>
          <p14:tracePt t="1059" x="7304088" y="581025"/>
          <p14:tracePt t="1077" x="7242175" y="554038"/>
          <p14:tracePt t="1091" x="7072313" y="473075"/>
          <p14:tracePt t="1109" x="6813550" y="411163"/>
          <p14:tracePt t="1125" x="6483350" y="339725"/>
          <p14:tracePt t="1125" x="6323013" y="312738"/>
          <p14:tracePt t="1143" x="6027738" y="303213"/>
          <p14:tracePt t="1159" x="5768975" y="303213"/>
          <p14:tracePt t="1176" x="5500688" y="312738"/>
          <p14:tracePt t="1194" x="5268913" y="339725"/>
          <p14:tracePt t="1209" x="5010150" y="401638"/>
          <p14:tracePt t="1225" x="4732338" y="455613"/>
          <p14:tracePt t="1225" x="4589463" y="482600"/>
          <p14:tracePt t="1244" x="4367213" y="544513"/>
          <p14:tracePt t="1260" x="4133850" y="625475"/>
          <p14:tracePt t="1276" x="3938588" y="687388"/>
          <p14:tracePt t="1293" x="3724275" y="758825"/>
          <p14:tracePt t="1307" x="3544888" y="822325"/>
          <p14:tracePt t="1325" x="3367088" y="901700"/>
          <p14:tracePt t="1325" x="3295650" y="928688"/>
          <p14:tracePt t="1343" x="3160713" y="1000125"/>
          <p14:tracePt t="1358" x="3044825" y="1054100"/>
          <p14:tracePt t="1375" x="2928938" y="1108075"/>
          <p14:tracePt t="1392" x="2822575" y="1169988"/>
          <p14:tracePt t="1408" x="2741613" y="1214438"/>
          <p14:tracePt t="1425" x="2697163" y="1241425"/>
          <p14:tracePt t="1441" x="2670175" y="1258888"/>
          <p14:tracePt t="1441" x="2660650" y="1258888"/>
          <p14:tracePt t="1459" x="2652713" y="1268413"/>
          <p14:tracePt t="1475" x="2643188" y="1268413"/>
          <p14:tracePt t="1504" x="2643188" y="1285875"/>
          <p14:tracePt t="1860" x="2643188" y="1312863"/>
          <p14:tracePt t="1868" x="2643188" y="1347788"/>
          <p14:tracePt t="1876" x="2643188" y="1419225"/>
          <p14:tracePt t="1892" x="2643188" y="1536700"/>
          <p14:tracePt t="1908" x="2643188" y="1643063"/>
          <p14:tracePt t="1925" x="2643188" y="1741488"/>
          <p14:tracePt t="1941" x="2625725" y="1839913"/>
          <p14:tracePt t="1958" x="2616200" y="1928813"/>
          <p14:tracePt t="1974" x="2608263" y="2044700"/>
          <p14:tracePt t="1974" x="2589213" y="2108200"/>
          <p14:tracePt t="1992" x="2581275" y="2241550"/>
          <p14:tracePt t="2009" x="2562225" y="2366963"/>
          <p14:tracePt t="2025" x="2554288" y="2465388"/>
          <p14:tracePt t="2042" x="2544763" y="2527300"/>
          <p14:tracePt t="2058" x="2527300" y="2616200"/>
          <p14:tracePt t="2074" x="2517775" y="2679700"/>
          <p14:tracePt t="2074" x="2517775" y="2724150"/>
          <p14:tracePt t="2092" x="2490788" y="2786063"/>
          <p14:tracePt t="2109" x="2455863" y="2857500"/>
          <p14:tracePt t="2125" x="2428875" y="2901950"/>
          <p14:tracePt t="2142" x="2384425" y="2938463"/>
          <p14:tracePt t="2157" x="2330450" y="2982913"/>
          <p14:tracePt t="2175" x="2268538" y="3036888"/>
          <p14:tracePt t="2175" x="2224088" y="3062288"/>
          <p14:tracePt t="2194" x="2133600" y="3133725"/>
          <p14:tracePt t="2209" x="2009775" y="3205163"/>
          <p14:tracePt t="2225" x="1884363" y="3286125"/>
          <p14:tracePt t="2242" x="1785938" y="3340100"/>
          <p14:tracePt t="2258" x="1704975" y="3384550"/>
          <p14:tracePt t="2275" x="1660525" y="3402013"/>
          <p14:tracePt t="2291" x="1598613" y="3446463"/>
          <p14:tracePt t="2291" x="1581150" y="3446463"/>
          <p14:tracePt t="2309" x="1536700" y="3473450"/>
          <p14:tracePt t="2325" x="1517650" y="3473450"/>
          <p14:tracePt t="2342" x="1490663" y="3482975"/>
          <p14:tracePt t="2358" x="1482725" y="3490913"/>
          <p14:tracePt t="2374" x="1473200" y="3490913"/>
          <p14:tracePt t="2390" x="1465263" y="3490913"/>
          <p14:tracePt t="2408" x="1455738" y="3490913"/>
          <p14:tracePt t="2432" x="1446213" y="3490913"/>
          <p14:tracePt t="2455" x="1438275" y="3490913"/>
          <p14:tracePt t="2478" x="1428750" y="3490913"/>
          <p14:tracePt t="2510" x="1419225" y="3490913"/>
          <p14:tracePt t="2517" x="1411288" y="3490913"/>
          <p14:tracePt t="2541" x="1401763" y="3490913"/>
          <p14:tracePt t="2564" x="1384300" y="3490913"/>
          <p14:tracePt t="2579" x="1374775" y="3490913"/>
          <p14:tracePt t="2594" x="1357313" y="3490913"/>
          <p14:tracePt t="2602" x="1347788" y="3490913"/>
          <p14:tracePt t="2610" x="1322388" y="3490913"/>
          <p14:tracePt t="2626" x="1285875" y="3490913"/>
          <p14:tracePt t="2642" x="1258888" y="3490913"/>
          <p14:tracePt t="2658" x="1223963" y="3490913"/>
          <p14:tracePt t="2675" x="1204913" y="3490913"/>
          <p14:tracePt t="2691" x="1179513" y="3490913"/>
          <p14:tracePt t="2708" x="1160463" y="3482975"/>
          <p14:tracePt t="2724" x="1133475" y="3482975"/>
          <p14:tracePt t="2742" x="1125538" y="3482975"/>
          <p14:tracePt t="2759" x="1098550" y="3482975"/>
          <p14:tracePt t="2775" x="1081088" y="3482975"/>
          <p14:tracePt t="2791" x="1062038" y="3482975"/>
          <p14:tracePt t="2807" x="1054100" y="3482975"/>
          <p14:tracePt t="2824" x="1009650" y="3482975"/>
          <p14:tracePt t="2842" x="982663" y="3482975"/>
          <p14:tracePt t="2859" x="965200" y="3482975"/>
          <p14:tracePt t="2875" x="928688" y="3490913"/>
          <p14:tracePt t="2891" x="901700" y="3500438"/>
          <p14:tracePt t="2907" x="874713" y="3500438"/>
          <p14:tracePt t="2924" x="857250" y="3509963"/>
          <p14:tracePt t="2924" x="847725" y="3509963"/>
          <p14:tracePt t="2942" x="839788" y="3509963"/>
          <p14:tracePt t="2958" x="830263" y="3509963"/>
          <p14:tracePt t="2975" x="822325" y="3509963"/>
          <p14:tracePt t="3019" x="830263" y="3509963"/>
          <p14:tracePt t="3583" x="830263" y="3500438"/>
          <p14:tracePt t="3591" x="839788" y="3490913"/>
          <p14:tracePt t="3599" x="847725" y="3490913"/>
          <p14:tracePt t="3614" x="857250" y="3482975"/>
          <p14:tracePt t="3624" x="866775" y="3473450"/>
          <p14:tracePt t="3640" x="866775" y="3465513"/>
          <p14:tracePt t="3657" x="874713" y="3455988"/>
          <p14:tracePt t="3674" x="893763" y="3429000"/>
          <p14:tracePt t="3694" x="911225" y="3402013"/>
          <p14:tracePt t="3709" x="928688" y="3375025"/>
          <p14:tracePt t="3725" x="955675" y="3348038"/>
          <p14:tracePt t="3741" x="990600" y="3313113"/>
          <p14:tracePt t="3757" x="1036638" y="3268663"/>
          <p14:tracePt t="3774" x="1071563" y="3241675"/>
          <p14:tracePt t="3774" x="1089025" y="3232150"/>
          <p14:tracePt t="3792" x="1125538" y="3197225"/>
          <p14:tracePt t="3808" x="1152525" y="3170238"/>
          <p14:tracePt t="3825" x="1179513" y="3143250"/>
          <p14:tracePt t="3842" x="1214438" y="3116263"/>
          <p14:tracePt t="3858" x="1250950" y="3089275"/>
          <p14:tracePt t="3874" x="1303338" y="3062288"/>
          <p14:tracePt t="3891" x="1357313" y="3036888"/>
          <p14:tracePt t="3909" x="1401763" y="3017838"/>
          <p14:tracePt t="3925" x="1428750" y="3009900"/>
          <p14:tracePt t="3941" x="1455738" y="3000375"/>
          <p14:tracePt t="3958" x="1482725" y="3000375"/>
          <p14:tracePt t="3975" x="1490663" y="2990850"/>
          <p14:tracePt t="3991" x="1527175" y="2990850"/>
          <p14:tracePt t="4010" x="1554163" y="2982913"/>
          <p14:tracePt t="4026" x="1571625" y="2982913"/>
          <p14:tracePt t="4041" x="1581150" y="2982913"/>
          <p14:tracePt t="4058" x="1589088" y="2982913"/>
          <p14:tracePt t="4073" x="1598613" y="2982913"/>
          <p14:tracePt t="4109" x="1608138" y="2982913"/>
          <p14:tracePt t="5040" x="1598613" y="2990850"/>
          <p14:tracePt t="5554" x="1598613" y="3000375"/>
          <p14:tracePt t="5562" x="1589088" y="3017838"/>
          <p14:tracePt t="5573" x="1571625" y="3062288"/>
          <p14:tracePt t="5591" x="1536700" y="3125788"/>
          <p14:tracePt t="5609" x="1517650" y="3170238"/>
          <p14:tracePt t="5625" x="1500188" y="3214688"/>
          <p14:tracePt t="5641" x="1473200" y="3268663"/>
          <p14:tracePt t="5658" x="1465263" y="3330575"/>
          <p14:tracePt t="5674" x="1438275" y="3394075"/>
          <p14:tracePt t="5691" x="1428750" y="3446463"/>
          <p14:tracePt t="5691" x="1419225" y="3482975"/>
          <p14:tracePt t="5710" x="1401763" y="3527425"/>
          <p14:tracePt t="5726" x="1401763" y="3562350"/>
          <p14:tracePt t="5742" x="1401763" y="3608388"/>
          <p14:tracePt t="5758" x="1401763" y="3652838"/>
          <p14:tracePt t="5774" x="1401763" y="3705225"/>
          <p14:tracePt t="5791" x="1401763" y="3759200"/>
          <p14:tracePt t="5791" x="1401763" y="3776663"/>
          <p14:tracePt t="5809" x="1401763" y="3830638"/>
          <p14:tracePt t="5825" x="1401763" y="3867150"/>
          <p14:tracePt t="5842" x="1401763" y="3902075"/>
          <p14:tracePt t="5858" x="1401763" y="3938588"/>
          <p14:tracePt t="5875" x="1401763" y="3973513"/>
          <p14:tracePt t="5891" x="1401763" y="4000500"/>
          <p14:tracePt t="5908" x="1401763" y="4044950"/>
          <p14:tracePt t="5908" x="1401763" y="4054475"/>
          <p14:tracePt t="5926" x="1401763" y="4071938"/>
          <p14:tracePt t="5942" x="1401763" y="4108450"/>
          <p14:tracePt t="5958" x="1401763" y="4133850"/>
          <p14:tracePt t="5975" x="1401763" y="4160838"/>
          <p14:tracePt t="5991" x="1401763" y="4179888"/>
          <p14:tracePt t="5991" x="1393825" y="4179888"/>
          <p14:tracePt t="6010" x="1393825" y="4187825"/>
          <p14:tracePt t="6024" x="1393825" y="4205288"/>
          <p14:tracePt t="6044" x="1374775" y="4224338"/>
          <p14:tracePt t="6436" x="1366838" y="4241800"/>
          <p14:tracePt t="6443" x="1366838" y="4259263"/>
          <p14:tracePt t="6457" x="1322388" y="4322763"/>
          <p14:tracePt t="6475" x="1303338" y="4367213"/>
          <p14:tracePt t="6491" x="1285875" y="4402138"/>
          <p14:tracePt t="6508" x="1285875" y="4438650"/>
          <p14:tracePt t="6526" x="1285875" y="4456113"/>
          <p14:tracePt t="6542" x="1285875" y="4483100"/>
          <p14:tracePt t="6542" x="1285875" y="4491038"/>
          <p14:tracePt t="6560" x="1285875" y="4510088"/>
          <p14:tracePt t="6576" x="1285875" y="4518025"/>
          <p14:tracePt t="6593" x="1285875" y="4527550"/>
          <p14:tracePt t="6608" x="1285875" y="4537075"/>
          <p14:tracePt t="6624" x="1285875" y="4545013"/>
          <p14:tracePt t="6641" x="1303338" y="4562475"/>
          <p14:tracePt t="6659" x="1339850" y="4581525"/>
          <p14:tracePt t="6676" x="1366838" y="4581525"/>
          <p14:tracePt t="6693" x="1411288" y="4589463"/>
          <p14:tracePt t="6709" x="1455738" y="4589463"/>
          <p14:tracePt t="6725" x="1490663" y="4589463"/>
          <p14:tracePt t="6742" x="1536700" y="4589463"/>
          <p14:tracePt t="6759" x="1581150" y="4589463"/>
          <p14:tracePt t="6777" x="1598613" y="4589463"/>
          <p14:tracePt t="6793" x="1625600" y="4589463"/>
          <p14:tracePt t="6809" x="1652588" y="4589463"/>
          <p14:tracePt t="6826" x="1660525" y="4581525"/>
          <p14:tracePt t="6843" x="1697038" y="4581525"/>
          <p14:tracePt t="6858" x="1714500" y="4572000"/>
          <p14:tracePt t="6858" x="1731963" y="4572000"/>
          <p14:tracePt t="6877" x="1751013" y="4562475"/>
          <p14:tracePt t="6893" x="1776413" y="4562475"/>
          <p14:tracePt t="6909" x="1795463" y="4562475"/>
          <p14:tracePt t="6926" x="1812925" y="4554538"/>
          <p14:tracePt t="6941" x="1822450" y="4554538"/>
          <p14:tracePt t="6958" x="1830388" y="4554538"/>
          <p14:tracePt t="6985" x="1839913" y="4554538"/>
          <p14:tracePt t="7015" x="1830388" y="4554538"/>
          <p14:tracePt t="7309" x="1822450" y="4562475"/>
          <p14:tracePt t="7317" x="1803400" y="4581525"/>
          <p14:tracePt t="7333" x="1795463" y="4581525"/>
          <p14:tracePt t="7343" x="1776413" y="4589463"/>
          <p14:tracePt t="7359" x="1758950" y="4608513"/>
          <p14:tracePt t="7375" x="1741488" y="4625975"/>
          <p14:tracePt t="7392" x="1724025" y="4643438"/>
          <p14:tracePt t="7392" x="1724025" y="4652963"/>
          <p14:tracePt t="7410" x="1704975" y="4660900"/>
          <p14:tracePt t="7427" x="1697038" y="4679950"/>
          <p14:tracePt t="7443" x="1687513" y="4697413"/>
          <p14:tracePt t="7459" x="1679575" y="4732338"/>
          <p14:tracePt t="7475" x="1670050" y="4751388"/>
          <p14:tracePt t="7492" x="1670050" y="4776788"/>
          <p14:tracePt t="7509" x="1670050" y="4795838"/>
          <p14:tracePt t="7526" x="1670050" y="4813300"/>
          <p14:tracePt t="7543" x="1670050" y="4830763"/>
          <p14:tracePt t="7559" x="1670050" y="4840288"/>
          <p14:tracePt t="7575" x="1670050" y="4867275"/>
          <p14:tracePt t="7592" x="1679575" y="4875213"/>
          <p14:tracePt t="7609" x="1687513" y="4894263"/>
          <p14:tracePt t="7626" x="1697038" y="4902200"/>
          <p14:tracePt t="7642" x="1704975" y="4911725"/>
          <p14:tracePt t="7659" x="1714500" y="4919663"/>
          <p14:tracePt t="7676" x="1724025" y="4929188"/>
          <p14:tracePt t="7691" x="1741488" y="4938713"/>
          <p14:tracePt t="7710" x="1758950" y="4938713"/>
          <p14:tracePt t="7727" x="1768475" y="4938713"/>
          <p14:tracePt t="7743" x="1776413" y="4938713"/>
          <p14:tracePt t="8530" x="1785938" y="4938713"/>
          <p14:tracePt t="8545" x="1795463" y="4938713"/>
          <p14:tracePt t="8553" x="1803400" y="4938713"/>
          <p14:tracePt t="8561" x="1812925" y="4946650"/>
          <p14:tracePt t="8575" x="1857375" y="4956175"/>
          <p14:tracePt t="8593" x="1884363" y="4973638"/>
          <p14:tracePt t="8610" x="1919288" y="4991100"/>
          <p14:tracePt t="8626" x="1955800" y="5010150"/>
          <p14:tracePt t="8642" x="2009775" y="5037138"/>
          <p14:tracePt t="8658" x="2036763" y="5054600"/>
          <p14:tracePt t="8658" x="2062163" y="5072063"/>
          <p14:tracePt t="8677" x="2071688" y="5089525"/>
          <p14:tracePt t="8691" x="2108200" y="5116513"/>
          <p14:tracePt t="8711" x="2133600" y="5133975"/>
          <p14:tracePt t="8726" x="2160588" y="5160963"/>
          <p14:tracePt t="8742" x="2179638" y="5180013"/>
          <p14:tracePt t="8759" x="2205038" y="5205413"/>
          <p14:tracePt t="8775" x="2224088" y="5232400"/>
          <p14:tracePt t="8775" x="2232025" y="5251450"/>
          <p14:tracePt t="8794" x="2259013" y="5286375"/>
          <p14:tracePt t="8810" x="2276475" y="5322888"/>
          <p14:tracePt t="8826" x="2295525" y="5348288"/>
          <p14:tracePt t="8843" x="2312988" y="5375275"/>
          <p14:tracePt t="8858" x="2330450" y="5411788"/>
          <p14:tracePt t="8876" x="2347913" y="5429250"/>
          <p14:tracePt t="8893" x="2366963" y="5465763"/>
          <p14:tracePt t="8910" x="2384425" y="5483225"/>
          <p14:tracePt t="8926" x="2393950" y="5500688"/>
          <p14:tracePt t="8943" x="2393950" y="5518150"/>
          <p14:tracePt t="8958" x="2411413" y="5545138"/>
          <p14:tracePt t="8976" x="2411413" y="5554663"/>
          <p14:tracePt t="8991" x="2428875" y="5589588"/>
          <p14:tracePt t="9010" x="2428875" y="5608638"/>
          <p14:tracePt t="9027" x="2428875" y="5626100"/>
          <p14:tracePt t="9043" x="2438400" y="5643563"/>
          <p14:tracePt t="9059" x="2438400" y="5653088"/>
          <p14:tracePt t="9076" x="2438400" y="5670550"/>
          <p14:tracePt t="9092" x="2438400" y="5680075"/>
          <p14:tracePt t="9108" x="2438400" y="5688013"/>
          <p14:tracePt t="9126" x="2438400" y="5697538"/>
          <p14:tracePt t="9141" x="2438400" y="5705475"/>
          <p14:tracePt t="9159" x="2438400" y="5715000"/>
          <p14:tracePt t="9175" x="2446338" y="5715000"/>
          <p14:tracePt t="9705" x="2446338" y="5705475"/>
          <p14:tracePt t="9712" x="2465388" y="5697538"/>
          <p14:tracePt t="9725" x="2500313" y="5653088"/>
          <p14:tracePt t="9743" x="2608263" y="5527675"/>
          <p14:tracePt t="9760" x="2705100" y="5438775"/>
          <p14:tracePt t="9776" x="2786063" y="5367338"/>
          <p14:tracePt t="9793" x="2857500" y="5295900"/>
          <p14:tracePt t="9809" x="2946400" y="5205413"/>
          <p14:tracePt t="9825" x="3071813" y="5099050"/>
          <p14:tracePt t="9842" x="3170238" y="5000625"/>
          <p14:tracePt t="9842" x="3224213" y="4956175"/>
          <p14:tracePt t="9860" x="3322638" y="4867275"/>
          <p14:tracePt t="9877" x="3384550" y="4803775"/>
          <p14:tracePt t="9893" x="3465513" y="4759325"/>
          <p14:tracePt t="9909" x="3536950" y="4705350"/>
          <p14:tracePt t="9925" x="3608388" y="4670425"/>
          <p14:tracePt t="9942" x="3679825" y="4625975"/>
          <p14:tracePt t="9942" x="3724275" y="4608513"/>
          <p14:tracePt t="9960" x="3776663" y="4572000"/>
          <p14:tracePt t="9976" x="3803650" y="4545013"/>
          <p14:tracePt t="9993" x="3822700" y="4527550"/>
          <p14:tracePt t="10010" x="3830638" y="4527550"/>
          <p14:tracePt t="10026" x="3848100" y="4518025"/>
          <p14:tracePt t="10042" x="3857625" y="4518025"/>
          <p14:tracePt t="10058" x="3867150" y="4518025"/>
          <p14:tracePt t="10076" x="3875088" y="4518025"/>
          <p14:tracePt t="10107" x="3884613" y="4518025"/>
          <p14:tracePt t="11028" x="3894138" y="4518025"/>
          <p14:tracePt t="11042" x="3902075" y="4518025"/>
          <p14:tracePt t="11057" x="3911600" y="4518025"/>
          <p14:tracePt t="11065" x="3919538" y="4510088"/>
          <p14:tracePt t="11078" x="3946525" y="4491038"/>
          <p14:tracePt t="11092" x="3983038" y="4465638"/>
          <p14:tracePt t="11108" x="4027488" y="4419600"/>
          <p14:tracePt t="11108" x="4062413" y="4402138"/>
          <p14:tracePt t="11127" x="4133850" y="4340225"/>
          <p14:tracePt t="11143" x="4197350" y="4295775"/>
          <p14:tracePt t="11159" x="4276725" y="4224338"/>
          <p14:tracePt t="11176" x="4357688" y="4143375"/>
          <p14:tracePt t="11192" x="4446588" y="4054475"/>
          <p14:tracePt t="11210" x="4537075" y="3973513"/>
          <p14:tracePt t="11226" x="4616450" y="3894138"/>
          <p14:tracePt t="11226" x="4643438" y="3875088"/>
          <p14:tracePt t="11243" x="4697413" y="3822700"/>
          <p14:tracePt t="11260" x="4751388" y="3786188"/>
          <p14:tracePt t="11276" x="4803775" y="3741738"/>
          <p14:tracePt t="11292" x="4857750" y="3687763"/>
          <p14:tracePt t="11308" x="4919663" y="3633788"/>
          <p14:tracePt t="11325" x="4983163" y="3581400"/>
          <p14:tracePt t="11325" x="5027613" y="3544888"/>
          <p14:tracePt t="11343" x="5072063" y="3500438"/>
          <p14:tracePt t="11360" x="5126038" y="3465513"/>
          <p14:tracePt t="11376" x="5170488" y="3438525"/>
          <p14:tracePt t="11393" x="5197475" y="3411538"/>
          <p14:tracePt t="11408" x="5251450" y="3394075"/>
          <p14:tracePt t="11425" x="5322888" y="3375025"/>
          <p14:tracePt t="11425" x="5340350" y="3357563"/>
          <p14:tracePt t="11444" x="5411788" y="3340100"/>
          <p14:tracePt t="11459" x="5446713" y="3330575"/>
          <p14:tracePt t="11476" x="5483225" y="3313113"/>
          <p14:tracePt t="11493" x="5510213" y="3313113"/>
          <p14:tracePt t="11508" x="5527675" y="3303588"/>
          <p14:tracePt t="11526" x="5537200" y="3295650"/>
          <p14:tracePt t="11541" x="5554663" y="3295650"/>
          <p14:tracePt t="11558" x="5581650" y="3295650"/>
          <p14:tracePt t="11576" x="5599113" y="3286125"/>
          <p14:tracePt t="11592" x="5616575" y="3286125"/>
          <p14:tracePt t="11609" x="5626100" y="3286125"/>
          <p14:tracePt t="11625" x="5634038" y="3286125"/>
          <p14:tracePt t="11642" x="5643563" y="3276600"/>
          <p14:tracePt t="11660" x="5653088" y="3276600"/>
          <p14:tracePt t="12201" x="5661025" y="3276600"/>
          <p14:tracePt t="12216" x="5680075" y="3276600"/>
          <p14:tracePt t="12224" x="5688013" y="3276600"/>
          <p14:tracePt t="12232" x="5697538" y="3276600"/>
          <p14:tracePt t="12242" x="5732463" y="3276600"/>
          <p14:tracePt t="12258" x="5776913" y="3268663"/>
          <p14:tracePt t="12276" x="5830888" y="3268663"/>
          <p14:tracePt t="12276" x="5857875" y="3268663"/>
          <p14:tracePt t="12293" x="5911850" y="3259138"/>
          <p14:tracePt t="12309" x="5965825" y="3251200"/>
          <p14:tracePt t="12326" x="6018213" y="3241675"/>
          <p14:tracePt t="12343" x="6062663" y="3241675"/>
          <p14:tracePt t="12360" x="6108700" y="3232150"/>
          <p14:tracePt t="12376" x="6143625" y="3232150"/>
          <p14:tracePt t="12392" x="6161088" y="3232150"/>
          <p14:tracePt t="12392" x="6180138" y="3232150"/>
          <p14:tracePt t="12410" x="6197600" y="3224213"/>
          <p14:tracePt t="12426" x="6205538" y="3224213"/>
          <p14:tracePt t="12441" x="6215063" y="3224213"/>
          <p14:tracePt t="12459" x="6224588" y="3224213"/>
          <p14:tracePt t="12474" x="6232525" y="3224213"/>
          <p14:tracePt t="12494" x="6242050" y="3224213"/>
          <p14:tracePt t="13120" x="6242050" y="3214688"/>
          <p14:tracePt t="13135" x="6251575" y="3214688"/>
          <p14:tracePt t="13143" x="6269038" y="3205163"/>
          <p14:tracePt t="13160" x="6296025" y="3187700"/>
          <p14:tracePt t="13176" x="6330950" y="3170238"/>
          <p14:tracePt t="13193" x="6357938" y="3152775"/>
          <p14:tracePt t="13209" x="6394450" y="3116263"/>
          <p14:tracePt t="13225" x="6429375" y="3089275"/>
          <p14:tracePt t="13242" x="6465888" y="3054350"/>
          <p14:tracePt t="13242" x="6483350" y="3036888"/>
          <p14:tracePt t="13260" x="6510338" y="3000375"/>
          <p14:tracePt t="13277" x="6527800" y="2965450"/>
          <p14:tracePt t="13293" x="6545263" y="2938463"/>
          <p14:tracePt t="13309" x="6554788" y="2901950"/>
          <p14:tracePt t="13325" x="6554788" y="2867025"/>
          <p14:tracePt t="13341" x="6554788" y="2840038"/>
          <p14:tracePt t="13341" x="6554788" y="2830513"/>
          <p14:tracePt t="13360" x="6554788" y="2813050"/>
          <p14:tracePt t="13376" x="6554788" y="2795588"/>
          <p14:tracePt t="13392" x="6554788" y="2786063"/>
          <p14:tracePt t="13408" x="6554788" y="2776538"/>
          <p14:tracePt t="13424" x="6554788" y="2768600"/>
          <p14:tracePt t="14326" x="6562725" y="2768600"/>
          <p14:tracePt t="14688" x="6562725" y="2776538"/>
          <p14:tracePt t="14703" x="6572250" y="2776538"/>
          <p14:tracePt t="14711" x="6572250" y="2786063"/>
          <p14:tracePt t="14724" x="6589713" y="2795588"/>
          <p14:tracePt t="14724" x="6599238" y="2803525"/>
          <p14:tracePt t="14742" x="6626225" y="2830513"/>
          <p14:tracePt t="14759" x="6643688" y="2857500"/>
          <p14:tracePt t="14775" x="6680200" y="2894013"/>
          <p14:tracePt t="14792" x="6705600" y="2928938"/>
          <p14:tracePt t="14807" x="6732588" y="2982913"/>
          <p14:tracePt t="14824" x="6769100" y="3036888"/>
          <p14:tracePt t="14841" x="6823075" y="3152775"/>
          <p14:tracePt t="14859" x="6840538" y="3241675"/>
          <p14:tracePt t="14875" x="6858000" y="3348038"/>
          <p14:tracePt t="14892" x="6867525" y="3446463"/>
          <p14:tracePt t="14908" x="6867525" y="3536950"/>
          <p14:tracePt t="14925" x="6867525" y="3608388"/>
          <p14:tracePt t="14941" x="6831013" y="3705225"/>
          <p14:tracePt t="14941" x="6823075" y="3741738"/>
          <p14:tracePt t="14959" x="6777038" y="3857625"/>
          <p14:tracePt t="14975" x="6742113" y="3983038"/>
          <p14:tracePt t="14992" x="6697663" y="4116388"/>
          <p14:tracePt t="15009" x="6680200" y="4160838"/>
          <p14:tracePt t="15025" x="6626225" y="4276725"/>
          <p14:tracePt t="15041" x="6537325" y="4438650"/>
          <p14:tracePt t="15041" x="6500813" y="4518025"/>
          <p14:tracePt t="15060" x="6438900" y="4625975"/>
          <p14:tracePt t="15077" x="6394450" y="4714875"/>
          <p14:tracePt t="15092" x="6367463" y="4795838"/>
          <p14:tracePt t="15108" x="6340475" y="4857750"/>
          <p14:tracePt t="15124" x="6323013" y="4902200"/>
          <p14:tracePt t="15141" x="6313488" y="4946650"/>
          <p14:tracePt t="15158" x="6313488" y="4956175"/>
          <p14:tracePt t="15182" x="6313488" y="4973638"/>
          <p14:tracePt t="15515" x="6303963" y="5000625"/>
          <p14:tracePt t="15523" x="6286500" y="5045075"/>
          <p14:tracePt t="15530" x="6276975" y="5081588"/>
          <p14:tracePt t="15540" x="6242050" y="5197475"/>
          <p14:tracePt t="15558" x="6224588" y="5303838"/>
          <p14:tracePt t="15574" x="6197600" y="5446713"/>
          <p14:tracePt t="15574" x="6188075" y="5510213"/>
          <p14:tracePt t="15593" x="6188075" y="5589588"/>
          <p14:tracePt t="15608" x="6188075" y="5680075"/>
          <p14:tracePt t="15625" x="6188075" y="5732463"/>
          <p14:tracePt t="15642" x="6188075" y="5813425"/>
          <p14:tracePt t="15657" x="6188075" y="5884863"/>
          <p14:tracePt t="15675" x="6215063" y="5973763"/>
          <p14:tracePt t="15691" x="6232525" y="6062663"/>
          <p14:tracePt t="15709" x="6251575" y="6116638"/>
          <p14:tracePt t="15725" x="6269038" y="6161088"/>
          <p14:tracePt t="15742" x="6286500" y="6197600"/>
          <p14:tracePt t="15758" x="6303963" y="6242050"/>
          <p14:tracePt t="15775" x="6323013" y="6276975"/>
          <p14:tracePt t="15791" x="6348413" y="6323013"/>
          <p14:tracePt t="15791" x="6367463" y="6340475"/>
          <p14:tracePt t="15809" x="6394450" y="6384925"/>
          <p14:tracePt t="15825" x="6419850" y="6411913"/>
          <p14:tracePt t="15841" x="6456363" y="6446838"/>
          <p14:tracePt t="15858" x="6500813" y="6473825"/>
          <p14:tracePt t="15874" x="6527800" y="6500813"/>
          <p14:tracePt t="15891" x="6562725" y="6518275"/>
          <p14:tracePt t="15891" x="6581775" y="6537325"/>
          <p14:tracePt t="15909" x="6626225" y="6554788"/>
          <p14:tracePt t="15925" x="6680200" y="6562725"/>
          <p14:tracePt t="15942" x="6724650" y="6581775"/>
          <p14:tracePt t="15958" x="6769100" y="6589713"/>
          <p14:tracePt t="15975" x="6823075" y="6599238"/>
          <p14:tracePt t="15991" x="6858000" y="6608763"/>
          <p14:tracePt t="15991" x="6875463" y="6616700"/>
          <p14:tracePt t="16010" x="6919913" y="6616700"/>
          <p14:tracePt t="16026" x="6965950" y="6626225"/>
          <p14:tracePt t="16042" x="7010400" y="6626225"/>
          <p14:tracePt t="16059" x="7054850" y="6626225"/>
          <p14:tracePt t="16075" x="7108825" y="6626225"/>
          <p14:tracePt t="16091" x="7153275" y="6626225"/>
          <p14:tracePt t="16108" x="7197725" y="6626225"/>
          <p14:tracePt t="16108" x="7224713" y="6626225"/>
          <p14:tracePt t="16126" x="7277100" y="6626225"/>
          <p14:tracePt t="16142" x="7323138" y="6616700"/>
          <p14:tracePt t="16158" x="7375525" y="6608763"/>
          <p14:tracePt t="16175" x="7429500" y="6589713"/>
          <p14:tracePt t="16190" x="7491413" y="6581775"/>
          <p14:tracePt t="16209" x="7545388" y="6562725"/>
          <p14:tracePt t="16209" x="7572375" y="6562725"/>
          <p14:tracePt t="16227" x="7608888" y="6554788"/>
          <p14:tracePt t="16242" x="7643813" y="6537325"/>
          <p14:tracePt t="16258" x="7680325" y="6527800"/>
          <p14:tracePt t="16275" x="7724775" y="6518275"/>
          <p14:tracePt t="16291" x="7777163" y="6510338"/>
          <p14:tracePt t="16308" x="7804150" y="6500813"/>
          <p14:tracePt t="16325" x="7858125" y="6491288"/>
          <p14:tracePt t="16342" x="7885113" y="6483350"/>
          <p14:tracePt t="16359" x="7902575" y="6483350"/>
          <p14:tracePt t="16375" x="7920038" y="6483350"/>
          <p14:tracePt t="16391" x="7939088" y="6483350"/>
          <p14:tracePt t="16408" x="7956550" y="6473825"/>
          <p14:tracePt t="16425" x="7983538" y="6465888"/>
          <p14:tracePt t="16425" x="8001000" y="6465888"/>
          <p14:tracePt t="16443" x="8037513" y="6456363"/>
          <p14:tracePt t="16459" x="8081963" y="6438900"/>
          <p14:tracePt t="16475" x="8116888" y="6429375"/>
          <p14:tracePt t="16492" x="8170863" y="6411913"/>
          <p14:tracePt t="16507" x="8205788" y="6394450"/>
          <p14:tracePt t="16525" x="8269288" y="6384925"/>
          <p14:tracePt t="16541" x="8367713" y="6357938"/>
          <p14:tracePt t="16559" x="8447088" y="6340475"/>
          <p14:tracePt t="16575" x="8510588" y="6340475"/>
          <p14:tracePt t="16592" x="8545513" y="6330950"/>
          <p14:tracePt t="16608" x="8572500" y="6330950"/>
          <p14:tracePt t="16625" x="8609013" y="6323013"/>
          <p14:tracePt t="16625" x="8626475" y="6323013"/>
          <p14:tracePt t="16643" x="8643938" y="6323013"/>
          <p14:tracePt t="16657" x="8688388" y="6323013"/>
          <p14:tracePt t="16675" x="8705850" y="6323013"/>
          <p14:tracePt t="16692" x="8732838" y="6323013"/>
          <p14:tracePt t="16709" x="8751888" y="6323013"/>
          <p14:tracePt t="16724" x="8777288" y="6323013"/>
          <p14:tracePt t="16741" x="8796338" y="6323013"/>
          <p14:tracePt t="16741" x="8813800" y="6323013"/>
          <p14:tracePt t="16759" x="8823325" y="6323013"/>
          <p14:tracePt t="16775" x="8831263" y="6323013"/>
          <p14:tracePt t="18581" x="8840788" y="6313488"/>
          <p14:tracePt t="18722" x="8840788" y="6303963"/>
          <p14:tracePt t="18729" x="8840788" y="6296025"/>
          <p14:tracePt t="18744" x="8848725" y="6286500"/>
          <p14:tracePt t="18757" x="8848725" y="6259513"/>
          <p14:tracePt t="18757" x="8848725" y="6242050"/>
          <p14:tracePt t="18776" x="8848725" y="6197600"/>
          <p14:tracePt t="18792" x="8848725" y="6153150"/>
          <p14:tracePt t="18808" x="8848725" y="6108700"/>
          <p14:tracePt t="18825" x="8848725" y="6072188"/>
          <p14:tracePt t="18842" x="8848725" y="6027738"/>
          <p14:tracePt t="18857" x="8848725" y="5973763"/>
          <p14:tracePt t="18875" x="8848725" y="5902325"/>
          <p14:tracePt t="18892" x="8848725" y="5848350"/>
          <p14:tracePt t="18909" x="8840788" y="5768975"/>
          <p14:tracePt t="18925" x="8831263" y="5688013"/>
          <p14:tracePt t="18941" x="8813800" y="5608638"/>
          <p14:tracePt t="18957" x="8813800" y="5537200"/>
          <p14:tracePt t="18974" x="8796338" y="5473700"/>
          <p14:tracePt t="18974" x="8786813" y="5429250"/>
          <p14:tracePt t="18993" x="8769350" y="5367338"/>
          <p14:tracePt t="19009" x="8759825" y="5276850"/>
          <p14:tracePt t="19025" x="8742363" y="5187950"/>
          <p14:tracePt t="19042" x="8715375" y="5099050"/>
          <p14:tracePt t="19057" x="8688388" y="5010150"/>
          <p14:tracePt t="19075" x="8661400" y="4911725"/>
          <p14:tracePt t="19091" x="8643938" y="4679950"/>
          <p14:tracePt t="19109" x="8626475" y="4537075"/>
          <p14:tracePt t="19125" x="8626475" y="4402138"/>
          <p14:tracePt t="19142" x="8626475" y="4295775"/>
          <p14:tracePt t="19158" x="8626475" y="4187825"/>
          <p14:tracePt t="19175" x="8626475" y="4125913"/>
          <p14:tracePt t="19191" x="8626475" y="4098925"/>
          <p14:tracePt t="19209" x="8626475" y="4089400"/>
          <p14:tracePt t="19603" x="8626475" y="4081463"/>
          <p14:tracePt t="19610" x="8626475" y="4071938"/>
          <p14:tracePt t="19624" x="8626475" y="4037013"/>
          <p14:tracePt t="19642" x="8626475" y="3990975"/>
          <p14:tracePt t="19658" x="8626475" y="3929063"/>
          <p14:tracePt t="19675" x="8626475" y="3848100"/>
          <p14:tracePt t="19691" x="8626475" y="3724275"/>
          <p14:tracePt t="19709" x="8626475" y="3616325"/>
          <p14:tracePt t="19724" x="8626475" y="3473450"/>
          <p14:tracePt t="19742" x="8626475" y="3375025"/>
          <p14:tracePt t="19759" x="8616950" y="3259138"/>
          <p14:tracePt t="19775" x="8609013" y="3152775"/>
          <p14:tracePt t="19792" x="8599488" y="3054350"/>
          <p14:tracePt t="19808" x="8589963" y="2965450"/>
          <p14:tracePt t="19825" x="8582025" y="2894013"/>
          <p14:tracePt t="19825" x="8582025" y="2840038"/>
          <p14:tracePt t="19842" x="8582025" y="2741613"/>
          <p14:tracePt t="19859" x="8582025" y="2660650"/>
          <p14:tracePt t="19875" x="8582025" y="2589213"/>
          <p14:tracePt t="19892" x="8582025" y="2536825"/>
          <p14:tracePt t="19907" x="8582025" y="2473325"/>
          <p14:tracePt t="19924" x="8589963" y="2411413"/>
          <p14:tracePt t="19924" x="8599488" y="2384425"/>
          <p14:tracePt t="19943" x="8609013" y="2322513"/>
          <p14:tracePt t="19959" x="8626475" y="2251075"/>
          <p14:tracePt t="19976" x="8634413" y="2197100"/>
          <p14:tracePt t="19992" x="8653463" y="2170113"/>
          <p14:tracePt t="20009" x="8661400" y="2133600"/>
          <p14:tracePt t="20025" x="8680450" y="2108200"/>
          <p14:tracePt t="20025" x="8680450" y="2098675"/>
          <p14:tracePt t="20043" x="8688388" y="2089150"/>
          <p14:tracePt t="20057" x="8732838" y="2027238"/>
          <p14:tracePt t="20076" x="8759825" y="1973263"/>
          <p14:tracePt t="20092" x="8796338" y="1938338"/>
          <p14:tracePt t="20108" x="8840788" y="1893888"/>
          <p14:tracePt t="20124" x="8885238" y="1847850"/>
          <p14:tracePt t="20141" x="8920163" y="1812925"/>
          <p14:tracePt t="20141" x="8939213" y="1785938"/>
          <p14:tracePt t="20159" x="8983663" y="1758950"/>
          <p14:tracePt t="20175" x="9010650" y="1724025"/>
          <p14:tracePt t="20192" x="9045575" y="1697038"/>
          <p14:tracePt t="20208" x="9099550" y="1652588"/>
          <p14:tracePt t="20225" x="9170988" y="1616075"/>
          <p14:tracePt t="20241" x="9277350" y="1562100"/>
          <p14:tracePt t="20258" x="9358313" y="1527175"/>
          <p14:tracePt t="20258" x="9394825" y="1509713"/>
          <p14:tracePt t="20275" x="9429750" y="1500188"/>
          <p14:tracePt t="20292" x="9466263" y="1490663"/>
          <p14:tracePt t="20308" x="9474200" y="1490663"/>
          <p14:tracePt t="20746" x="9474200" y="1482725"/>
          <p14:tracePt t="20754" x="9474200" y="1473200"/>
          <p14:tracePt t="20770" x="9474200" y="1465263"/>
          <p14:tracePt t="20785" x="9483725" y="1455738"/>
          <p14:tracePt t="20792" x="9483725" y="1438275"/>
          <p14:tracePt t="20808" x="9491663" y="1419225"/>
          <p14:tracePt t="20825" x="9501188" y="1401763"/>
          <p14:tracePt t="20842" x="9510713" y="1393825"/>
          <p14:tracePt t="20858" x="9518650" y="1374775"/>
          <p14:tracePt t="20875" x="9528175" y="1366838"/>
          <p14:tracePt t="20891" x="9537700" y="1357313"/>
          <p14:tracePt t="20891" x="9545638" y="1357313"/>
          <p14:tracePt t="20909" x="9572625" y="1339850"/>
          <p14:tracePt t="20925" x="9590088" y="1330325"/>
          <p14:tracePt t="20941" x="9617075" y="1322388"/>
          <p14:tracePt t="20958" x="9644063" y="1312863"/>
          <p14:tracePt t="20974" x="9661525" y="1312863"/>
          <p14:tracePt t="20991" x="9688513" y="1312863"/>
          <p14:tracePt t="20991" x="9705975" y="1312863"/>
          <p14:tracePt t="21010" x="9725025" y="1312863"/>
          <p14:tracePt t="21026" x="9759950" y="1312863"/>
          <p14:tracePt t="21042" x="9777413" y="1312863"/>
          <p14:tracePt t="21058" x="9804400" y="1312863"/>
          <p14:tracePt t="21074" x="9831388" y="1312863"/>
          <p14:tracePt t="21092" x="9858375" y="1312863"/>
          <p14:tracePt t="21108" x="9920288" y="1322388"/>
          <p14:tracePt t="21125" x="9966325" y="1322388"/>
          <p14:tracePt t="21142" x="10018713" y="1322388"/>
          <p14:tracePt t="21158" x="10055225" y="1322388"/>
          <p14:tracePt t="21175" x="10090150" y="1322388"/>
          <p14:tracePt t="21191" x="10126663" y="1322388"/>
          <p14:tracePt t="21207" x="10171113" y="1322388"/>
          <p14:tracePt t="21207" x="10188575" y="1322388"/>
          <p14:tracePt t="21227" x="10242550" y="1322388"/>
          <p14:tracePt t="21242" x="10287000" y="1322388"/>
          <p14:tracePt t="21258" x="10331450" y="1312863"/>
          <p14:tracePt t="21275" x="10367963" y="1303338"/>
          <p14:tracePt t="21291" x="10402888" y="1295400"/>
          <p14:tracePt t="21308" x="10429875" y="1285875"/>
          <p14:tracePt t="21308" x="10439400" y="1276350"/>
          <p14:tracePt t="21326" x="10466388" y="1276350"/>
          <p14:tracePt t="21342" x="10474325" y="1268413"/>
          <p14:tracePt t="21358" x="10483850" y="1268413"/>
          <p14:tracePt t="21374" x="10491788" y="1268413"/>
          <p14:tracePt t="21390" x="10501313" y="1268413"/>
          <p14:tracePt t="22114" x="10510838" y="1268413"/>
          <p14:tracePt t="22122" x="10518775" y="1268413"/>
          <p14:tracePt t="22129" x="10528300" y="1268413"/>
          <p14:tracePt t="22140" x="10555288" y="1268413"/>
          <p14:tracePt t="22157" x="10582275" y="1268413"/>
          <p14:tracePt t="22157" x="10599738" y="1268413"/>
          <p14:tracePt t="22176" x="10644188" y="1258888"/>
          <p14:tracePt t="22192" x="10698163" y="1258888"/>
          <p14:tracePt t="22209" x="10752138" y="1258888"/>
          <p14:tracePt t="22225" x="10814050" y="1258888"/>
          <p14:tracePt t="22241" x="10858500" y="1258888"/>
          <p14:tracePt t="22258" x="10895013" y="1258888"/>
          <p14:tracePt t="22258" x="10912475" y="1258888"/>
          <p14:tracePt t="22276" x="10920413" y="1258888"/>
          <p14:tracePt t="22291" x="10974388" y="1268413"/>
          <p14:tracePt t="22309" x="11010900" y="1276350"/>
          <p14:tracePt t="22325" x="11045825" y="1295400"/>
          <p14:tracePt t="22342" x="11082338" y="1312863"/>
          <p14:tracePt t="22358" x="11109325" y="1322388"/>
          <p14:tracePt t="22375" x="11134725" y="1339850"/>
          <p14:tracePt t="22375" x="11144250" y="1339850"/>
          <p14:tracePt t="22393" x="11161713" y="1347788"/>
          <p14:tracePt t="22409" x="11171238" y="1366838"/>
          <p14:tracePt t="22425" x="11180763" y="1374775"/>
          <p14:tracePt t="22442" x="11198225" y="1393825"/>
          <p14:tracePt t="22458" x="11206163" y="1401763"/>
          <p14:tracePt t="22475" x="11206163" y="1411288"/>
          <p14:tracePt t="22491" x="11225213" y="1428750"/>
          <p14:tracePt t="22509" x="11225213" y="1438275"/>
          <p14:tracePt t="22525" x="11233150" y="1446213"/>
          <p14:tracePt t="22541" x="11233150" y="1455738"/>
          <p14:tracePt t="22557" x="11242675" y="1465263"/>
          <p14:tracePt t="22574" x="11242675" y="1482725"/>
          <p14:tracePt t="22591" x="11242675" y="1490663"/>
          <p14:tracePt t="22607" x="11242675" y="1509713"/>
          <p14:tracePt t="22626" x="11242675" y="151765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1187" y="198377"/>
            <a:ext cx="760964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 smtClean="0">
                <a:ln w="2857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Arial" panose="020B0604020202020204" pitchFamily="34" charset="0"/>
                <a:cs typeface="Arial" panose="020B0604020202020204" pitchFamily="34" charset="0"/>
              </a:rPr>
              <a:t>I like….</a:t>
            </a:r>
            <a:r>
              <a:rPr lang="mk-MK" sz="4000" b="1" dirty="0">
                <a:ln w="2857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4000" b="1" dirty="0" smtClean="0">
                <a:ln w="2857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Arial" panose="020B0604020202020204" pitchFamily="34" charset="0"/>
                <a:cs typeface="Arial" panose="020B0604020202020204" pitchFamily="34" charset="0"/>
              </a:rPr>
              <a:t>Јас сакам...</a:t>
            </a:r>
          </a:p>
          <a:p>
            <a:pPr algn="ctr"/>
            <a:r>
              <a:rPr lang="en-GB" sz="4000" b="1" cap="none" spc="0" dirty="0" smtClean="0">
                <a:ln w="2857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Arial" panose="020B0604020202020204" pitchFamily="34" charset="0"/>
                <a:cs typeface="Arial" panose="020B0604020202020204" pitchFamily="34" charset="0"/>
              </a:rPr>
              <a:t>I don’t like… </a:t>
            </a:r>
            <a:r>
              <a:rPr lang="mk-MK" sz="4000" b="1" cap="none" spc="0" dirty="0" smtClean="0">
                <a:ln w="2857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Arial" panose="020B0604020202020204" pitchFamily="34" charset="0"/>
                <a:cs typeface="Arial" panose="020B0604020202020204" pitchFamily="34" charset="0"/>
              </a:rPr>
              <a:t>Јас не сакам...</a:t>
            </a:r>
            <a:endParaRPr lang="en-GB" sz="4000" b="1" cap="none" spc="0" dirty="0" smtClean="0">
              <a:ln w="28575">
                <a:solidFill>
                  <a:schemeClr val="accent1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b="1" dirty="0" smtClean="0">
                <a:ln w="2857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Arial" panose="020B0604020202020204" pitchFamily="34" charset="0"/>
                <a:cs typeface="Arial" panose="020B0604020202020204" pitchFamily="34" charset="0"/>
              </a:rPr>
              <a:t>Do you like…? </a:t>
            </a:r>
            <a:r>
              <a:rPr lang="mk-MK" sz="4000" b="1" dirty="0" smtClean="0">
                <a:ln w="2857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Arial" panose="020B0604020202020204" pitchFamily="34" charset="0"/>
                <a:cs typeface="Arial" panose="020B0604020202020204" pitchFamily="34" charset="0"/>
              </a:rPr>
              <a:t>Дали сакаш...?</a:t>
            </a:r>
            <a:endParaRPr lang="en-US" sz="4000" b="1" cap="none" spc="0" dirty="0">
              <a:ln w="28575">
                <a:solidFill>
                  <a:schemeClr val="accent1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4" descr="Image result for ice cream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8" name="Picture 10" descr="Image result for I like rice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137369"/>
            <a:ext cx="3287377" cy="438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65036" y="2810641"/>
            <a:ext cx="25250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like rice.</a:t>
            </a:r>
            <a:endParaRPr lang="en-US" sz="4000" b="1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12" descr="Image result for I don't like rice clipar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13208" r="22035" b="37537"/>
          <a:stretch/>
        </p:blipFill>
        <p:spPr bwMode="auto">
          <a:xfrm>
            <a:off x="8010660" y="2717442"/>
            <a:ext cx="1970468" cy="197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age result for rice clip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814" y="4687910"/>
            <a:ext cx="1030310" cy="78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081138" y="5616089"/>
            <a:ext cx="39196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don’t like rice.</a:t>
            </a:r>
            <a:endParaRPr lang="en-US" sz="4000" b="1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028"/>
    </mc:Choice>
    <mc:Fallback>
      <p:transition spd="slow" advTm="59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893" x="11233150" y="1517650"/>
          <p14:tracePt t="1081" x="11206163" y="1517650"/>
          <p14:tracePt t="1089" x="11180763" y="1517650"/>
          <p14:tracePt t="1097" x="11099800" y="1536700"/>
          <p14:tracePt t="1114" x="11001375" y="1554163"/>
          <p14:tracePt t="1130" x="10875963" y="1581150"/>
          <p14:tracePt t="1147" x="10742613" y="1616075"/>
          <p14:tracePt t="1164" x="10456863" y="1687513"/>
          <p14:tracePt t="1181" x="10252075" y="1758950"/>
          <p14:tracePt t="1198" x="10082213" y="1839913"/>
          <p14:tracePt t="1214" x="9902825" y="1911350"/>
          <p14:tracePt t="1230" x="9759950" y="1990725"/>
          <p14:tracePt t="1247" x="9644063" y="2062163"/>
          <p14:tracePt t="1247" x="9582150" y="2098675"/>
          <p14:tracePt t="1266" x="9483725" y="2197100"/>
          <p14:tracePt t="1282" x="9385300" y="2276475"/>
          <p14:tracePt t="1298" x="9286875" y="2366963"/>
          <p14:tracePt t="1314" x="9197975" y="2465388"/>
          <p14:tracePt t="1331" x="9117013" y="2562225"/>
          <p14:tracePt t="1346" x="9055100" y="2633663"/>
          <p14:tracePt t="1364" x="9001125" y="2714625"/>
          <p14:tracePt t="1364" x="8966200" y="2741613"/>
          <p14:tracePt t="1382" x="8902700" y="2803525"/>
          <p14:tracePt t="1398" x="8875713" y="2822575"/>
          <p14:tracePt t="1413" x="8840788" y="2822575"/>
          <p14:tracePt t="1430" x="8831263" y="2840038"/>
          <p14:tracePt t="1446" x="8813800" y="2840038"/>
          <p14:tracePt t="1830" x="8804275" y="2840038"/>
          <p14:tracePt t="1837" x="8796338" y="2822575"/>
          <p14:tracePt t="1846" x="8742363" y="2803525"/>
          <p14:tracePt t="1864" x="8670925" y="2768600"/>
          <p14:tracePt t="1880" x="8555038" y="2724150"/>
          <p14:tracePt t="1897" x="8367713" y="2643188"/>
          <p14:tracePt t="1915" x="8232775" y="2598738"/>
          <p14:tracePt t="1931" x="8089900" y="2562225"/>
          <p14:tracePt t="1947" x="7947025" y="2527300"/>
          <p14:tracePt t="1964" x="7813675" y="2500313"/>
          <p14:tracePt t="1980" x="7661275" y="2482850"/>
          <p14:tracePt t="1996" x="7518400" y="2473325"/>
          <p14:tracePt t="1996" x="7446963" y="2465388"/>
          <p14:tracePt t="2015" x="7313613" y="2465388"/>
          <p14:tracePt t="2031" x="7170738" y="2465388"/>
          <p14:tracePt t="2048" x="7062788" y="2465388"/>
          <p14:tracePt t="2064" x="6938963" y="2465388"/>
          <p14:tracePt t="2080" x="6875463" y="2473325"/>
          <p14:tracePt t="2097" x="6823075" y="2482850"/>
          <p14:tracePt t="2097" x="6796088" y="2482850"/>
          <p14:tracePt t="2117" x="6786563" y="2490788"/>
          <p14:tracePt t="2130" x="6751638" y="2500313"/>
          <p14:tracePt t="2148" x="6732588" y="2500313"/>
          <p14:tracePt t="2164" x="6724650" y="2500313"/>
          <p14:tracePt t="5715" x="6732588" y="2500313"/>
          <p14:tracePt t="5917" x="6724650" y="2473325"/>
          <p14:tracePt t="5995" x="6688138" y="2455863"/>
          <p14:tracePt t="6002" x="6653213" y="2411413"/>
          <p14:tracePt t="6013" x="6527800" y="2295525"/>
          <p14:tracePt t="6030" x="6367463" y="2170113"/>
          <p14:tracePt t="6048" x="6062663" y="1955800"/>
          <p14:tracePt t="6065" x="5813425" y="1803400"/>
          <p14:tracePt t="6081" x="5589588" y="1679575"/>
          <p14:tracePt t="6097" x="5348288" y="1554163"/>
          <p14:tracePt t="6114" x="5116513" y="1411288"/>
          <p14:tracePt t="6130" x="4911725" y="1322388"/>
          <p14:tracePt t="6148" x="4759325" y="1250950"/>
          <p14:tracePt t="6148" x="4679950" y="1214438"/>
          <p14:tracePt t="6165" x="4527550" y="1152525"/>
          <p14:tracePt t="6181" x="4375150" y="1098550"/>
          <p14:tracePt t="6197" x="4251325" y="1044575"/>
          <p14:tracePt t="6215" x="4108450" y="990600"/>
          <p14:tracePt t="6231" x="3965575" y="965200"/>
          <p14:tracePt t="6247" x="3813175" y="919163"/>
          <p14:tracePt t="6247" x="3741738" y="911225"/>
          <p14:tracePt t="6268" x="3616325" y="884238"/>
          <p14:tracePt t="6282" x="3509963" y="866775"/>
          <p14:tracePt t="6299" x="3411538" y="857250"/>
          <p14:tracePt t="6315" x="3303588" y="839788"/>
          <p14:tracePt t="6331" x="3197225" y="839788"/>
          <p14:tracePt t="6347" x="3089275" y="822325"/>
          <p14:tracePt t="6365" x="3017838" y="812800"/>
          <p14:tracePt t="6365" x="2990850" y="803275"/>
          <p14:tracePt t="6383" x="2965450" y="803275"/>
          <p14:tracePt t="6399" x="2946400" y="803275"/>
          <p14:tracePt t="6415" x="2938463" y="803275"/>
          <p14:tracePt t="6436" x="2928938" y="803275"/>
          <p14:tracePt t="6451" x="2919413" y="803275"/>
          <p14:tracePt t="6521" x="2911475" y="803275"/>
          <p14:tracePt t="6568" x="2911475" y="812800"/>
          <p14:tracePt t="6574" x="2911475" y="822325"/>
          <p14:tracePt t="6605" x="2911475" y="830263"/>
          <p14:tracePt t="6621" x="2911475" y="839788"/>
          <p14:tracePt t="6652" x="2911475" y="847725"/>
          <p14:tracePt t="6690" x="2919413" y="847725"/>
          <p14:tracePt t="6698" x="2938463" y="847725"/>
          <p14:tracePt t="6714" x="2965450" y="847725"/>
          <p14:tracePt t="6731" x="2990850" y="847725"/>
          <p14:tracePt t="6747" x="3017838" y="857250"/>
          <p14:tracePt t="6765" x="3044825" y="857250"/>
          <p14:tracePt t="6781" x="3071813" y="857250"/>
          <p14:tracePt t="6798" x="3116263" y="857250"/>
          <p14:tracePt t="6815" x="3143250" y="857250"/>
          <p14:tracePt t="6832" x="3179763" y="857250"/>
          <p14:tracePt t="6848" x="3224213" y="857250"/>
          <p14:tracePt t="6865" x="3251200" y="857250"/>
          <p14:tracePt t="6881" x="3286125" y="857250"/>
          <p14:tracePt t="6897" x="3303588" y="857250"/>
          <p14:tracePt t="6897" x="3313113" y="857250"/>
          <p14:tracePt t="6916" x="3340100" y="857250"/>
          <p14:tracePt t="6932" x="3367088" y="857250"/>
          <p14:tracePt t="6948" x="3375025" y="866775"/>
          <p14:tracePt t="6965" x="3402013" y="866775"/>
          <p14:tracePt t="6981" x="3419475" y="866775"/>
          <p14:tracePt t="6998" x="3438525" y="874713"/>
          <p14:tracePt t="7015" x="3465513" y="884238"/>
          <p14:tracePt t="7032" x="3482975" y="884238"/>
          <p14:tracePt t="7049" x="3490913" y="893763"/>
          <p14:tracePt t="7065" x="3509963" y="893763"/>
          <p14:tracePt t="7081" x="3517900" y="893763"/>
          <p14:tracePt t="7097" x="3527425" y="893763"/>
          <p14:tracePt t="7565" x="3536950" y="893763"/>
          <p14:tracePt t="7588" x="3544888" y="893763"/>
          <p14:tracePt t="7603" x="3554413" y="893763"/>
          <p14:tracePt t="7611" x="3562350" y="893763"/>
          <p14:tracePt t="7618" x="3571875" y="893763"/>
          <p14:tracePt t="7630" x="3608388" y="893763"/>
          <p14:tracePt t="7648" x="3633788" y="893763"/>
          <p14:tracePt t="7648" x="3652838" y="893763"/>
          <p14:tracePt t="7665" x="3697288" y="893763"/>
          <p14:tracePt t="7682" x="3724275" y="893763"/>
          <p14:tracePt t="7698" x="3751263" y="893763"/>
          <p14:tracePt t="7715" x="3776663" y="893763"/>
          <p14:tracePt t="7732" x="3803650" y="893763"/>
          <p14:tracePt t="7747" x="3830638" y="893763"/>
          <p14:tracePt t="7747" x="3840163" y="893763"/>
          <p14:tracePt t="7766" x="3875088" y="893763"/>
          <p14:tracePt t="7782" x="3902075" y="893763"/>
          <p14:tracePt t="7798" x="3929063" y="893763"/>
          <p14:tracePt t="7815" x="3965575" y="893763"/>
          <p14:tracePt t="7831" x="4000500" y="893763"/>
          <p14:tracePt t="7848" x="4062413" y="893763"/>
          <p14:tracePt t="7866" x="4108450" y="893763"/>
          <p14:tracePt t="7882" x="4160838" y="893763"/>
          <p14:tracePt t="7898" x="4197350" y="893763"/>
          <p14:tracePt t="7915" x="4232275" y="901700"/>
          <p14:tracePt t="7931" x="4268788" y="901700"/>
          <p14:tracePt t="7947" x="4313238" y="901700"/>
          <p14:tracePt t="7965" x="4348163" y="901700"/>
          <p14:tracePt t="7965" x="4367213" y="901700"/>
          <p14:tracePt t="7983" x="4402138" y="901700"/>
          <p14:tracePt t="7999" x="4429125" y="901700"/>
          <p14:tracePt t="8015" x="4456113" y="901700"/>
          <p14:tracePt t="8031" x="4473575" y="901700"/>
          <p14:tracePt t="8048" x="4491038" y="901700"/>
          <p14:tracePt t="8064" x="4510088" y="901700"/>
          <p14:tracePt t="8064" x="4518025" y="901700"/>
          <p14:tracePt t="8083" x="4537075" y="901700"/>
          <p14:tracePt t="8099" x="4554538" y="901700"/>
          <p14:tracePt t="8116" x="4572000" y="901700"/>
          <p14:tracePt t="8132" x="4589463" y="901700"/>
          <p14:tracePt t="8148" x="4608513" y="901700"/>
          <p14:tracePt t="8165" x="4625975" y="901700"/>
          <p14:tracePt t="8181" x="4633913" y="901700"/>
          <p14:tracePt t="8181" x="4643438" y="901700"/>
          <p14:tracePt t="8199" x="4652963" y="901700"/>
          <p14:tracePt t="8214" x="4660900" y="901700"/>
          <p14:tracePt t="8231" x="4670425" y="901700"/>
          <p14:tracePt t="9146" x="4679950" y="901700"/>
          <p14:tracePt t="9473" x="4687888" y="901700"/>
          <p14:tracePt t="9481" x="4697413" y="901700"/>
          <p14:tracePt t="9497" x="4705350" y="901700"/>
          <p14:tracePt t="9504" x="4714875" y="901700"/>
          <p14:tracePt t="9515" x="4751388" y="901700"/>
          <p14:tracePt t="9532" x="4803775" y="901700"/>
          <p14:tracePt t="9548" x="4875213" y="901700"/>
          <p14:tracePt t="9565" x="5045075" y="884238"/>
          <p14:tracePt t="9581" x="5143500" y="874713"/>
          <p14:tracePt t="9598" x="5224463" y="866775"/>
          <p14:tracePt t="9614" x="5295900" y="857250"/>
          <p14:tracePt t="9630" x="5357813" y="857250"/>
          <p14:tracePt t="9647" x="5394325" y="857250"/>
          <p14:tracePt t="9664" x="5438775" y="847725"/>
          <p14:tracePt t="9664" x="5446713" y="847725"/>
          <p14:tracePt t="9682" x="5465763" y="847725"/>
          <p14:tracePt t="9698" x="5483225" y="847725"/>
          <p14:tracePt t="9714" x="5491163" y="847725"/>
          <p14:tracePt t="9730" x="5510213" y="847725"/>
          <p14:tracePt t="9746" x="5518150" y="847725"/>
          <p14:tracePt t="9774" x="5527675" y="847725"/>
          <p14:tracePt t="9905" x="5527675" y="857250"/>
          <p14:tracePt t="9976" x="5545138" y="857250"/>
          <p14:tracePt t="9998" x="5562600" y="857250"/>
          <p14:tracePt t="10014" x="5581650" y="857250"/>
          <p14:tracePt t="10021" x="5616575" y="857250"/>
          <p14:tracePt t="10031" x="5715000" y="857250"/>
          <p14:tracePt t="10047" x="5867400" y="857250"/>
          <p14:tracePt t="10063" x="6027738" y="857250"/>
          <p14:tracePt t="10080" x="6161088" y="857250"/>
          <p14:tracePt t="10080" x="6215063" y="857250"/>
          <p14:tracePt t="10098" x="6348413" y="857250"/>
          <p14:tracePt t="10114" x="6456363" y="857250"/>
          <p14:tracePt t="10131" x="6562725" y="857250"/>
          <p14:tracePt t="10147" x="6626225" y="857250"/>
          <p14:tracePt t="10164" x="6680200" y="857250"/>
          <p14:tracePt t="10180" x="6705600" y="857250"/>
          <p14:tracePt t="10197" x="6732588" y="857250"/>
          <p14:tracePt t="10197" x="6742113" y="857250"/>
          <p14:tracePt t="10215" x="6751638" y="857250"/>
          <p14:tracePt t="10231" x="6759575" y="857250"/>
          <p14:tracePt t="10246" x="6769100" y="857250"/>
          <p14:tracePt t="10263" x="6777038" y="857250"/>
          <p14:tracePt t="10292" x="6786563" y="857250"/>
          <p14:tracePt t="10315" x="6796088" y="857250"/>
          <p14:tracePt t="10709" x="6804025" y="857250"/>
          <p14:tracePt t="10716" x="6813550" y="857250"/>
          <p14:tracePt t="10730" x="6875463" y="866775"/>
          <p14:tracePt t="10748" x="6929438" y="866775"/>
          <p14:tracePt t="10764" x="6991350" y="866775"/>
          <p14:tracePt t="10781" x="7054850" y="866775"/>
          <p14:tracePt t="10797" x="7116763" y="866775"/>
          <p14:tracePt t="10814" x="7188200" y="866775"/>
          <p14:tracePt t="10830" x="7242175" y="866775"/>
          <p14:tracePt t="10830" x="7277100" y="866775"/>
          <p14:tracePt t="10848" x="7331075" y="866775"/>
          <p14:tracePt t="10865" x="7375525" y="866775"/>
          <p14:tracePt t="10881" x="7419975" y="866775"/>
          <p14:tracePt t="10897" x="7456488" y="866775"/>
          <p14:tracePt t="10914" x="7491413" y="866775"/>
          <p14:tracePt t="10930" x="7500938" y="866775"/>
          <p14:tracePt t="10946" x="7518400" y="866775"/>
          <p14:tracePt t="10964" x="7527925" y="866775"/>
          <p14:tracePt t="10980" x="7537450" y="866775"/>
          <p14:tracePt t="11905" x="7527925" y="866775"/>
          <p14:tracePt t="12781" x="7518400" y="866775"/>
          <p14:tracePt t="12796" x="7500938" y="866775"/>
          <p14:tracePt t="12803" x="7491413" y="866775"/>
          <p14:tracePt t="12819" x="7466013" y="857250"/>
          <p14:tracePt t="12830" x="7439025" y="857250"/>
          <p14:tracePt t="12847" x="7385050" y="857250"/>
          <p14:tracePt t="12847" x="7348538" y="857250"/>
          <p14:tracePt t="12865" x="7251700" y="857250"/>
          <p14:tracePt t="12881" x="7108825" y="857250"/>
          <p14:tracePt t="12898" x="6991350" y="857250"/>
          <p14:tracePt t="12914" x="6884988" y="874713"/>
          <p14:tracePt t="12930" x="6813550" y="884238"/>
          <p14:tracePt t="12946" x="6732588" y="893763"/>
          <p14:tracePt t="12963" x="6653213" y="928688"/>
          <p14:tracePt t="12981" x="6599238" y="938213"/>
          <p14:tracePt t="12998" x="6572250" y="955675"/>
          <p14:tracePt t="13014" x="6545263" y="982663"/>
          <p14:tracePt t="13030" x="6510338" y="1000125"/>
          <p14:tracePt t="13048" x="6483350" y="1036638"/>
          <p14:tracePt t="13064" x="6456363" y="1081088"/>
          <p14:tracePt t="13064" x="6438900" y="1098550"/>
          <p14:tracePt t="13082" x="6411913" y="1143000"/>
          <p14:tracePt t="13098" x="6384925" y="1204913"/>
          <p14:tracePt t="13114" x="6348413" y="1258888"/>
          <p14:tracePt t="13131" x="6303963" y="1322388"/>
          <p14:tracePt t="13147" x="6269038" y="1384300"/>
          <p14:tracePt t="13164" x="6232525" y="1438275"/>
          <p14:tracePt t="13164" x="6215063" y="1465263"/>
          <p14:tracePt t="13182" x="6188075" y="1517650"/>
          <p14:tracePt t="13198" x="6161088" y="1554163"/>
          <p14:tracePt t="13215" x="6134100" y="1598613"/>
          <p14:tracePt t="13231" x="6108700" y="1643063"/>
          <p14:tracePt t="13247" x="6089650" y="1704975"/>
          <p14:tracePt t="13264" x="6054725" y="1768475"/>
          <p14:tracePt t="13264" x="6045200" y="1803400"/>
          <p14:tracePt t="13283" x="6018213" y="1857375"/>
          <p14:tracePt t="13298" x="6010275" y="1874838"/>
          <p14:tracePt t="13314" x="6010275" y="1893888"/>
          <p14:tracePt t="13330" x="6010275" y="1901825"/>
          <p14:tracePt t="13661" x="6000750" y="1911350"/>
          <p14:tracePt t="13669" x="5991225" y="1928813"/>
          <p14:tracePt t="13679" x="5973763" y="1990725"/>
          <p14:tracePt t="13697" x="5956300" y="2054225"/>
          <p14:tracePt t="13714" x="5929313" y="2152650"/>
          <p14:tracePt t="13731" x="5902325" y="2232025"/>
          <p14:tracePt t="13747" x="5902325" y="2276475"/>
          <p14:tracePt t="13764" x="5894388" y="2322513"/>
          <p14:tracePt t="13780" x="5875338" y="2374900"/>
          <p14:tracePt t="13797" x="5857875" y="2438400"/>
          <p14:tracePt t="13813" x="5822950" y="2509838"/>
          <p14:tracePt t="13831" x="5795963" y="2536825"/>
          <p14:tracePt t="13848" x="5759450" y="2571750"/>
          <p14:tracePt t="13864" x="5715000" y="2589213"/>
          <p14:tracePt t="13880" x="5653088" y="2616200"/>
          <p14:tracePt t="13897" x="5562600" y="2633663"/>
          <p14:tracePt t="13914" x="5473700" y="2652713"/>
          <p14:tracePt t="13914" x="5419725" y="2660650"/>
          <p14:tracePt t="13932" x="5357813" y="2670175"/>
          <p14:tracePt t="13948" x="5313363" y="2670175"/>
          <p14:tracePt t="13964" x="5251450" y="2670175"/>
          <p14:tracePt t="13981" x="5197475" y="2679700"/>
          <p14:tracePt t="13996" x="5160963" y="2679700"/>
          <p14:tracePt t="14014" x="5126038" y="2679700"/>
          <p14:tracePt t="14014" x="5116513" y="2679700"/>
          <p14:tracePt t="14032" x="5099050" y="2679700"/>
          <p14:tracePt t="14032" x="5081588" y="2679700"/>
          <p14:tracePt t="14048" x="5045075" y="2679700"/>
          <p14:tracePt t="14065" x="5010150" y="2679700"/>
          <p14:tracePt t="14081" x="4965700" y="2679700"/>
          <p14:tracePt t="14097" x="4929188" y="2687638"/>
          <p14:tracePt t="14113" x="4884738" y="2687638"/>
          <p14:tracePt t="14131" x="4840288" y="2705100"/>
          <p14:tracePt t="14147" x="4776788" y="2705100"/>
          <p14:tracePt t="14165" x="4751388" y="2705100"/>
          <p14:tracePt t="14180" x="4714875" y="2705100"/>
          <p14:tracePt t="14197" x="4687888" y="2714625"/>
          <p14:tracePt t="14213" x="4652963" y="2732088"/>
          <p14:tracePt t="14230" x="4625975" y="2732088"/>
          <p14:tracePt t="14230" x="4608513" y="2741613"/>
          <p14:tracePt t="14249" x="4598988" y="2741613"/>
          <p14:tracePt t="14264" x="4581525" y="2751138"/>
          <p14:tracePt t="14281" x="4581525" y="2759075"/>
          <p14:tracePt t="14297" x="4572000" y="2759075"/>
          <p14:tracePt t="14313" x="4562475" y="2759075"/>
          <p14:tracePt t="14333" x="4562475" y="2768600"/>
          <p14:tracePt t="14346" x="4527550" y="2803525"/>
          <p14:tracePt t="14364" x="4500563" y="2830513"/>
          <p14:tracePt t="14381" x="4465638" y="2847975"/>
          <p14:tracePt t="14398" x="4438650" y="2874963"/>
          <p14:tracePt t="14414" x="4419600" y="2884488"/>
          <p14:tracePt t="14430" x="4402138" y="2901950"/>
          <p14:tracePt t="14447" x="4384675" y="2911475"/>
          <p14:tracePt t="14465" x="4367213" y="2928938"/>
          <p14:tracePt t="14481" x="4357688" y="2938463"/>
          <p14:tracePt t="14497" x="4340225" y="2955925"/>
          <p14:tracePt t="14514" x="4330700" y="2965450"/>
          <p14:tracePt t="14530" x="4322763" y="2973388"/>
          <p14:tracePt t="14547" x="4322763" y="2990850"/>
          <p14:tracePt t="14563" x="4295775" y="3027363"/>
          <p14:tracePt t="14581" x="4276725" y="3062288"/>
          <p14:tracePt t="14598" x="4259263" y="3089275"/>
          <p14:tracePt t="14614" x="4251325" y="3116263"/>
          <p14:tracePt t="14630" x="4241800" y="3125788"/>
          <p14:tracePt t="14646" x="4232275" y="3143250"/>
          <p14:tracePt t="14663" x="4224338" y="3160713"/>
          <p14:tracePt t="14663" x="4214813" y="3170238"/>
          <p14:tracePt t="14682" x="4214813" y="3179763"/>
          <p14:tracePt t="14697" x="4205288" y="3197225"/>
          <p14:tracePt t="14714" x="4197350" y="3232150"/>
          <p14:tracePt t="14730" x="4187825" y="3251200"/>
          <p14:tracePt t="14747" x="4179888" y="3286125"/>
          <p14:tracePt t="14764" x="4160838" y="3303588"/>
          <p14:tracePt t="14764" x="4160838" y="3322638"/>
          <p14:tracePt t="14782" x="4160838" y="3330575"/>
          <p14:tracePt t="14798" x="4152900" y="3340100"/>
          <p14:tracePt t="14814" x="4152900" y="3348038"/>
          <p14:tracePt t="14830" x="4152900" y="3357563"/>
          <p14:tracePt t="14851" x="4143375" y="3367088"/>
          <p14:tracePt t="14882" x="4143375" y="3375025"/>
          <p14:tracePt t="14889" x="4133850" y="3375025"/>
          <p14:tracePt t="14897" x="4133850" y="3384550"/>
          <p14:tracePt t="14914" x="4133850" y="3394075"/>
          <p14:tracePt t="14959" x="4125913" y="3402013"/>
          <p14:tracePt t="14974" x="4125913" y="3411538"/>
          <p14:tracePt t="14982" x="4125913" y="3419475"/>
          <p14:tracePt t="14996" x="4116388" y="3438525"/>
          <p14:tracePt t="15015" x="4116388" y="3446463"/>
          <p14:tracePt t="17670" x="4125913" y="3446463"/>
          <p14:tracePt t="18228" x="4133850" y="3446463"/>
          <p14:tracePt t="18251" x="4143375" y="3446463"/>
          <p14:tracePt t="18259" x="4152900" y="3446463"/>
          <p14:tracePt t="18290" x="4160838" y="3446463"/>
          <p14:tracePt t="18313" x="4170363" y="3446463"/>
          <p14:tracePt t="18344" x="4179888" y="3446463"/>
          <p14:tracePt t="18367" x="4187825" y="3446463"/>
          <p14:tracePt t="18382" x="4197350" y="3446463"/>
          <p14:tracePt t="18398" x="4205288" y="3446463"/>
          <p14:tracePt t="18414" x="4214813" y="3446463"/>
          <p14:tracePt t="18421" x="4224338" y="3446463"/>
          <p14:tracePt t="18430" x="4232275" y="3446463"/>
          <p14:tracePt t="18447" x="4251325" y="3446463"/>
          <p14:tracePt t="18463" x="4259263" y="3446463"/>
          <p14:tracePt t="18480" x="4268788" y="3446463"/>
          <p14:tracePt t="18496" x="4276725" y="3446463"/>
          <p14:tracePt t="18515" x="4286250" y="3446463"/>
          <p14:tracePt t="18530" x="4295775" y="3446463"/>
          <p14:tracePt t="18546" x="4303713" y="3446463"/>
          <p14:tracePt t="18564" x="4313238" y="3446463"/>
          <p14:tracePt t="18583" x="4322763" y="3446463"/>
          <p14:tracePt t="18598" x="4330700" y="3446463"/>
          <p14:tracePt t="18630" x="4340225" y="3446463"/>
          <p14:tracePt t="18653" x="4348163" y="3446463"/>
          <p14:tracePt t="18676" x="4357688" y="3446463"/>
          <p14:tracePt t="18691" x="4367213" y="3455988"/>
          <p14:tracePt t="18715" x="4375150" y="3455988"/>
          <p14:tracePt t="18738" x="4384675" y="3455988"/>
          <p14:tracePt t="18769" x="4394200" y="3455988"/>
          <p14:tracePt t="18785" x="4394200" y="3465513"/>
          <p14:tracePt t="19410" x="4402138" y="3465513"/>
          <p14:tracePt t="19426" x="4411663" y="3465513"/>
          <p14:tracePt t="19464" x="4411663" y="3473450"/>
          <p14:tracePt t="19472" x="4419600" y="3473450"/>
          <p14:tracePt t="19488" x="4429125" y="3473450"/>
          <p14:tracePt t="19497" x="4438650" y="3473450"/>
          <p14:tracePt t="19514" x="4446588" y="3473450"/>
          <p14:tracePt t="19530" x="4456113" y="3473450"/>
          <p14:tracePt t="19546" x="4465638" y="3482975"/>
          <p14:tracePt t="19563" x="4483100" y="3482975"/>
          <p14:tracePt t="19581" x="4491038" y="3482975"/>
          <p14:tracePt t="19598" x="4510088" y="3482975"/>
          <p14:tracePt t="19614" x="4518025" y="3482975"/>
          <p14:tracePt t="19629" x="4537075" y="3490913"/>
          <p14:tracePt t="19647" x="4545013" y="3490913"/>
          <p14:tracePt t="19663" x="4554538" y="3490913"/>
          <p14:tracePt t="19679" x="4572000" y="3500438"/>
          <p14:tracePt t="19697" x="4581525" y="3500438"/>
          <p14:tracePt t="19714" x="4598988" y="3500438"/>
          <p14:tracePt t="19730" x="4608513" y="3500438"/>
          <p14:tracePt t="19746" x="4625975" y="3500438"/>
          <p14:tracePt t="19763" x="4643438" y="3500438"/>
          <p14:tracePt t="19763" x="4652963" y="3500438"/>
          <p14:tracePt t="19782" x="4660900" y="3500438"/>
          <p14:tracePt t="19798" x="4670425" y="3500438"/>
          <p14:tracePt t="19814" x="4679950" y="3500438"/>
          <p14:tracePt t="19830" x="4687888" y="3500438"/>
          <p14:tracePt t="19846" x="4697413" y="3500438"/>
          <p14:tracePt t="19863" x="4705350" y="3500438"/>
          <p14:tracePt t="19880" x="4732338" y="3500438"/>
          <p14:tracePt t="19898" x="4751388" y="3500438"/>
          <p14:tracePt t="19915" x="4759325" y="3500438"/>
          <p14:tracePt t="19930" x="4776788" y="3500438"/>
          <p14:tracePt t="19946" x="4803775" y="3500438"/>
          <p14:tracePt t="19964" x="4813300" y="3500438"/>
          <p14:tracePt t="19979" x="4830763" y="3500438"/>
          <p14:tracePt t="19998" x="4848225" y="3500438"/>
          <p14:tracePt t="20015" x="4857750" y="3500438"/>
          <p14:tracePt t="20036" x="4867275" y="3500438"/>
          <p14:tracePt t="20047" x="4875213" y="3500438"/>
          <p14:tracePt t="20067" x="4884738" y="3500438"/>
          <p14:tracePt t="20090" x="4894263" y="3500438"/>
          <p14:tracePt t="20129" x="4902200" y="3500438"/>
          <p14:tracePt t="20137" x="4911725" y="3500438"/>
          <p14:tracePt t="20214" x="4911725" y="3509963"/>
          <p14:tracePt t="20848" x="4919663" y="3509963"/>
          <p14:tracePt t="20855" x="4929188" y="3509963"/>
          <p14:tracePt t="20879" x="4938713" y="3509963"/>
          <p14:tracePt t="20886" x="4946650" y="3509963"/>
          <p14:tracePt t="20896" x="4965700" y="3517900"/>
          <p14:tracePt t="20913" x="4983163" y="3517900"/>
          <p14:tracePt t="20930" x="5018088" y="3517900"/>
          <p14:tracePt t="20930" x="5037138" y="3517900"/>
          <p14:tracePt t="20948" x="5062538" y="3517900"/>
          <p14:tracePt t="20965" x="5099050" y="3517900"/>
          <p14:tracePt t="20981" x="5133975" y="3517900"/>
          <p14:tracePt t="20998" x="5170488" y="3517900"/>
          <p14:tracePt t="21015" x="5205413" y="3517900"/>
          <p14:tracePt t="21031" x="5251450" y="3517900"/>
          <p14:tracePt t="21031" x="5259388" y="3517900"/>
          <p14:tracePt t="21049" x="5295900" y="3517900"/>
          <p14:tracePt t="21065" x="5330825" y="3517900"/>
          <p14:tracePt t="21081" x="5348288" y="3517900"/>
          <p14:tracePt t="21098" x="5394325" y="3517900"/>
          <p14:tracePt t="21115" x="5446713" y="3517900"/>
          <p14:tracePt t="21131" x="5491163" y="3517900"/>
          <p14:tracePt t="21147" x="5537200" y="3517900"/>
          <p14:tracePt t="21147" x="5554663" y="3517900"/>
          <p14:tracePt t="21165" x="5581650" y="3517900"/>
          <p14:tracePt t="21181" x="5608638" y="3517900"/>
          <p14:tracePt t="21197" x="5634038" y="3517900"/>
          <p14:tracePt t="21214" x="5661025" y="3517900"/>
          <p14:tracePt t="21230" x="5680075" y="3517900"/>
          <p14:tracePt t="21247" x="5705475" y="3517900"/>
          <p14:tracePt t="21247" x="5715000" y="3517900"/>
          <p14:tracePt t="21265" x="5732463" y="3517900"/>
          <p14:tracePt t="21281" x="5751513" y="3517900"/>
          <p14:tracePt t="21298" x="5776913" y="3517900"/>
          <p14:tracePt t="21314" x="5786438" y="3517900"/>
          <p14:tracePt t="21329" x="5813425" y="3517900"/>
          <p14:tracePt t="21347" x="5830888" y="3517900"/>
          <p14:tracePt t="21347" x="5848350" y="3517900"/>
          <p14:tracePt t="21365" x="5857875" y="3517900"/>
          <p14:tracePt t="21365" x="5867400" y="3517900"/>
          <p14:tracePt t="21381" x="5894388" y="3517900"/>
          <p14:tracePt t="21399" x="5911850" y="3517900"/>
          <p14:tracePt t="21414" x="5919788" y="3517900"/>
          <p14:tracePt t="21430" x="5929313" y="3517900"/>
          <p14:tracePt t="21446" x="5938838" y="3517900"/>
          <p14:tracePt t="21463" x="5946775" y="3517900"/>
          <p14:tracePt t="23246" x="5946775" y="3527425"/>
          <p14:tracePt t="23591" x="5946775" y="3536950"/>
          <p14:tracePt t="23668" x="5946775" y="3544888"/>
          <p14:tracePt t="23707" x="5938838" y="3554413"/>
          <p14:tracePt t="23714" x="5919788" y="3562350"/>
          <p14:tracePt t="23731" x="5894388" y="3581400"/>
          <p14:tracePt t="23748" x="5857875" y="3598863"/>
          <p14:tracePt t="23764" x="5813425" y="3625850"/>
          <p14:tracePt t="23780" x="5768975" y="3652838"/>
          <p14:tracePt t="23798" x="5715000" y="3679825"/>
          <p14:tracePt t="23798" x="5688013" y="3697288"/>
          <p14:tracePt t="23815" x="5599113" y="3732213"/>
          <p14:tracePt t="23831" x="5510213" y="3751263"/>
          <p14:tracePt t="23848" x="5438775" y="3776663"/>
          <p14:tracePt t="23864" x="5357813" y="3803650"/>
          <p14:tracePt t="23880" x="5268913" y="3813175"/>
          <p14:tracePt t="23896" x="5170488" y="3830638"/>
          <p14:tracePt t="23914" x="5010150" y="3848100"/>
          <p14:tracePt t="23931" x="4919663" y="3857625"/>
          <p14:tracePt t="23948" x="4813300" y="3857625"/>
          <p14:tracePt t="23964" x="4732338" y="3857625"/>
          <p14:tracePt t="23980" x="4625975" y="3857625"/>
          <p14:tracePt t="23996" x="4537075" y="3857625"/>
          <p14:tracePt t="24014" x="4438650" y="3840163"/>
          <p14:tracePt t="24014" x="4384675" y="3822700"/>
          <p14:tracePt t="24032" x="4276725" y="3803650"/>
          <p14:tracePt t="24049" x="4187825" y="3776663"/>
          <p14:tracePt t="24064" x="4098925" y="3732213"/>
          <p14:tracePt t="24081" x="4017963" y="3697288"/>
          <p14:tracePt t="24097" x="3956050" y="3660775"/>
          <p14:tracePt t="24114" x="3902075" y="3616325"/>
          <p14:tracePt t="24130" x="3848100" y="3554413"/>
          <p14:tracePt t="24130" x="3830638" y="3536950"/>
          <p14:tracePt t="24148" x="3786188" y="3482975"/>
          <p14:tracePt t="24165" x="3741738" y="3429000"/>
          <p14:tracePt t="24181" x="3697288" y="3367088"/>
          <p14:tracePt t="24197" x="3652838" y="3303588"/>
          <p14:tracePt t="24213" x="3598863" y="3232150"/>
          <p14:tracePt t="24230" x="3562350" y="3160713"/>
          <p14:tracePt t="24230" x="3536950" y="3125788"/>
          <p14:tracePt t="24248" x="3509963" y="3054350"/>
          <p14:tracePt t="24265" x="3482975" y="2990850"/>
          <p14:tracePt t="24282" x="3465513" y="2955925"/>
          <p14:tracePt t="24298" x="3446463" y="2911475"/>
          <p14:tracePt t="24314" x="3429000" y="2874963"/>
          <p14:tracePt t="24330" x="3419475" y="2847975"/>
          <p14:tracePt t="24330" x="3419475" y="2840038"/>
          <p14:tracePt t="24348" x="3411538" y="2813050"/>
          <p14:tracePt t="24364" x="3411538" y="2803525"/>
          <p14:tracePt t="24381" x="3411538" y="2795588"/>
          <p14:tracePt t="24397" x="3411538" y="2786063"/>
          <p14:tracePt t="24413" x="3411538" y="2776538"/>
          <p14:tracePt t="24430" x="3411538" y="2768600"/>
          <p14:tracePt t="24858" x="3411538" y="2759075"/>
          <p14:tracePt t="24874" x="3419475" y="2751138"/>
          <p14:tracePt t="24881" x="3419475" y="2714625"/>
          <p14:tracePt t="24898" x="3419475" y="2679700"/>
          <p14:tracePt t="24915" x="3419475" y="2625725"/>
          <p14:tracePt t="24931" x="3419475" y="2554288"/>
          <p14:tracePt t="24947" x="3384550" y="2446338"/>
          <p14:tracePt t="24964" x="3340100" y="2330450"/>
          <p14:tracePt t="24980" x="3295650" y="2232025"/>
          <p14:tracePt t="24980" x="3286125" y="2187575"/>
          <p14:tracePt t="24998" x="3241675" y="2108200"/>
          <p14:tracePt t="25014" x="3197225" y="2017713"/>
          <p14:tracePt t="25031" x="3160713" y="1928813"/>
          <p14:tracePt t="25048" x="3133725" y="1874838"/>
          <p14:tracePt t="25064" x="3108325" y="1795463"/>
          <p14:tracePt t="25080" x="3098800" y="1751013"/>
          <p14:tracePt t="25080" x="3081338" y="1731963"/>
          <p14:tracePt t="25098" x="3071813" y="1687513"/>
          <p14:tracePt t="25115" x="3054350" y="1660525"/>
          <p14:tracePt t="25131" x="3036888" y="1633538"/>
          <p14:tracePt t="25148" x="3017838" y="1608138"/>
          <p14:tracePt t="25163" x="3009900" y="1589088"/>
          <p14:tracePt t="25179" x="2982913" y="1562100"/>
          <p14:tracePt t="25197" x="2965450" y="1544638"/>
          <p14:tracePt t="25215" x="2938463" y="1517650"/>
          <p14:tracePt t="25231" x="2911475" y="1482725"/>
          <p14:tracePt t="25248" x="2874963" y="1455738"/>
          <p14:tracePt t="25264" x="2840038" y="1438275"/>
          <p14:tracePt t="25280" x="2822575" y="1411288"/>
          <p14:tracePt t="25297" x="2786063" y="1384300"/>
          <p14:tracePt t="25315" x="2768600" y="1374775"/>
          <p14:tracePt t="25331" x="2751138" y="1366838"/>
          <p14:tracePt t="25347" x="2741613" y="1357313"/>
          <p14:tracePt t="25364" x="2732088" y="1357313"/>
          <p14:tracePt t="25384" x="2732088" y="1347788"/>
          <p14:tracePt t="25399" x="2724150" y="1347788"/>
          <p14:tracePt t="25453" x="2714625" y="1347788"/>
          <p14:tracePt t="25492" x="2714625" y="1357313"/>
          <p14:tracePt t="25500" x="2714625" y="1366838"/>
          <p14:tracePt t="25546" x="2714625" y="1374775"/>
          <p14:tracePt t="25577" x="2705100" y="1374775"/>
          <p14:tracePt t="25585" x="2705100" y="1384300"/>
          <p14:tracePt t="25600" x="2705100" y="1393825"/>
          <p14:tracePt t="25613" x="2705100" y="1401763"/>
          <p14:tracePt t="25630" x="2705100" y="1411288"/>
          <p14:tracePt t="25647" x="2705100" y="1419225"/>
          <p14:tracePt t="25664" x="2705100" y="1438275"/>
          <p14:tracePt t="25681" x="2705100" y="1455738"/>
          <p14:tracePt t="25701" x="2705100" y="1465263"/>
          <p14:tracePt t="25724" x="2705100" y="1473200"/>
          <p14:tracePt t="25740" x="2714625" y="1473200"/>
          <p14:tracePt t="25748" x="2724150" y="1482725"/>
          <p14:tracePt t="25764" x="2724150" y="1490663"/>
          <p14:tracePt t="25786" x="2732088" y="1490663"/>
          <p14:tracePt t="25824" x="2732088" y="1500188"/>
          <p14:tracePt t="27599" x="2741613" y="1500188"/>
          <p14:tracePt t="28290" x="2751138" y="1500188"/>
          <p14:tracePt t="28313" x="2759075" y="1500188"/>
          <p14:tracePt t="28320" x="2768600" y="1500188"/>
          <p14:tracePt t="28336" x="2776538" y="1500188"/>
          <p14:tracePt t="28346" x="2795588" y="1500188"/>
          <p14:tracePt t="28364" x="2813050" y="1500188"/>
          <p14:tracePt t="28380" x="2847975" y="1500188"/>
          <p14:tracePt t="28399" x="2884488" y="1500188"/>
          <p14:tracePt t="28415" x="2901950" y="1500188"/>
          <p14:tracePt t="28431" x="2938463" y="1500188"/>
          <p14:tracePt t="28447" x="2965450" y="1500188"/>
          <p14:tracePt t="28463" x="2990850" y="1500188"/>
          <p14:tracePt t="28481" x="3036888" y="1500188"/>
          <p14:tracePt t="28481" x="3054350" y="1500188"/>
          <p14:tracePt t="28498" x="3089275" y="1500188"/>
          <p14:tracePt t="28515" x="3116263" y="1500188"/>
          <p14:tracePt t="28531" x="3152775" y="1500188"/>
          <p14:tracePt t="28547" x="3179763" y="1500188"/>
          <p14:tracePt t="28564" x="3205163" y="1500188"/>
          <p14:tracePt t="28580" x="3232150" y="1500188"/>
          <p14:tracePt t="28597" x="3286125" y="1500188"/>
          <p14:tracePt t="28616" x="3313113" y="1500188"/>
          <p14:tracePt t="28631" x="3340100" y="1500188"/>
          <p14:tracePt t="28647" x="3357563" y="1500188"/>
          <p14:tracePt t="28664" x="3384550" y="1500188"/>
          <p14:tracePt t="28680" x="3394075" y="1500188"/>
          <p14:tracePt t="28696" x="3419475" y="1500188"/>
          <p14:tracePt t="28715" x="3446463" y="1500188"/>
          <p14:tracePt t="28731" x="3465513" y="1500188"/>
          <p14:tracePt t="28747" x="3490913" y="1500188"/>
          <p14:tracePt t="28764" x="3509963" y="1500188"/>
          <p14:tracePt t="28781" x="3536950" y="1500188"/>
          <p14:tracePt t="28797" x="3554413" y="1509713"/>
          <p14:tracePt t="28814" x="3562350" y="1509713"/>
          <p14:tracePt t="28831" x="3571875" y="1509713"/>
          <p14:tracePt t="28847" x="3581400" y="1509713"/>
          <p14:tracePt t="29604" x="3589338" y="1509713"/>
          <p14:tracePt t="29627" x="3598863" y="1509713"/>
          <p14:tracePt t="29642" x="3608388" y="1509713"/>
          <p14:tracePt t="29650" x="3616325" y="1509713"/>
          <p14:tracePt t="29663" x="3643313" y="1509713"/>
          <p14:tracePt t="29681" x="3670300" y="1509713"/>
          <p14:tracePt t="29698" x="3705225" y="1509713"/>
          <p14:tracePt t="29714" x="3751263" y="1509713"/>
          <p14:tracePt t="29730" x="3803650" y="1509713"/>
          <p14:tracePt t="29746" x="3848100" y="1509713"/>
          <p14:tracePt t="29764" x="3884613" y="1509713"/>
          <p14:tracePt t="29764" x="3911600" y="1509713"/>
          <p14:tracePt t="29783" x="3946525" y="1509713"/>
          <p14:tracePt t="29798" x="3990975" y="1517650"/>
          <p14:tracePt t="29814" x="4037013" y="1517650"/>
          <p14:tracePt t="29831" x="4089400" y="1517650"/>
          <p14:tracePt t="29847" x="4116388" y="1517650"/>
          <p14:tracePt t="29864" x="4152900" y="1517650"/>
          <p14:tracePt t="29864" x="4170363" y="1517650"/>
          <p14:tracePt t="29882" x="4187825" y="1517650"/>
          <p14:tracePt t="29899" x="4214813" y="1517650"/>
          <p14:tracePt t="29914" x="4251325" y="1517650"/>
          <p14:tracePt t="29931" x="4286250" y="1517650"/>
          <p14:tracePt t="29947" x="4322763" y="1517650"/>
          <p14:tracePt t="29964" x="4357688" y="1517650"/>
          <p14:tracePt t="29964" x="4367213" y="1517650"/>
          <p14:tracePt t="29982" x="4394200" y="1517650"/>
          <p14:tracePt t="29998" x="4419600" y="1517650"/>
          <p14:tracePt t="30016" x="4438650" y="1517650"/>
          <p14:tracePt t="30031" x="4473575" y="1517650"/>
          <p14:tracePt t="30047" x="4491038" y="1509713"/>
          <p14:tracePt t="30063" x="4518025" y="1509713"/>
          <p14:tracePt t="30079" x="4545013" y="1509713"/>
          <p14:tracePt t="30079" x="4554538" y="1509713"/>
          <p14:tracePt t="30097" x="4581525" y="1500188"/>
          <p14:tracePt t="30114" x="4598988" y="1490663"/>
          <p14:tracePt t="30130" x="4616450" y="1490663"/>
          <p14:tracePt t="30146" x="4633913" y="1490663"/>
          <p14:tracePt t="30163" x="4652963" y="1490663"/>
          <p14:tracePt t="30180" x="4660900" y="1490663"/>
          <p14:tracePt t="30195" x="4687888" y="1490663"/>
          <p14:tracePt t="30213" x="4697413" y="1490663"/>
          <p14:tracePt t="30229" x="4705350" y="1490663"/>
          <p14:tracePt t="30245" x="4714875" y="1490663"/>
          <p14:tracePt t="30262" x="4724400" y="1490663"/>
          <p14:tracePt t="30282" x="4732338" y="1490663"/>
          <p14:tracePt t="31221" x="4741863" y="1490663"/>
          <p14:tracePt t="31597" x="4751388" y="1490663"/>
          <p14:tracePt t="31613" x="4759325" y="1490663"/>
          <p14:tracePt t="31620" x="4776788" y="1490663"/>
          <p14:tracePt t="31636" x="4795838" y="1490663"/>
          <p14:tracePt t="31647" x="4813300" y="1490663"/>
          <p14:tracePt t="31665" x="4848225" y="1490663"/>
          <p14:tracePt t="31680" x="4894263" y="1490663"/>
          <p14:tracePt t="31698" x="4929188" y="1490663"/>
          <p14:tracePt t="31715" x="4956175" y="1490663"/>
          <p14:tracePt t="31731" x="4991100" y="1482725"/>
          <p14:tracePt t="31747" x="5018088" y="1482725"/>
          <p14:tracePt t="31764" x="5045075" y="1473200"/>
          <p14:tracePt t="31780" x="5062538" y="1473200"/>
          <p14:tracePt t="31780" x="5072063" y="1473200"/>
          <p14:tracePt t="31799" x="5089525" y="1473200"/>
          <p14:tracePt t="31815" x="5099050" y="1465263"/>
          <p14:tracePt t="31831" x="5116513" y="1465263"/>
          <p14:tracePt t="31847" x="5126038" y="1455738"/>
          <p14:tracePt t="31864" x="5133975" y="1455738"/>
          <p14:tracePt t="31879" x="5153025" y="1455738"/>
          <p14:tracePt t="31897" x="5170488" y="1455738"/>
          <p14:tracePt t="31914" x="5187950" y="1455738"/>
          <p14:tracePt t="31931" x="5205413" y="1455738"/>
          <p14:tracePt t="31947" x="5241925" y="1455738"/>
          <p14:tracePt t="31964" x="5276850" y="1455738"/>
          <p14:tracePt t="31980" x="5313363" y="1446213"/>
          <p14:tracePt t="31997" x="5367338" y="1438275"/>
          <p14:tracePt t="32015" x="5402263" y="1428750"/>
          <p14:tracePt t="32031" x="5446713" y="1428750"/>
          <p14:tracePt t="32048" x="5483225" y="1428750"/>
          <p14:tracePt t="32062" x="5527675" y="1419225"/>
          <p14:tracePt t="32079" x="5562600" y="1411288"/>
          <p14:tracePt t="32095" x="5589588" y="1411288"/>
          <p14:tracePt t="32113" x="5616575" y="1411288"/>
          <p14:tracePt t="32113" x="5634038" y="1411288"/>
          <p14:tracePt t="32130" x="5643563" y="1411288"/>
          <p14:tracePt t="32147" x="5670550" y="1411288"/>
          <p14:tracePt t="32163" x="5688013" y="1411288"/>
          <p14:tracePt t="32179" x="5705475" y="1411288"/>
          <p14:tracePt t="32196" x="5732463" y="1411288"/>
          <p14:tracePt t="32196" x="5751513" y="1411288"/>
          <p14:tracePt t="32216" x="5776913" y="1411288"/>
          <p14:tracePt t="32232" x="5822950" y="1411288"/>
          <p14:tracePt t="32248" x="5867400" y="1411288"/>
          <p14:tracePt t="32264" x="5894388" y="1411288"/>
          <p14:tracePt t="32281" x="5919788" y="1411288"/>
          <p14:tracePt t="32298" x="5938838" y="1411288"/>
          <p14:tracePt t="32314" x="5965825" y="1411288"/>
          <p14:tracePt t="32331" x="5983288" y="1411288"/>
          <p14:tracePt t="32348" x="5991225" y="1411288"/>
          <p14:tracePt t="32364" x="6000750" y="1411288"/>
          <p14:tracePt t="32393" x="6010275" y="1411288"/>
          <p14:tracePt t="32447" x="6018213" y="1411288"/>
          <p14:tracePt t="32509" x="6018213" y="1419225"/>
          <p14:tracePt t="32524" x="6018213" y="1428750"/>
          <p14:tracePt t="32555" x="6027738" y="1428750"/>
          <p14:tracePt t="32563" x="6037263" y="1428750"/>
          <p14:tracePt t="33073" x="6054725" y="1428750"/>
          <p14:tracePt t="33096" x="6062663" y="1428750"/>
          <p14:tracePt t="33104" x="6072188" y="1428750"/>
          <p14:tracePt t="33114" x="6108700" y="1428750"/>
          <p14:tracePt t="33130" x="6143625" y="1428750"/>
          <p14:tracePt t="33147" x="6197600" y="1428750"/>
          <p14:tracePt t="33164" x="6251575" y="1428750"/>
          <p14:tracePt t="33164" x="6276975" y="1428750"/>
          <p14:tracePt t="33182" x="6330950" y="1428750"/>
          <p14:tracePt t="33198" x="6375400" y="1428750"/>
          <p14:tracePt t="33214" x="6429375" y="1428750"/>
          <p14:tracePt t="33231" x="6500813" y="1428750"/>
          <p14:tracePt t="33247" x="6554788" y="1428750"/>
          <p14:tracePt t="33264" x="6608763" y="1428750"/>
          <p14:tracePt t="33264" x="6626225" y="1428750"/>
          <p14:tracePt t="33282" x="6661150" y="1428750"/>
          <p14:tracePt t="33300" x="6688138" y="1428750"/>
          <p14:tracePt t="33315" x="6715125" y="1428750"/>
          <p14:tracePt t="33331" x="6724650" y="1428750"/>
          <p14:tracePt t="33347" x="6751638" y="1428750"/>
          <p14:tracePt t="33364" x="6769100" y="1428750"/>
          <p14:tracePt t="33381" x="6804025" y="1428750"/>
          <p14:tracePt t="33398" x="6840538" y="1428750"/>
          <p14:tracePt t="33415" x="6867525" y="1428750"/>
          <p14:tracePt t="33431" x="6902450" y="1428750"/>
          <p14:tracePt t="33447" x="6929438" y="1428750"/>
          <p14:tracePt t="33464" x="6956425" y="1428750"/>
          <p14:tracePt t="33480" x="6973888" y="1428750"/>
          <p14:tracePt t="33498" x="6991350" y="1428750"/>
          <p14:tracePt t="33515" x="7010400" y="1428750"/>
          <p14:tracePt t="33531" x="7018338" y="1428750"/>
          <p14:tracePt t="33552" x="7027863" y="1428750"/>
          <p14:tracePt t="33567" x="7037388" y="1428750"/>
          <p14:tracePt t="33598" x="7045325" y="1428750"/>
          <p14:tracePt t="33622" x="7045325" y="1438275"/>
          <p14:tracePt t="33653" x="7054850" y="1438275"/>
          <p14:tracePt t="33691" x="7062788" y="1438275"/>
          <p14:tracePt t="34193" x="7072313" y="1438275"/>
          <p14:tracePt t="34201" x="7081838" y="1438275"/>
          <p14:tracePt t="34213" x="7116763" y="1438275"/>
          <p14:tracePt t="34230" x="7170738" y="1446213"/>
          <p14:tracePt t="34248" x="7215188" y="1446213"/>
          <p14:tracePt t="34265" x="7259638" y="1446213"/>
          <p14:tracePt t="34281" x="7323138" y="1446213"/>
          <p14:tracePt t="34299" x="7375525" y="1446213"/>
          <p14:tracePt t="34314" x="7446963" y="1446213"/>
          <p14:tracePt t="34330" x="7491413" y="1446213"/>
          <p14:tracePt t="34330" x="7527925" y="1446213"/>
          <p14:tracePt t="34349" x="7554913" y="1446213"/>
          <p14:tracePt t="34365" x="7608888" y="1455738"/>
          <p14:tracePt t="34381" x="7643813" y="1455738"/>
          <p14:tracePt t="34397" x="7688263" y="1455738"/>
          <p14:tracePt t="34414" x="7724775" y="1455738"/>
          <p14:tracePt t="34430" x="7769225" y="1465263"/>
          <p14:tracePt t="34447" x="7831138" y="1465263"/>
          <p14:tracePt t="34465" x="7858125" y="1465263"/>
          <p14:tracePt t="34481" x="7885113" y="1465263"/>
          <p14:tracePt t="34498" x="7912100" y="1465263"/>
          <p14:tracePt t="34514" x="7939088" y="1465263"/>
          <p14:tracePt t="34531" x="7956550" y="1465263"/>
          <p14:tracePt t="34547" x="8001000" y="1465263"/>
          <p14:tracePt t="34565" x="8027988" y="1465263"/>
          <p14:tracePt t="34581" x="8045450" y="1465263"/>
          <p14:tracePt t="34598" x="8054975" y="1465263"/>
          <p14:tracePt t="34613" x="8062913" y="1465263"/>
          <p14:tracePt t="34629" x="8072438" y="1465263"/>
          <p14:tracePt t="34649" x="8081963" y="1465263"/>
          <p14:tracePt t="36426" x="8089900" y="1473200"/>
          <p14:tracePt t="36450" x="8099425" y="1482725"/>
          <p14:tracePt t="36465" x="8099425" y="1490663"/>
          <p14:tracePt t="36473" x="8108950" y="1500188"/>
          <p14:tracePt t="36488" x="8116888" y="1509713"/>
          <p14:tracePt t="36504" x="8116888" y="1517650"/>
          <p14:tracePt t="36514" x="8126413" y="1536700"/>
          <p14:tracePt t="36531" x="8143875" y="1554163"/>
          <p14:tracePt t="36547" x="8153400" y="1562100"/>
          <p14:tracePt t="36563" x="8161338" y="1598613"/>
          <p14:tracePt t="36582" x="8170863" y="1616075"/>
          <p14:tracePt t="36598" x="8170863" y="1625600"/>
          <p14:tracePt t="36614" x="8170863" y="1643063"/>
          <p14:tracePt t="36629" x="8180388" y="1670050"/>
          <p14:tracePt t="36647" x="8188325" y="1679575"/>
          <p14:tracePt t="36647" x="8188325" y="1697038"/>
          <p14:tracePt t="36666" x="8188325" y="1704975"/>
          <p14:tracePt t="36680" x="8188325" y="1731963"/>
          <p14:tracePt t="36698" x="8188325" y="1741488"/>
          <p14:tracePt t="36714" x="8188325" y="1758950"/>
          <p14:tracePt t="36731" x="8188325" y="1776413"/>
          <p14:tracePt t="36747" x="8188325" y="1785938"/>
          <p14:tracePt t="36763" x="8188325" y="1803400"/>
          <p14:tracePt t="36780" x="8180388" y="1822450"/>
          <p14:tracePt t="36797" x="8170863" y="1847850"/>
          <p14:tracePt t="36815" x="8161338" y="1874838"/>
          <p14:tracePt t="36831" x="8153400" y="1911350"/>
          <p14:tracePt t="36847" x="8153400" y="1928813"/>
          <p14:tracePt t="36864" x="8143875" y="1955800"/>
          <p14:tracePt t="36880" x="8143875" y="1973263"/>
          <p14:tracePt t="36896" x="8134350" y="2000250"/>
          <p14:tracePt t="36915" x="8134350" y="2017713"/>
          <p14:tracePt t="36931" x="8134350" y="2027238"/>
          <p14:tracePt t="36946" x="8116888" y="2044700"/>
          <p14:tracePt t="36964" x="8116888" y="2062163"/>
          <p14:tracePt t="36981" x="8108950" y="2089150"/>
          <p14:tracePt t="36981" x="8108950" y="2098675"/>
          <p14:tracePt t="36999" x="8099425" y="2125663"/>
          <p14:tracePt t="37014" x="8081963" y="2170113"/>
          <p14:tracePt t="37031" x="8072438" y="2197100"/>
          <p14:tracePt t="37049" x="8062913" y="2224088"/>
          <p14:tracePt t="37064" x="8054975" y="2241550"/>
          <p14:tracePt t="37079" x="8045450" y="2268538"/>
          <p14:tracePt t="37097" x="8037513" y="2276475"/>
          <p14:tracePt t="37097" x="8027988" y="2303463"/>
          <p14:tracePt t="37114" x="8018463" y="2322513"/>
          <p14:tracePt t="37131" x="8010525" y="2357438"/>
          <p14:tracePt t="37148" x="7991475" y="2374900"/>
          <p14:tracePt t="37164" x="7983538" y="2411413"/>
          <p14:tracePt t="37180" x="7966075" y="2438400"/>
          <p14:tracePt t="37197" x="7966075" y="2455863"/>
          <p14:tracePt t="37197" x="7966075" y="2465388"/>
          <p14:tracePt t="37215" x="7956550" y="2490788"/>
          <p14:tracePt t="37231" x="7947025" y="2517775"/>
          <p14:tracePt t="37247" x="7947025" y="2544763"/>
          <p14:tracePt t="37264" x="7947025" y="2581275"/>
          <p14:tracePt t="37280" x="7939088" y="2608263"/>
          <p14:tracePt t="37297" x="7929563" y="2633663"/>
          <p14:tracePt t="37297" x="7929563" y="2643188"/>
          <p14:tracePt t="37317" x="7929563" y="2679700"/>
          <p14:tracePt t="37332" x="7920038" y="2705100"/>
          <p14:tracePt t="37348" x="7920038" y="2751138"/>
          <p14:tracePt t="37364" x="7912100" y="2786063"/>
          <p14:tracePt t="37380" x="7912100" y="2813050"/>
          <p14:tracePt t="37398" x="7912100" y="2847975"/>
          <p14:tracePt t="37413" x="7912100" y="2874963"/>
          <p14:tracePt t="37413" x="7912100" y="2894013"/>
          <p14:tracePt t="37431" x="7912100" y="2928938"/>
          <p14:tracePt t="37448" x="7902575" y="2955925"/>
          <p14:tracePt t="37464" x="7902575" y="2982913"/>
          <p14:tracePt t="37480" x="7902575" y="3009900"/>
          <p14:tracePt t="37497" x="7902575" y="3044825"/>
          <p14:tracePt t="37514" x="7902575" y="3054350"/>
          <p14:tracePt t="37529" x="7902575" y="3089275"/>
          <p14:tracePt t="38445" x="7912100" y="3089275"/>
          <p14:tracePt t="39208" x="7920038" y="3098800"/>
          <p14:tracePt t="39216" x="7939088" y="3108325"/>
          <p14:tracePt t="39232" x="7966075" y="3143250"/>
          <p14:tracePt t="39248" x="7983538" y="3179763"/>
          <p14:tracePt t="39265" x="8018463" y="3251200"/>
          <p14:tracePt t="39281" x="8037513" y="3303588"/>
          <p14:tracePt t="39297" x="8054975" y="3367088"/>
          <p14:tracePt t="39297" x="8054975" y="3394075"/>
          <p14:tracePt t="39317" x="8062913" y="3419475"/>
          <p14:tracePt t="39330" x="8062913" y="3490913"/>
          <p14:tracePt t="39348" x="8062913" y="3536950"/>
          <p14:tracePt t="39365" x="8062913" y="3581400"/>
          <p14:tracePt t="39381" x="8062913" y="3625850"/>
          <p14:tracePt t="39397" x="8062913" y="3670300"/>
          <p14:tracePt t="39414" x="8037513" y="3697288"/>
          <p14:tracePt t="39431" x="8037513" y="3714750"/>
          <p14:tracePt t="39431" x="8018463" y="3732213"/>
          <p14:tracePt t="39448" x="8001000" y="3751263"/>
          <p14:tracePt t="39465" x="7983538" y="3776663"/>
          <p14:tracePt t="39481" x="7956550" y="3822700"/>
          <p14:tracePt t="39497" x="7920038" y="3867150"/>
          <p14:tracePt t="39514" x="7875588" y="3929063"/>
          <p14:tracePt t="39531" x="7831138" y="3990975"/>
          <p14:tracePt t="39531" x="7813675" y="4017963"/>
          <p14:tracePt t="39549" x="7786688" y="4081463"/>
          <p14:tracePt t="39565" x="7751763" y="4116388"/>
          <p14:tracePt t="39581" x="7705725" y="4179888"/>
          <p14:tracePt t="39597" x="7643813" y="4268788"/>
          <p14:tracePt t="39613" x="7589838" y="4367213"/>
          <p14:tracePt t="39630" x="7510463" y="4491038"/>
          <p14:tracePt t="39647" x="7412038" y="4643438"/>
          <p14:tracePt t="39665" x="7367588" y="4724400"/>
          <p14:tracePt t="39681" x="7296150" y="4830763"/>
          <p14:tracePt t="39697" x="7215188" y="4965700"/>
          <p14:tracePt t="39715" x="7143750" y="5099050"/>
          <p14:tracePt t="39731" x="7099300" y="5251450"/>
          <p14:tracePt t="39747" x="7054850" y="5367338"/>
          <p14:tracePt t="39747" x="7045325" y="5419725"/>
          <p14:tracePt t="39765" x="7027863" y="5491163"/>
          <p14:tracePt t="39781" x="7027863" y="5518150"/>
          <p14:tracePt t="39797" x="7027863" y="5537200"/>
          <p14:tracePt t="39814" x="7010400" y="5545138"/>
          <p14:tracePt t="40190" x="7000875" y="5572125"/>
          <p14:tracePt t="40197" x="6973888" y="5599113"/>
          <p14:tracePt t="40205" x="6956425" y="5616575"/>
          <p14:tracePt t="40215" x="6919913" y="5688013"/>
          <p14:tracePt t="40232" x="6875463" y="5768975"/>
          <p14:tracePt t="40248" x="6840538" y="5840413"/>
          <p14:tracePt t="40264" x="6813550" y="5902325"/>
          <p14:tracePt t="40281" x="6796088" y="5983288"/>
          <p14:tracePt t="40299" x="6786563" y="6062663"/>
          <p14:tracePt t="40316" x="6777038" y="6126163"/>
          <p14:tracePt t="40331" x="6759575" y="6188075"/>
          <p14:tracePt t="40348" x="6759575" y="6232525"/>
          <p14:tracePt t="40363" x="6759575" y="6269038"/>
          <p14:tracePt t="40380" x="6759575" y="6286500"/>
          <p14:tracePt t="40396" x="6759575" y="6330950"/>
          <p14:tracePt t="40413" x="6759575" y="6348413"/>
          <p14:tracePt t="40428" x="6769100" y="6375400"/>
          <p14:tracePt t="40446" x="6777038" y="6394450"/>
          <p14:tracePt t="40462" x="6786563" y="6419850"/>
          <p14:tracePt t="40478" x="6813550" y="6438900"/>
          <p14:tracePt t="40496" x="6823075" y="6465888"/>
          <p14:tracePt t="40512" x="6848475" y="6483350"/>
          <p14:tracePt t="40529" x="6867525" y="6510338"/>
          <p14:tracePt t="40545" x="6884988" y="6518275"/>
          <p14:tracePt t="40562" x="6902450" y="6545263"/>
          <p14:tracePt t="40578" x="6911975" y="6554788"/>
          <p14:tracePt t="40595" x="6929438" y="6562725"/>
          <p14:tracePt t="40612" x="6956425" y="6572250"/>
          <p14:tracePt t="40629" x="6973888" y="6572250"/>
          <p14:tracePt t="40646" x="6991350" y="6572250"/>
          <p14:tracePt t="40663" x="7018338" y="6572250"/>
          <p14:tracePt t="40678" x="7054850" y="6572250"/>
          <p14:tracePt t="40695" x="7081838" y="6545263"/>
          <p14:tracePt t="40711" x="7116763" y="6518275"/>
          <p14:tracePt t="40728" x="7143750" y="6500813"/>
          <p14:tracePt t="40728" x="7153275" y="6491288"/>
          <p14:tracePt t="40745" x="7170738" y="6483350"/>
          <p14:tracePt t="40763" x="7180263" y="6473825"/>
          <p14:tracePt t="40780" x="7197725" y="6473825"/>
          <p14:tracePt t="40797" x="7205663" y="6473825"/>
          <p14:tracePt t="40815" x="7215188" y="6473825"/>
          <p14:tracePt t="40847" x="7215188" y="6465888"/>
          <p14:tracePt t="40854" x="7224713" y="6456363"/>
          <p14:tracePt t="40878" x="7232650" y="6456363"/>
          <p14:tracePt t="40885" x="7242175" y="6456363"/>
          <p14:tracePt t="40916" x="7242175" y="6446838"/>
          <p14:tracePt t="40963" x="7251700" y="6446838"/>
          <p14:tracePt t="40978" x="7251700" y="6438900"/>
          <p14:tracePt t="41009" x="7251700" y="6429375"/>
          <p14:tracePt t="41047" x="7251700" y="6419850"/>
          <p14:tracePt t="41086" x="7251700" y="6411913"/>
          <p14:tracePt t="41256" x="7259638" y="6411913"/>
          <p14:tracePt t="41697" x="7259638" y="6419850"/>
          <p14:tracePt t="41705" x="7269163" y="6429375"/>
          <p14:tracePt t="41720" x="7269163" y="6438900"/>
          <p14:tracePt t="41758" x="7277100" y="6446838"/>
          <p14:tracePt t="41782" x="7286625" y="6446838"/>
          <p14:tracePt t="41797" x="7286625" y="6456363"/>
          <p14:tracePt t="41804" x="7304088" y="6456363"/>
          <p14:tracePt t="41814" x="7323138" y="6465888"/>
          <p14:tracePt t="41832" x="7331075" y="6483350"/>
          <p14:tracePt t="41847" x="7348538" y="6483350"/>
          <p14:tracePt t="41863" x="7358063" y="6491288"/>
          <p14:tracePt t="41880" x="7367588" y="6491288"/>
          <p14:tracePt t="41896" x="7385050" y="6500813"/>
          <p14:tracePt t="41914" x="7394575" y="6500813"/>
          <p14:tracePt t="41931" x="7402513" y="6510338"/>
          <p14:tracePt t="41947" x="7419975" y="6518275"/>
          <p14:tracePt t="41964" x="7429500" y="6518275"/>
          <p14:tracePt t="41980" x="7439025" y="6518275"/>
          <p14:tracePt t="41997" x="7456488" y="6527800"/>
          <p14:tracePt t="42015" x="7473950" y="6527800"/>
          <p14:tracePt t="42031" x="7491413" y="6537325"/>
          <p14:tracePt t="42048" x="7510463" y="6537325"/>
          <p14:tracePt t="42064" x="7518400" y="6537325"/>
          <p14:tracePt t="42079" x="7537450" y="6537325"/>
          <p14:tracePt t="42098" x="7554913" y="6537325"/>
          <p14:tracePt t="42114" x="7562850" y="6537325"/>
          <p14:tracePt t="42131" x="7581900" y="6537325"/>
          <p14:tracePt t="42147" x="7599363" y="6537325"/>
          <p14:tracePt t="42164" x="7616825" y="6537325"/>
          <p14:tracePt t="42180" x="7653338" y="6537325"/>
          <p14:tracePt t="42197" x="7670800" y="6518275"/>
          <p14:tracePt t="42197" x="7688263" y="6518275"/>
          <p14:tracePt t="42215" x="7705725" y="6510338"/>
          <p14:tracePt t="42231" x="7724775" y="6500813"/>
          <p14:tracePt t="42247" x="7742238" y="6500813"/>
          <p14:tracePt t="42263" x="7769225" y="6483350"/>
          <p14:tracePt t="42280" x="7786688" y="6483350"/>
          <p14:tracePt t="42296" x="7804150" y="6473825"/>
          <p14:tracePt t="42296" x="7813675" y="6473825"/>
          <p14:tracePt t="42315" x="7840663" y="6456363"/>
          <p14:tracePt t="42333" x="7858125" y="6456363"/>
          <p14:tracePt t="42347" x="7875588" y="6438900"/>
          <p14:tracePt t="42364" x="7885113" y="6438900"/>
          <p14:tracePt t="42380" x="7894638" y="6429375"/>
          <p14:tracePt t="42399" x="7902575" y="6429375"/>
          <p14:tracePt t="42414" x="7912100" y="6419850"/>
          <p14:tracePt t="42431" x="7920038" y="6402388"/>
          <p14:tracePt t="42448" x="7920038" y="6394450"/>
          <p14:tracePt t="42469" x="7929563" y="6394450"/>
          <p14:tracePt t="42480" x="7939088" y="6394450"/>
          <p14:tracePt t="42496" x="7939088" y="6384925"/>
          <p14:tracePt t="42516" x="7947025" y="6384925"/>
          <p14:tracePt t="42562" x="7947025" y="6394450"/>
          <p14:tracePt t="43196" x="7947025" y="6402388"/>
          <p14:tracePt t="43212" x="7956550" y="6411913"/>
          <p14:tracePt t="43219" x="7966075" y="6419850"/>
          <p14:tracePt t="43229" x="7974013" y="6429375"/>
          <p14:tracePt t="43246" x="7974013" y="6446838"/>
          <p14:tracePt t="43263" x="8001000" y="6465888"/>
          <p14:tracePt t="43282" x="8010525" y="6473825"/>
          <p14:tracePt t="43298" x="8037513" y="6491288"/>
          <p14:tracePt t="43316" x="8045450" y="6510338"/>
          <p14:tracePt t="43331" x="8081963" y="6518275"/>
          <p14:tracePt t="43347" x="8108950" y="6527800"/>
          <p14:tracePt t="43364" x="8143875" y="6545263"/>
          <p14:tracePt t="43364" x="8161338" y="6554788"/>
          <p14:tracePt t="43382" x="8197850" y="6562725"/>
          <p14:tracePt t="43398" x="8232775" y="6572250"/>
          <p14:tracePt t="43415" x="8269288" y="6581775"/>
          <p14:tracePt t="43431" x="8296275" y="6589713"/>
          <p14:tracePt t="43447" x="8323263" y="6599238"/>
          <p14:tracePt t="43463" x="8340725" y="6599238"/>
          <p14:tracePt t="43463" x="8358188" y="6599238"/>
          <p14:tracePt t="43482" x="8385175" y="6599238"/>
          <p14:tracePt t="43498" x="8420100" y="6599238"/>
          <p14:tracePt t="43515" x="8456613" y="6599238"/>
          <p14:tracePt t="43531" x="8483600" y="6599238"/>
          <p14:tracePt t="43547" x="8518525" y="6599238"/>
          <p14:tracePt t="43564" x="8537575" y="6599238"/>
          <p14:tracePt t="43580" x="8572500" y="6599238"/>
          <p14:tracePt t="43580" x="8589963" y="6599238"/>
          <p14:tracePt t="43598" x="8616950" y="6599238"/>
          <p14:tracePt t="43614" x="8661400" y="6599238"/>
          <p14:tracePt t="43631" x="8697913" y="6599238"/>
          <p14:tracePt t="43647" x="8732838" y="6589713"/>
          <p14:tracePt t="43664" x="8769350" y="6581775"/>
          <p14:tracePt t="43680" x="8786813" y="6581775"/>
          <p14:tracePt t="43680" x="8804275" y="6581775"/>
          <p14:tracePt t="43699" x="8831263" y="6572250"/>
          <p14:tracePt t="43715" x="8867775" y="6562725"/>
          <p14:tracePt t="43731" x="8894763" y="6554788"/>
          <p14:tracePt t="43748" x="8929688" y="6537325"/>
          <p14:tracePt t="43764" x="8947150" y="6537325"/>
          <p14:tracePt t="43780" x="8983663" y="6518275"/>
          <p14:tracePt t="43797" x="9037638" y="6500813"/>
          <p14:tracePt t="43815" x="9055100" y="6491288"/>
          <p14:tracePt t="43831" x="9090025" y="6473825"/>
          <p14:tracePt t="43848" x="9117013" y="6465888"/>
          <p14:tracePt t="43864" x="9126538" y="6456363"/>
          <p14:tracePt t="43880" x="9134475" y="6456363"/>
          <p14:tracePt t="43896" x="9144000" y="6446838"/>
          <p14:tracePt t="43914" x="9153525" y="6438900"/>
          <p14:tracePt t="43931" x="9161463" y="6419850"/>
          <p14:tracePt t="43947" x="9170988" y="6411913"/>
          <p14:tracePt t="43964" x="9180513" y="6394450"/>
          <p14:tracePt t="43980" x="9188450" y="6384925"/>
          <p14:tracePt t="43996" x="9197975" y="6367463"/>
          <p14:tracePt t="43996" x="9197975" y="6357938"/>
          <p14:tracePt t="44015" x="9205913" y="6348413"/>
          <p14:tracePt t="44031" x="9215438" y="6340475"/>
          <p14:tracePt t="44048" x="9215438" y="6330950"/>
          <p14:tracePt t="44064" x="9224963" y="6330950"/>
          <p14:tracePt t="44080" x="9224963" y="6323013"/>
          <p14:tracePt t="44096" x="9224963" y="6330950"/>
          <p14:tracePt t="44618" x="9232900" y="6330950"/>
          <p14:tracePt t="44625" x="9242425" y="6340475"/>
          <p14:tracePt t="44633" x="9242425" y="6348413"/>
          <p14:tracePt t="44647" x="9259888" y="6357938"/>
          <p14:tracePt t="44665" x="9277350" y="6375400"/>
          <p14:tracePt t="44681" x="9296400" y="6394450"/>
          <p14:tracePt t="44697" x="9313863" y="6402388"/>
          <p14:tracePt t="44714" x="9331325" y="6429375"/>
          <p14:tracePt t="44730" x="9367838" y="6446838"/>
          <p14:tracePt t="44747" x="9429750" y="6473825"/>
          <p14:tracePt t="44765" x="9474200" y="6491288"/>
          <p14:tracePt t="44781" x="9510713" y="6500813"/>
          <p14:tracePt t="44797" x="9537700" y="6510338"/>
          <p14:tracePt t="44814" x="9563100" y="6518275"/>
          <p14:tracePt t="44831" x="9590088" y="6527800"/>
          <p14:tracePt t="44847" x="9626600" y="6527800"/>
          <p14:tracePt t="44847" x="9644063" y="6537325"/>
          <p14:tracePt t="44865" x="9680575" y="6545263"/>
          <p14:tracePt t="44882" x="9715500" y="6545263"/>
          <p14:tracePt t="44897" x="9742488" y="6554788"/>
          <p14:tracePt t="44914" x="9777413" y="6554788"/>
          <p14:tracePt t="44930" x="9804400" y="6554788"/>
          <p14:tracePt t="44947" x="9840913" y="6554788"/>
          <p14:tracePt t="44964" x="9867900" y="6554788"/>
          <p14:tracePt t="44981" x="9894888" y="6554788"/>
          <p14:tracePt t="44998" x="9929813" y="6554788"/>
          <p14:tracePt t="45015" x="9956800" y="6545263"/>
          <p14:tracePt t="45031" x="9991725" y="6537325"/>
          <p14:tracePt t="45048" x="10037763" y="6518275"/>
          <p14:tracePt t="45064" x="10063163" y="6510338"/>
          <p14:tracePt t="45064" x="10090150" y="6491288"/>
          <p14:tracePt t="45082" x="10117138" y="6473825"/>
          <p14:tracePt t="45098" x="10153650" y="6456363"/>
          <p14:tracePt t="45114" x="10180638" y="6438900"/>
          <p14:tracePt t="45131" x="10198100" y="6419850"/>
          <p14:tracePt t="45147" x="10233025" y="6402388"/>
          <p14:tracePt t="45164" x="10260013" y="6384925"/>
          <p14:tracePt t="45181" x="10277475" y="6367463"/>
          <p14:tracePt t="45198" x="10287000" y="6357938"/>
          <p14:tracePt t="45214" x="10296525" y="6348413"/>
          <p14:tracePt t="45230" x="10304463" y="6340475"/>
          <p14:tracePt t="45247" x="10313988" y="6330950"/>
          <p14:tracePt t="45263" x="10313988" y="6323013"/>
          <p14:tracePt t="45280" x="10323513" y="6323013"/>
          <p14:tracePt t="45297" x="10323513" y="6313488"/>
          <p14:tracePt t="47097" x="10313988" y="6313488"/>
          <p14:tracePt t="47469" x="10304463" y="6323013"/>
          <p14:tracePt t="47476" x="10296525" y="6323013"/>
          <p14:tracePt t="47484" x="10277475" y="6330950"/>
          <p14:tracePt t="47500" x="10269538" y="6340475"/>
          <p14:tracePt t="47513" x="10188575" y="6375400"/>
          <p14:tracePt t="47532" x="10099675" y="6429375"/>
          <p14:tracePt t="47548" x="9991725" y="6483350"/>
          <p14:tracePt t="47565" x="9875838" y="6527800"/>
          <p14:tracePt t="47580" x="9705975" y="6572250"/>
          <p14:tracePt t="47597" x="9510713" y="6626225"/>
          <p14:tracePt t="47614" x="9340850" y="6661150"/>
          <p14:tracePt t="47614" x="9224963" y="6680200"/>
          <p14:tracePt t="47632" x="9037638" y="6705600"/>
          <p14:tracePt t="47648" x="8848725" y="6732588"/>
          <p14:tracePt t="47664" x="8680450" y="6751638"/>
          <p14:tracePt t="47680" x="8491538" y="6751638"/>
          <p14:tracePt t="47697" x="8331200" y="6751638"/>
          <p14:tracePt t="47714" x="8170863" y="6751638"/>
          <p14:tracePt t="47714" x="8099425" y="6751638"/>
          <p14:tracePt t="47732" x="7939088" y="6751638"/>
          <p14:tracePt t="47748" x="7796213" y="6724650"/>
          <p14:tracePt t="47765" x="7643813" y="6680200"/>
          <p14:tracePt t="47781" x="7510463" y="6634163"/>
          <p14:tracePt t="47797" x="7331075" y="6581775"/>
          <p14:tracePt t="47815" x="7180263" y="6500813"/>
          <p14:tracePt t="47831" x="6991350" y="6394450"/>
          <p14:tracePt t="47848" x="6867525" y="6313488"/>
          <p14:tracePt t="47865" x="6769100" y="6242050"/>
          <p14:tracePt t="47881" x="6680200" y="6170613"/>
          <p14:tracePt t="47897" x="6608763" y="6081713"/>
          <p14:tracePt t="47914" x="6537325" y="6000750"/>
          <p14:tracePt t="47930" x="6456363" y="5840413"/>
          <p14:tracePt t="47949" x="6429375" y="5759450"/>
          <p14:tracePt t="47965" x="6419850" y="5688013"/>
          <p14:tracePt t="47981" x="6419850" y="5608638"/>
          <p14:tracePt t="47997" x="6419850" y="5491163"/>
          <p14:tracePt t="48014" x="6446838" y="5367338"/>
          <p14:tracePt t="48030" x="6562725" y="5133975"/>
          <p14:tracePt t="48049" x="6670675" y="4965700"/>
          <p14:tracePt t="48065" x="6777038" y="4786313"/>
          <p14:tracePt t="48081" x="6884988" y="4616450"/>
          <p14:tracePt t="48098" x="6965950" y="4491038"/>
          <p14:tracePt t="48114" x="7062788" y="4357688"/>
          <p14:tracePt t="48131" x="7170738" y="4232275"/>
          <p14:tracePt t="48147" x="7340600" y="4000500"/>
          <p14:tracePt t="48165" x="7429500" y="3857625"/>
          <p14:tracePt t="48181" x="7510463" y="3741738"/>
          <p14:tracePt t="48197" x="7572375" y="3670300"/>
          <p14:tracePt t="48214" x="7599363" y="3616325"/>
          <p14:tracePt t="48230" x="7608888" y="3608388"/>
          <p14:tracePt t="48246" x="7616825" y="3598863"/>
          <p14:tracePt t="48636" x="7616825" y="3581400"/>
          <p14:tracePt t="48643" x="7616825" y="3562350"/>
          <p14:tracePt t="48651" x="7616825" y="3536950"/>
          <p14:tracePt t="48663" x="7616825" y="3482975"/>
          <p14:tracePt t="48681" x="7581900" y="3357563"/>
          <p14:tracePt t="48698" x="7500938" y="3251200"/>
          <p14:tracePt t="48715" x="7412038" y="3152775"/>
          <p14:tracePt t="48731" x="7313613" y="3027363"/>
          <p14:tracePt t="48747" x="7215188" y="2911475"/>
          <p14:tracePt t="48764" x="7099300" y="2786063"/>
          <p14:tracePt t="48780" x="7000875" y="2687638"/>
          <p14:tracePt t="48780" x="6929438" y="2625725"/>
          <p14:tracePt t="48799" x="6823075" y="2554288"/>
          <p14:tracePt t="48815" x="6715125" y="2490788"/>
          <p14:tracePt t="48831" x="6616700" y="2446338"/>
          <p14:tracePt t="48847" x="6537325" y="2411413"/>
          <p14:tracePt t="48864" x="6438900" y="2384425"/>
          <p14:tracePt t="48880" x="6348413" y="2357438"/>
          <p14:tracePt t="48880" x="6303963" y="2357438"/>
          <p14:tracePt t="48899" x="6242050" y="2357438"/>
          <p14:tracePt t="48915" x="6170613" y="2339975"/>
          <p14:tracePt t="48931" x="6116638" y="2339975"/>
          <p14:tracePt t="48948" x="6054725" y="2339975"/>
          <p14:tracePt t="48964" x="5946775" y="2339975"/>
          <p14:tracePt t="48980" x="5848350" y="2357438"/>
          <p14:tracePt t="48997" x="5715000" y="2384425"/>
          <p14:tracePt t="49015" x="5661025" y="2401888"/>
          <p14:tracePt t="49031" x="5616575" y="2411413"/>
          <p14:tracePt t="49049" x="5562600" y="2438400"/>
          <p14:tracePt t="49064" x="5500688" y="2473325"/>
          <p14:tracePt t="49081" x="5465763" y="2509838"/>
          <p14:tracePt t="49097" x="5419725" y="2544763"/>
          <p14:tracePt t="49097" x="5402263" y="2562225"/>
          <p14:tracePt t="49115" x="5357813" y="2616200"/>
          <p14:tracePt t="49131" x="5303838" y="2652713"/>
          <p14:tracePt t="49147" x="5232400" y="2697163"/>
          <p14:tracePt t="49164" x="5160963" y="2732088"/>
          <p14:tracePt t="49180" x="5081588" y="2768600"/>
          <p14:tracePt t="49197" x="4991100" y="2795588"/>
          <p14:tracePt t="49197" x="4946650" y="2813050"/>
          <p14:tracePt t="49215" x="4867275" y="2822575"/>
          <p14:tracePt t="49231" x="4768850" y="2830513"/>
          <p14:tracePt t="49248" x="4652963" y="2847975"/>
          <p14:tracePt t="49264" x="4545013" y="2857500"/>
          <p14:tracePt t="49281" x="4446588" y="2857500"/>
          <p14:tracePt t="49297" x="4340225" y="2857500"/>
          <p14:tracePt t="49314" x="4224338" y="2857500"/>
          <p14:tracePt t="49314" x="4160838" y="2857500"/>
          <p14:tracePt t="49333" x="4054475" y="2867025"/>
          <p14:tracePt t="49348" x="3938588" y="2867025"/>
          <p14:tracePt t="49365" x="3848100" y="2867025"/>
          <p14:tracePt t="49381" x="3732213" y="2867025"/>
          <p14:tracePt t="49397" x="3643313" y="2867025"/>
          <p14:tracePt t="49414" x="3544888" y="2867025"/>
          <p14:tracePt t="49414" x="3509963" y="2867025"/>
          <p14:tracePt t="49432" x="3419475" y="2867025"/>
          <p14:tracePt t="49448" x="3330575" y="2867025"/>
          <p14:tracePt t="49464" x="3241675" y="2857500"/>
          <p14:tracePt t="49481" x="3170238" y="2857500"/>
          <p14:tracePt t="49497" x="3089275" y="2847975"/>
          <p14:tracePt t="49514" x="3036888" y="2830513"/>
          <p14:tracePt t="49530" x="2982913" y="2813050"/>
          <p14:tracePt t="49530" x="2955925" y="2803525"/>
          <p14:tracePt t="49548" x="2901950" y="2786063"/>
          <p14:tracePt t="49565" x="2867025" y="2759075"/>
          <p14:tracePt t="49581" x="2822575" y="2741613"/>
          <p14:tracePt t="49597" x="2795588" y="2705100"/>
          <p14:tracePt t="49614" x="2759075" y="2687638"/>
          <p14:tracePt t="49630" x="2724150" y="2643188"/>
          <p14:tracePt t="49648" x="2705100" y="2625725"/>
          <p14:tracePt t="49665" x="2687638" y="2608263"/>
          <p14:tracePt t="49681" x="2679700" y="2589213"/>
          <p14:tracePt t="49697" x="2660650" y="2571750"/>
          <p14:tracePt t="49714" x="2660650" y="2554288"/>
          <p14:tracePt t="49730" x="2660650" y="2544763"/>
          <p14:tracePt t="49746" x="2652713" y="2517775"/>
          <p14:tracePt t="49765" x="2652713" y="2509838"/>
          <p14:tracePt t="49781" x="2643188" y="2473325"/>
          <p14:tracePt t="49797" x="2643188" y="2446338"/>
          <p14:tracePt t="49814" x="2643188" y="2419350"/>
          <p14:tracePt t="49831" x="2643188" y="2401888"/>
          <p14:tracePt t="49848" x="2643188" y="2374900"/>
          <p14:tracePt t="49865" x="2643188" y="2366963"/>
          <p14:tracePt t="49881" x="2643188" y="2339975"/>
          <p14:tracePt t="49898" x="2643188" y="2322513"/>
          <p14:tracePt t="49914" x="2652713" y="2295525"/>
          <p14:tracePt t="49930" x="2660650" y="2276475"/>
          <p14:tracePt t="49947" x="2670175" y="2259013"/>
          <p14:tracePt t="49947" x="2679700" y="2251075"/>
          <p14:tracePt t="49965" x="2679700" y="2241550"/>
          <p14:tracePt t="49981" x="2687638" y="2241550"/>
          <p14:tracePt t="50065" x="2697163" y="2241550"/>
          <p14:tracePt t="50073" x="2705100" y="2241550"/>
          <p14:tracePt t="50081" x="2714625" y="2241550"/>
          <p14:tracePt t="50097" x="2724150" y="2241550"/>
          <p14:tracePt t="50113" x="2732088" y="2241550"/>
          <p14:tracePt t="50528" x="2732088" y="2251075"/>
          <p14:tracePt t="50552" x="2741613" y="2259013"/>
          <p14:tracePt t="50567" x="2741613" y="2268538"/>
          <p14:tracePt t="50575" x="2741613" y="2276475"/>
          <p14:tracePt t="50582" x="2751138" y="2295525"/>
          <p14:tracePt t="50596" x="2768600" y="2322513"/>
          <p14:tracePt t="50614" x="2776538" y="2339975"/>
          <p14:tracePt t="50631" x="2795588" y="2357438"/>
          <p14:tracePt t="50647" x="2822575" y="2384425"/>
          <p14:tracePt t="50664" x="2857500" y="2411413"/>
          <p14:tracePt t="50681" x="2894013" y="2438400"/>
          <p14:tracePt t="50697" x="2955925" y="2465388"/>
          <p14:tracePt t="50697" x="2973388" y="2482850"/>
          <p14:tracePt t="50715" x="3027363" y="2490788"/>
          <p14:tracePt t="50732" x="3071813" y="2490788"/>
          <p14:tracePt t="50748" x="3143250" y="2490788"/>
          <p14:tracePt t="50764" x="3232150" y="2490788"/>
          <p14:tracePt t="50781" x="3286125" y="2482850"/>
          <p14:tracePt t="50797" x="3340100" y="2473325"/>
          <p14:tracePt t="50797" x="3367088" y="2473325"/>
          <p14:tracePt t="50815" x="3419475" y="2446338"/>
          <p14:tracePt t="50832" x="3473450" y="2428875"/>
          <p14:tracePt t="50848" x="3517900" y="2401888"/>
          <p14:tracePt t="50865" x="3554413" y="2393950"/>
          <p14:tracePt t="50880" x="3571875" y="2384425"/>
          <p14:tracePt t="50897" x="3589338" y="2366963"/>
          <p14:tracePt t="50914" x="3633788" y="2339975"/>
          <p14:tracePt t="50931" x="3660775" y="2322513"/>
          <p14:tracePt t="50948" x="3705225" y="2286000"/>
          <p14:tracePt t="50965" x="3724275" y="2268538"/>
          <p14:tracePt t="50981" x="3741738" y="2251075"/>
          <p14:tracePt t="50996" x="3751263" y="2232025"/>
          <p14:tracePt t="51014" x="3751263" y="2224088"/>
          <p14:tracePt t="51030" x="3751263" y="2214563"/>
          <p14:tracePt t="51139" x="3759200" y="2214563"/>
          <p14:tracePt t="51441" x="3759200" y="2224088"/>
          <p14:tracePt t="51464" x="3768725" y="2224088"/>
          <p14:tracePt t="51472" x="3768725" y="2241550"/>
          <p14:tracePt t="51481" x="3776663" y="2251075"/>
          <p14:tracePt t="51497" x="3776663" y="2259013"/>
          <p14:tracePt t="51514" x="3786188" y="2268538"/>
          <p14:tracePt t="51531" x="3795713" y="2286000"/>
          <p14:tracePt t="51547" x="3822700" y="2303463"/>
          <p14:tracePt t="51565" x="3840163" y="2330450"/>
          <p14:tracePt t="51581" x="3867150" y="2347913"/>
          <p14:tracePt t="51597" x="3894138" y="2374900"/>
          <p14:tracePt t="51614" x="3919538" y="2384425"/>
          <p14:tracePt t="51630" x="3956050" y="2393950"/>
          <p14:tracePt t="51647" x="3990975" y="2411413"/>
          <p14:tracePt t="51647" x="4017963" y="2419350"/>
          <p14:tracePt t="51665" x="4054475" y="2428875"/>
          <p14:tracePt t="51682" x="4081463" y="2428875"/>
          <p14:tracePt t="51698" x="4108450" y="2428875"/>
          <p14:tracePt t="51714" x="4143375" y="2428875"/>
          <p14:tracePt t="51730" x="4160838" y="2428875"/>
          <p14:tracePt t="51747" x="4187825" y="2428875"/>
          <p14:tracePt t="51747" x="4197350" y="2428875"/>
          <p14:tracePt t="51765" x="4232275" y="2428875"/>
          <p14:tracePt t="51781" x="4276725" y="2411413"/>
          <p14:tracePt t="51798" x="4322763" y="2393950"/>
          <p14:tracePt t="51814" x="4357688" y="2384425"/>
          <p14:tracePt t="51831" x="4394200" y="2374900"/>
          <p14:tracePt t="51847" x="4411663" y="2366963"/>
          <p14:tracePt t="51864" x="4419600" y="2357438"/>
          <p14:tracePt t="51864" x="4429125" y="2357438"/>
          <p14:tracePt t="51882" x="4438650" y="2357438"/>
          <p14:tracePt t="51913" x="4438650" y="2347913"/>
          <p14:tracePt t="51920" x="4446588" y="2347913"/>
          <p14:tracePt t="51935" x="4446588" y="2339975"/>
          <p14:tracePt t="51950" x="4456113" y="2330450"/>
          <p14:tracePt t="51963" x="4465638" y="2322513"/>
          <p14:tracePt t="51980" x="4491038" y="2276475"/>
          <p14:tracePt t="51998" x="4500563" y="2259013"/>
          <p14:tracePt t="52016" x="4510088" y="2241550"/>
          <p14:tracePt t="52032" x="4510088" y="2232025"/>
          <p14:tracePt t="52047" x="4510088" y="2224088"/>
          <p14:tracePt t="52955" x="4518025" y="2224088"/>
          <p14:tracePt t="53312" x="4527550" y="2224088"/>
          <p14:tracePt t="53327" x="4537075" y="2232025"/>
          <p14:tracePt t="53335" x="4545013" y="2232025"/>
          <p14:tracePt t="53347" x="4572000" y="2251075"/>
          <p14:tracePt t="53366" x="4589463" y="2251075"/>
          <p14:tracePt t="53382" x="4608513" y="2259013"/>
          <p14:tracePt t="53397" x="4616450" y="2268538"/>
          <p14:tracePt t="53415" x="4643438" y="2276475"/>
          <p14:tracePt t="53431" x="4652963" y="2295525"/>
          <p14:tracePt t="53448" x="4670425" y="2303463"/>
          <p14:tracePt t="53465" x="4705350" y="2322513"/>
          <p14:tracePt t="53482" x="4751388" y="2339975"/>
          <p14:tracePt t="53499" x="4776788" y="2347913"/>
          <p14:tracePt t="53516" x="4813300" y="2357438"/>
          <p14:tracePt t="53532" x="4840288" y="2366963"/>
          <p14:tracePt t="53548" x="4884738" y="2374900"/>
          <p14:tracePt t="53564" x="4911725" y="2384425"/>
          <p14:tracePt t="53564" x="4929188" y="2384425"/>
          <p14:tracePt t="53583" x="4973638" y="2393950"/>
          <p14:tracePt t="53599" x="5027613" y="2401888"/>
          <p14:tracePt t="53615" x="5072063" y="2411413"/>
          <p14:tracePt t="53633" x="5116513" y="2411413"/>
          <p14:tracePt t="53648" x="5153025" y="2419350"/>
          <p14:tracePt t="53665" x="5187950" y="2428875"/>
          <p14:tracePt t="53665" x="5205413" y="2428875"/>
          <p14:tracePt t="53683" x="5251450" y="2438400"/>
          <p14:tracePt t="53699" x="5286375" y="2446338"/>
          <p14:tracePt t="53716" x="5330825" y="2455863"/>
          <p14:tracePt t="53732" x="5375275" y="2455863"/>
          <p14:tracePt t="53748" x="5419725" y="2455863"/>
          <p14:tracePt t="53765" x="5483225" y="2465388"/>
          <p14:tracePt t="53782" x="5599113" y="2465388"/>
          <p14:tracePt t="53799" x="5705475" y="2465388"/>
          <p14:tracePt t="53817" x="5803900" y="2465388"/>
          <p14:tracePt t="53832" x="5919788" y="2455863"/>
          <p14:tracePt t="53848" x="6027738" y="2428875"/>
          <p14:tracePt t="53865" x="6170613" y="2401888"/>
          <p14:tracePt t="53881" x="6269038" y="2374900"/>
          <p14:tracePt t="53881" x="6313488" y="2357438"/>
          <p14:tracePt t="53899" x="6357938" y="2330450"/>
          <p14:tracePt t="53916" x="6367463" y="2322513"/>
          <p14:tracePt t="53937" x="6375400" y="2322513"/>
          <p14:tracePt t="53948" x="6384925" y="2322513"/>
          <p14:tracePt t="54764" x="6394450" y="2322513"/>
          <p14:tracePt t="54772" x="6402388" y="2330450"/>
          <p14:tracePt t="54782" x="6429375" y="2347913"/>
          <p14:tracePt t="54798" x="6438900" y="2366963"/>
          <p14:tracePt t="54814" x="6473825" y="2374900"/>
          <p14:tracePt t="54832" x="6500813" y="2393950"/>
          <p14:tracePt t="54832" x="6510338" y="2411413"/>
          <p14:tracePt t="54850" x="6554788" y="2419350"/>
          <p14:tracePt t="54865" x="6599238" y="2438400"/>
          <p14:tracePt t="54882" x="6653213" y="2465388"/>
          <p14:tracePt t="54899" x="6724650" y="2473325"/>
          <p14:tracePt t="54915" x="6813550" y="2490788"/>
          <p14:tracePt t="54931" x="6867525" y="2509838"/>
          <p14:tracePt t="54949" x="6983413" y="2527300"/>
          <p14:tracePt t="54966" x="7072313" y="2544763"/>
          <p14:tracePt t="54982" x="7180263" y="2544763"/>
          <p14:tracePt t="54998" x="7251700" y="2554288"/>
          <p14:tracePt t="55015" x="7313613" y="2554288"/>
          <p14:tracePt t="55032" x="7367588" y="2554288"/>
          <p14:tracePt t="55032" x="7394575" y="2554288"/>
          <p14:tracePt t="55050" x="7419975" y="2554288"/>
          <p14:tracePt t="55065" x="7510463" y="2536825"/>
          <p14:tracePt t="55082" x="7572375" y="2527300"/>
          <p14:tracePt t="55099" x="7616825" y="2509838"/>
          <p14:tracePt t="55116" x="7680325" y="2490788"/>
          <p14:tracePt t="55131" x="7751763" y="2465388"/>
          <p14:tracePt t="55148" x="7848600" y="2419350"/>
          <p14:tracePt t="55165" x="8027988" y="2347913"/>
          <p14:tracePt t="55183" x="8116888" y="2312988"/>
          <p14:tracePt t="55199" x="8153400" y="2295525"/>
          <p14:tracePt t="55216" x="8180388" y="2286000"/>
          <p14:tracePt t="55231" x="8180388" y="2276475"/>
          <p14:tracePt t="55247" x="8188325" y="2268538"/>
          <p14:tracePt t="55264" x="8188325" y="2259013"/>
          <p14:tracePt t="55406" x="8197850" y="2251075"/>
          <p14:tracePt t="55414" x="8205788" y="2241550"/>
          <p14:tracePt t="55429" x="8205788" y="2232025"/>
          <p14:tracePt t="55436" x="8205788" y="2224088"/>
          <p14:tracePt t="55452" x="8205788" y="2214563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1595" y="350776"/>
            <a:ext cx="54264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like chicken?</a:t>
            </a:r>
            <a:endParaRPr lang="en-US" sz="4000" b="1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Image result for I like chicken clipar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2"/>
          <a:stretch/>
        </p:blipFill>
        <p:spPr bwMode="auto">
          <a:xfrm>
            <a:off x="802824" y="1757966"/>
            <a:ext cx="3098500" cy="322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3955" y="4872510"/>
            <a:ext cx="24070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 do.</a:t>
            </a:r>
            <a:endParaRPr lang="en-US" sz="4000" b="1" dirty="0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Image result for I don't like chicken clipar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5" r="30874"/>
          <a:stretch/>
        </p:blipFill>
        <p:spPr bwMode="auto">
          <a:xfrm>
            <a:off x="6503831" y="2103040"/>
            <a:ext cx="2846231" cy="453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969862" y="2637401"/>
            <a:ext cx="28328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I don’t.</a:t>
            </a:r>
            <a:endParaRPr lang="en-US" sz="4000" b="1" dirty="0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5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503"/>
    </mc:Choice>
    <mc:Fallback>
      <p:transition spd="slow" advTm="36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7" x="8197850" y="2214563"/>
          <p14:tracePt t="765" x="8170863" y="2214563"/>
          <p14:tracePt t="773" x="8134350" y="2214563"/>
          <p14:tracePt t="787" x="7974013" y="2197100"/>
          <p14:tracePt t="805" x="7831138" y="2160588"/>
          <p14:tracePt t="821" x="7626350" y="2098675"/>
          <p14:tracePt t="837" x="7375525" y="2017713"/>
          <p14:tracePt t="854" x="7072313" y="1919288"/>
          <p14:tracePt t="870" x="6840538" y="1822450"/>
          <p14:tracePt t="887" x="6616700" y="1704975"/>
          <p14:tracePt t="887" x="6527800" y="1660525"/>
          <p14:tracePt t="905" x="6313488" y="1544638"/>
          <p14:tracePt t="921" x="6134100" y="1455738"/>
          <p14:tracePt t="937" x="5938838" y="1393825"/>
          <p14:tracePt t="954" x="5751513" y="1322388"/>
          <p14:tracePt t="970" x="5562600" y="1241425"/>
          <p14:tracePt t="987" x="5402263" y="1169988"/>
          <p14:tracePt t="987" x="5303838" y="1116013"/>
          <p14:tracePt t="1006" x="5126038" y="1054100"/>
          <p14:tracePt t="1021" x="4965700" y="990600"/>
          <p14:tracePt t="1038" x="4840288" y="946150"/>
          <p14:tracePt t="1054" x="4724400" y="901700"/>
          <p14:tracePt t="1070" x="4616450" y="874713"/>
          <p14:tracePt t="1086" x="4491038" y="857250"/>
          <p14:tracePt t="1104" x="4367213" y="830263"/>
          <p14:tracePt t="1104" x="4303713" y="830263"/>
          <p14:tracePt t="1122" x="4170363" y="822325"/>
          <p14:tracePt t="1138" x="4027488" y="812800"/>
          <p14:tracePt t="1154" x="3884613" y="812800"/>
          <p14:tracePt t="1170" x="3741738" y="812800"/>
          <p14:tracePt t="1186" x="3598863" y="857250"/>
          <p14:tracePt t="1203" x="3438525" y="919163"/>
          <p14:tracePt t="1203" x="3375025" y="938213"/>
          <p14:tracePt t="1221" x="3251200" y="1000125"/>
          <p14:tracePt t="1238" x="3170238" y="1044575"/>
          <p14:tracePt t="1256" x="3108325" y="1062038"/>
          <p14:tracePt t="1271" x="3081338" y="1071563"/>
          <p14:tracePt t="1287" x="3071813" y="1089025"/>
          <p14:tracePt t="1303" x="3071813" y="1098550"/>
          <p14:tracePt t="1319" x="3062288" y="1108075"/>
          <p14:tracePt t="1336" x="3062288" y="1125538"/>
          <p14:tracePt t="1353" x="3062288" y="1133475"/>
          <p14:tracePt t="1369" x="3062288" y="1143000"/>
          <p14:tracePt t="1385" x="3071813" y="1152525"/>
          <p14:tracePt t="1402" x="3089275" y="1160463"/>
          <p14:tracePt t="1418" x="3108325" y="1169988"/>
          <p14:tracePt t="1418" x="3116263" y="1179513"/>
          <p14:tracePt t="1437" x="3133725" y="1187450"/>
          <p14:tracePt t="1454" x="3170238" y="1196975"/>
          <p14:tracePt t="1470" x="3214688" y="1214438"/>
          <p14:tracePt t="1486" x="3276600" y="1223963"/>
          <p14:tracePt t="1502" x="3384550" y="1223963"/>
          <p14:tracePt t="1519" x="3527425" y="1223963"/>
          <p14:tracePt t="1536" x="3786188" y="1214438"/>
          <p14:tracePt t="1553" x="3956050" y="1187450"/>
          <p14:tracePt t="1570" x="4062413" y="1169988"/>
          <p14:tracePt t="1587" x="4143375" y="1160463"/>
          <p14:tracePt t="1603" x="4179888" y="1152525"/>
          <p14:tracePt t="1619" x="4205288" y="1152525"/>
          <p14:tracePt t="1636" x="4214813" y="1152525"/>
          <p14:tracePt t="1652" x="4232275" y="1152525"/>
          <p14:tracePt t="1670" x="4232275" y="1143000"/>
          <p14:tracePt t="2601" x="4241800" y="1143000"/>
          <p14:tracePt t="2612" x="4251325" y="1143000"/>
          <p14:tracePt t="2650" x="4268788" y="1143000"/>
          <p14:tracePt t="2673" x="4276725" y="1143000"/>
          <p14:tracePt t="2688" x="4286250" y="1143000"/>
          <p14:tracePt t="2696" x="4295775" y="1152525"/>
          <p14:tracePt t="2704" x="4303713" y="1160463"/>
          <p14:tracePt t="2720" x="4330700" y="1160463"/>
          <p14:tracePt t="2737" x="4357688" y="1169988"/>
          <p14:tracePt t="2753" x="4384675" y="1179513"/>
          <p14:tracePt t="2770" x="4419600" y="1187450"/>
          <p14:tracePt t="2786" x="4456113" y="1196975"/>
          <p14:tracePt t="2786" x="4473575" y="1204913"/>
          <p14:tracePt t="2805" x="4527550" y="1204913"/>
          <p14:tracePt t="2821" x="4589463" y="1204913"/>
          <p14:tracePt t="2836" x="4679950" y="1204913"/>
          <p14:tracePt t="2854" x="4759325" y="1204913"/>
          <p14:tracePt t="2869" x="4857750" y="1204913"/>
          <p14:tracePt t="2885" x="4973638" y="1187450"/>
          <p14:tracePt t="2903" x="5062538" y="1169988"/>
          <p14:tracePt t="2903" x="5089525" y="1152525"/>
          <p14:tracePt t="2921" x="5143500" y="1125538"/>
          <p14:tracePt t="2936" x="5187950" y="1098550"/>
          <p14:tracePt t="2953" x="5214938" y="1071563"/>
          <p14:tracePt t="2970" x="5232400" y="1044575"/>
          <p14:tracePt t="2986" x="5241925" y="1036638"/>
          <p14:tracePt t="3003" x="5251450" y="1027113"/>
          <p14:tracePt t="3020" x="5251450" y="1017588"/>
          <p14:tracePt t="3036" x="5259388" y="1017588"/>
          <p14:tracePt t="3053" x="5268913" y="1027113"/>
          <p14:tracePt t="3493" x="5286375" y="1044575"/>
          <p14:tracePt t="3500" x="5295900" y="1062038"/>
          <p14:tracePt t="3508" x="5313363" y="1081088"/>
          <p14:tracePt t="3519" x="5367338" y="1125538"/>
          <p14:tracePt t="3536" x="5438775" y="1169988"/>
          <p14:tracePt t="3536" x="5500688" y="1204913"/>
          <p14:tracePt t="3554" x="5589588" y="1250950"/>
          <p14:tracePt t="3570" x="5705475" y="1295400"/>
          <p14:tracePt t="3587" x="5813425" y="1322388"/>
          <p14:tracePt t="3603" x="5938838" y="1347788"/>
          <p14:tracePt t="3619" x="6037263" y="1357313"/>
          <p14:tracePt t="3636" x="6143625" y="1357313"/>
          <p14:tracePt t="3652" x="6242050" y="1357313"/>
          <p14:tracePt t="3652" x="6296025" y="1357313"/>
          <p14:tracePt t="3671" x="6375400" y="1357313"/>
          <p14:tracePt t="3687" x="6446838" y="1357313"/>
          <p14:tracePt t="3703" x="6500813" y="1357313"/>
          <p14:tracePt t="3719" x="6554788" y="1357313"/>
          <p14:tracePt t="3736" x="6616700" y="1339850"/>
          <p14:tracePt t="3753" x="6670675" y="1330325"/>
          <p14:tracePt t="3753" x="6697663" y="1330325"/>
          <p14:tracePt t="3771" x="6732588" y="1322388"/>
          <p14:tracePt t="3787" x="6777038" y="1312863"/>
          <p14:tracePt t="3803" x="6813550" y="1285875"/>
          <p14:tracePt t="3820" x="6867525" y="1258888"/>
          <p14:tracePt t="3836" x="6894513" y="1231900"/>
          <p14:tracePt t="3853" x="6929438" y="1214438"/>
          <p14:tracePt t="3869" x="6938963" y="1214438"/>
          <p14:tracePt t="3885" x="6938963" y="1196975"/>
          <p14:tracePt t="3904" x="6946900" y="1196975"/>
          <p14:tracePt t="3918" x="6956425" y="1196975"/>
          <p14:tracePt t="3935" x="6956425" y="1187450"/>
          <p14:tracePt t="5922" x="6902450" y="1204913"/>
          <p14:tracePt t="6444" x="6804025" y="1231900"/>
          <p14:tracePt t="6452" x="6732588" y="1250950"/>
          <p14:tracePt t="6460" x="6670675" y="1276350"/>
          <p14:tracePt t="6470" x="6562725" y="1330325"/>
          <p14:tracePt t="6486" x="6456363" y="1393825"/>
          <p14:tracePt t="6502" x="6357938" y="1465263"/>
          <p14:tracePt t="6519" x="6259513" y="1536700"/>
          <p14:tracePt t="6519" x="6224588" y="1571625"/>
          <p14:tracePt t="6537" x="6188075" y="1598613"/>
          <p14:tracePt t="6537" x="6170613" y="1616075"/>
          <p14:tracePt t="6556" x="6072188" y="1724025"/>
          <p14:tracePt t="6570" x="6010275" y="1785938"/>
          <p14:tracePt t="6586" x="5946775" y="1857375"/>
          <p14:tracePt t="6603" x="5867400" y="1938338"/>
          <p14:tracePt t="6619" x="5813425" y="2009775"/>
          <p14:tracePt t="6637" x="5732463" y="2125663"/>
          <p14:tracePt t="6654" x="5688013" y="2214563"/>
          <p14:tracePt t="6670" x="5643563" y="2286000"/>
          <p14:tracePt t="6688" x="5626100" y="2357438"/>
          <p14:tracePt t="6704" x="5589588" y="2438400"/>
          <p14:tracePt t="6720" x="5562600" y="2517775"/>
          <p14:tracePt t="6737" x="5537200" y="2633663"/>
          <p14:tracePt t="6737" x="5527675" y="2679700"/>
          <p14:tracePt t="6756" x="5491163" y="2795588"/>
          <p14:tracePt t="6771" x="5456238" y="2919413"/>
          <p14:tracePt t="6787" x="5419725" y="3036888"/>
          <p14:tracePt t="6804" x="5357813" y="3187700"/>
          <p14:tracePt t="6820" x="5303838" y="3340100"/>
          <p14:tracePt t="6837" x="5232400" y="3509963"/>
          <p14:tracePt t="6837" x="5187950" y="3589338"/>
          <p14:tracePt t="6855" x="5116513" y="3741738"/>
          <p14:tracePt t="6871" x="5037138" y="3857625"/>
          <p14:tracePt t="6887" x="4983163" y="3973513"/>
          <p14:tracePt t="6904" x="4938713" y="4054475"/>
          <p14:tracePt t="6920" x="4919663" y="4089400"/>
          <p14:tracePt t="6936" x="4919663" y="4098925"/>
          <p14:tracePt t="7295" x="4911725" y="4108450"/>
          <p14:tracePt t="7303" x="4911725" y="4125913"/>
          <p14:tracePt t="7311" x="4902200" y="4152900"/>
          <p14:tracePt t="7320" x="4894263" y="4197350"/>
          <p14:tracePt t="7337" x="4884738" y="4251325"/>
          <p14:tracePt t="7354" x="4875213" y="4303713"/>
          <p14:tracePt t="7370" x="4867275" y="4357688"/>
          <p14:tracePt t="7370" x="4857750" y="4384675"/>
          <p14:tracePt t="7388" x="4857750" y="4446588"/>
          <p14:tracePt t="7405" x="4840288" y="4527550"/>
          <p14:tracePt t="7421" x="4830763" y="4616450"/>
          <p14:tracePt t="7437" x="4803775" y="4705350"/>
          <p14:tracePt t="7454" x="4795838" y="4768850"/>
          <p14:tracePt t="7454" x="4786313" y="4822825"/>
          <p14:tracePt t="7473" x="4786313" y="4848225"/>
          <p14:tracePt t="7486" x="4759325" y="4956175"/>
          <p14:tracePt t="7504" x="4751388" y="5037138"/>
          <p14:tracePt t="7521" x="4732338" y="5108575"/>
          <p14:tracePt t="7537" x="4714875" y="5180013"/>
          <p14:tracePt t="7554" x="4697413" y="5224463"/>
          <p14:tracePt t="7570" x="4679950" y="5276850"/>
          <p14:tracePt t="7587" x="4643438" y="5348288"/>
          <p14:tracePt t="7605" x="4616450" y="5402263"/>
          <p14:tracePt t="7621" x="4589463" y="5438775"/>
          <p14:tracePt t="7637" x="4562475" y="5483225"/>
          <p14:tracePt t="7654" x="4527550" y="5518150"/>
          <p14:tracePt t="7670" x="4465638" y="5599113"/>
          <p14:tracePt t="7687" x="4375150" y="5661025"/>
          <p14:tracePt t="7687" x="4330700" y="5705475"/>
          <p14:tracePt t="7705" x="4224338" y="5786438"/>
          <p14:tracePt t="7721" x="4125913" y="5848350"/>
          <p14:tracePt t="7737" x="4000500" y="5938838"/>
          <p14:tracePt t="7756" x="3867150" y="6018213"/>
          <p14:tracePt t="7770" x="3732213" y="6089650"/>
          <p14:tracePt t="7787" x="3598863" y="6170613"/>
          <p14:tracePt t="7787" x="3500438" y="6205538"/>
          <p14:tracePt t="7805" x="3438525" y="6232525"/>
          <p14:tracePt t="7819" x="3197225" y="6323013"/>
          <p14:tracePt t="7838" x="3054350" y="6375400"/>
          <p14:tracePt t="7854" x="2894013" y="6411913"/>
          <p14:tracePt t="7870" x="2714625" y="6456363"/>
          <p14:tracePt t="7886" x="2536825" y="6491288"/>
          <p14:tracePt t="7903" x="2374900" y="6527800"/>
          <p14:tracePt t="7903" x="2286000" y="6537325"/>
          <p14:tracePt t="7922" x="2116138" y="6554788"/>
          <p14:tracePt t="8087" x="803275" y="6446838"/>
          <p14:tracePt t="8104" x="758825" y="6394450"/>
          <p14:tracePt t="8120" x="704850" y="6303963"/>
          <p14:tracePt t="8120" x="704850" y="6259513"/>
          <p14:tracePt t="8138" x="687388" y="6161088"/>
          <p14:tracePt t="8155" x="687388" y="6081713"/>
          <p14:tracePt t="8171" x="687388" y="5965825"/>
          <p14:tracePt t="8187" x="731838" y="5848350"/>
          <p14:tracePt t="8204" x="776288" y="5724525"/>
          <p14:tracePt t="8220" x="803275" y="5653088"/>
          <p14:tracePt t="8220" x="822325" y="5626100"/>
          <p14:tracePt t="8238" x="847725" y="5589588"/>
          <p14:tracePt t="8255" x="874713" y="5562600"/>
          <p14:tracePt t="8271" x="901700" y="5537200"/>
          <p14:tracePt t="8287" x="928688" y="5510213"/>
          <p14:tracePt t="8304" x="965200" y="5491163"/>
          <p14:tracePt t="8320" x="1000125" y="5465763"/>
          <p14:tracePt t="8337" x="1036638" y="5446713"/>
          <p14:tracePt t="8355" x="1054100" y="5438775"/>
          <p14:tracePt t="8370" x="1071563" y="5429250"/>
          <p14:tracePt t="8387" x="1081088" y="5419725"/>
          <p14:tracePt t="8404" x="1116013" y="5411788"/>
          <p14:tracePt t="8420" x="1143000" y="5394325"/>
          <p14:tracePt t="8420" x="1160463" y="5394325"/>
          <p14:tracePt t="8439" x="1169988" y="5394325"/>
          <p14:tracePt t="8453" x="1187450" y="5384800"/>
          <p14:tracePt t="8472" x="1196975" y="5384800"/>
          <p14:tracePt t="8501" x="1204913" y="5384800"/>
          <p14:tracePt t="8516" x="1204913" y="5394325"/>
          <p14:tracePt t="8733" x="1204913" y="5402263"/>
          <p14:tracePt t="8755" x="1204913" y="5411788"/>
          <p14:tracePt t="8763" x="1204913" y="5419725"/>
          <p14:tracePt t="8779" x="1204913" y="5429250"/>
          <p14:tracePt t="8794" x="1204913" y="5446713"/>
          <p14:tracePt t="8804" x="1204913" y="5465763"/>
          <p14:tracePt t="8820" x="1204913" y="5491163"/>
          <p14:tracePt t="8837" x="1214438" y="5527675"/>
          <p14:tracePt t="8853" x="1223963" y="5562600"/>
          <p14:tracePt t="8853" x="1223963" y="5572125"/>
          <p14:tracePt t="8872" x="1241425" y="5599113"/>
          <p14:tracePt t="8888" x="1241425" y="5616575"/>
          <p14:tracePt t="8904" x="1258888" y="5643563"/>
          <p14:tracePt t="8920" x="1276350" y="5661025"/>
          <p14:tracePt t="8937" x="1295400" y="5680075"/>
          <p14:tracePt t="8954" x="1312863" y="5705475"/>
          <p14:tracePt t="8970" x="1357313" y="5732463"/>
          <p14:tracePt t="8988" x="1384300" y="5741988"/>
          <p14:tracePt t="9005" x="1419225" y="5751513"/>
          <p14:tracePt t="9021" x="1455738" y="5759450"/>
          <p14:tracePt t="9037" x="1490663" y="5759450"/>
          <p14:tracePt t="9054" x="1527175" y="5759450"/>
          <p14:tracePt t="9070" x="1581150" y="5759450"/>
          <p14:tracePt t="9070" x="1608138" y="5759450"/>
          <p14:tracePt t="9088" x="1660525" y="5751513"/>
          <p14:tracePt t="9105" x="1714500" y="5751513"/>
          <p14:tracePt t="9121" x="1751013" y="5741988"/>
          <p14:tracePt t="9137" x="1785938" y="5732463"/>
          <p14:tracePt t="9153" x="1822450" y="5732463"/>
          <p14:tracePt t="9170" x="1857375" y="5724525"/>
          <p14:tracePt t="9187" x="1911350" y="5705475"/>
          <p14:tracePt t="9205" x="1955800" y="5680075"/>
          <p14:tracePt t="9221" x="1990725" y="5670550"/>
          <p14:tracePt t="9238" x="2017713" y="5653088"/>
          <p14:tracePt t="9254" x="2044700" y="5616575"/>
          <p14:tracePt t="9271" x="2071688" y="5589588"/>
          <p14:tracePt t="9271" x="2089150" y="5572125"/>
          <p14:tracePt t="9289" x="2089150" y="5562600"/>
          <p14:tracePt t="9304" x="2125663" y="5500688"/>
          <p14:tracePt t="9321" x="2143125" y="5465763"/>
          <p14:tracePt t="9337" x="2160588" y="5429250"/>
          <p14:tracePt t="9354" x="2170113" y="5411788"/>
          <p14:tracePt t="9370" x="2179638" y="5402263"/>
          <p14:tracePt t="9386" x="2179638" y="5394325"/>
          <p14:tracePt t="9403" x="2187575" y="5384800"/>
          <p14:tracePt t="9420" x="2187575" y="5375275"/>
          <p14:tracePt t="9437" x="2187575" y="5384800"/>
          <p14:tracePt t="9690" x="2187575" y="5394325"/>
          <p14:tracePt t="9706" x="2197100" y="5394325"/>
          <p14:tracePt t="9713" x="2197100" y="5402263"/>
          <p14:tracePt t="9720" x="2197100" y="5419725"/>
          <p14:tracePt t="9737" x="2205038" y="5429250"/>
          <p14:tracePt t="9753" x="2205038" y="5446713"/>
          <p14:tracePt t="9771" x="2205038" y="5456238"/>
          <p14:tracePt t="9786" x="2205038" y="5465763"/>
          <p14:tracePt t="9802" x="2205038" y="5473700"/>
          <p14:tracePt t="9818" x="2214563" y="5491163"/>
          <p14:tracePt t="9838" x="2214563" y="5500688"/>
          <p14:tracePt t="9860" x="2224088" y="5510213"/>
          <p14:tracePt t="9876" x="2224088" y="5518150"/>
          <p14:tracePt t="9886" x="2232025" y="5527675"/>
          <p14:tracePt t="9902" x="2241550" y="5545138"/>
          <p14:tracePt t="9919" x="2251075" y="5554663"/>
          <p14:tracePt t="9936" x="2259013" y="5572125"/>
          <p14:tracePt t="9954" x="2268538" y="5581650"/>
          <p14:tracePt t="9969" x="2276475" y="5589588"/>
          <p14:tracePt t="9986" x="2295525" y="5599113"/>
          <p14:tracePt t="10002" x="2322513" y="5608638"/>
          <p14:tracePt t="10020" x="2347913" y="5626100"/>
          <p14:tracePt t="10020" x="2366963" y="5626100"/>
          <p14:tracePt t="10039" x="2401888" y="5626100"/>
          <p14:tracePt t="10054" x="2428875" y="5626100"/>
          <p14:tracePt t="10071" x="2473325" y="5626100"/>
          <p14:tracePt t="10087" x="2500313" y="5626100"/>
          <p14:tracePt t="10103" x="2527300" y="5626100"/>
          <p14:tracePt t="10120" x="2554288" y="5626100"/>
          <p14:tracePt t="10136" x="2598738" y="5626100"/>
          <p14:tracePt t="10155" x="2625725" y="5626100"/>
          <p14:tracePt t="10171" x="2660650" y="5626100"/>
          <p14:tracePt t="10187" x="2687638" y="5616575"/>
          <p14:tracePt t="10203" x="2724150" y="5599113"/>
          <p14:tracePt t="10219" x="2751138" y="5589588"/>
          <p14:tracePt t="10236" x="2759075" y="5581650"/>
          <p14:tracePt t="10252" x="2786063" y="5554663"/>
          <p14:tracePt t="10271" x="2795588" y="5545138"/>
          <p14:tracePt t="10286" x="2803525" y="5545138"/>
          <p14:tracePt t="10302" x="2803525" y="5527675"/>
          <p14:tracePt t="10318" x="2813050" y="5527675"/>
          <p14:tracePt t="10335" x="2813050" y="5518150"/>
          <p14:tracePt t="10352" x="2813050" y="5510213"/>
          <p14:tracePt t="14947" x="2830513" y="5510213"/>
          <p14:tracePt t="15780" x="2830513" y="5527675"/>
          <p14:tracePt t="15786" x="2840038" y="5527675"/>
          <p14:tracePt t="15794" x="2847975" y="5545138"/>
          <p14:tracePt t="15803" x="2884488" y="5562600"/>
          <p14:tracePt t="15819" x="2946400" y="5599113"/>
          <p14:tracePt t="15836" x="3017838" y="5634038"/>
          <p14:tracePt t="15853" x="3098800" y="5670550"/>
          <p14:tracePt t="15870" x="3197225" y="5697538"/>
          <p14:tracePt t="15870" x="3251200" y="5715000"/>
          <p14:tracePt t="15887" x="3348038" y="5741988"/>
          <p14:tracePt t="15904" x="3438525" y="5751513"/>
          <p14:tracePt t="15920" x="3527425" y="5759450"/>
          <p14:tracePt t="15936" x="3633788" y="5759450"/>
          <p14:tracePt t="15953" x="3741738" y="5759450"/>
          <p14:tracePt t="15969" x="3875088" y="5759450"/>
          <p14:tracePt t="15986" x="4071938" y="5705475"/>
          <p14:tracePt t="16004" x="4214813" y="5653088"/>
          <p14:tracePt t="16020" x="4357688" y="5581650"/>
          <p14:tracePt t="16037" x="4473575" y="5491163"/>
          <p14:tracePt t="16053" x="4581525" y="5402263"/>
          <p14:tracePt t="16069" x="4679950" y="5313363"/>
          <p14:tracePt t="16086" x="4795838" y="5170488"/>
          <p14:tracePt t="16104" x="4867275" y="5045075"/>
          <p14:tracePt t="16120" x="4911725" y="4919663"/>
          <p14:tracePt t="16136" x="4965700" y="4795838"/>
          <p14:tracePt t="16153" x="4983163" y="4679950"/>
          <p14:tracePt t="16169" x="4991100" y="4537075"/>
          <p14:tracePt t="16186" x="4991100" y="4394200"/>
          <p14:tracePt t="16186" x="4991100" y="4303713"/>
          <p14:tracePt t="16204" x="4983163" y="4152900"/>
          <p14:tracePt t="16220" x="4946650" y="4000500"/>
          <p14:tracePt t="16236" x="4902200" y="3840163"/>
          <p14:tracePt t="16253" x="4840288" y="3670300"/>
          <p14:tracePt t="16269" x="4786313" y="3527425"/>
          <p14:tracePt t="16269" x="4768850" y="3446463"/>
          <p14:tracePt t="16289" x="4741863" y="3384550"/>
          <p14:tracePt t="16302" x="4670425" y="3170238"/>
          <p14:tracePt t="16321" x="4625975" y="3054350"/>
          <p14:tracePt t="16337" x="4581525" y="2973388"/>
          <p14:tracePt t="16354" x="4537075" y="2911475"/>
          <p14:tracePt t="16370" x="4491038" y="2867025"/>
          <p14:tracePt t="16387" x="4456113" y="2830513"/>
          <p14:tracePt t="16403" x="4438650" y="2822575"/>
          <p14:tracePt t="16760" x="4411663" y="2803525"/>
          <p14:tracePt t="16768" x="4375150" y="2768600"/>
          <p14:tracePt t="16776" x="4322763" y="2732088"/>
          <p14:tracePt t="16785" x="4170363" y="2616200"/>
          <p14:tracePt t="16803" x="4027488" y="2500313"/>
          <p14:tracePt t="16819" x="3884613" y="2366963"/>
          <p14:tracePt t="16836" x="3714750" y="2125663"/>
          <p14:tracePt t="16853" x="3625850" y="1973263"/>
          <p14:tracePt t="16870" x="3554413" y="1822450"/>
          <p14:tracePt t="16886" x="3500438" y="1670050"/>
          <p14:tracePt t="16903" x="3465513" y="1536700"/>
          <p14:tracePt t="16919" x="3455988" y="1428750"/>
          <p14:tracePt t="16936" x="3455988" y="1347788"/>
          <p14:tracePt t="16936" x="3455988" y="1322388"/>
          <p14:tracePt t="16954" x="3455988" y="1276350"/>
          <p14:tracePt t="16970" x="3455988" y="1250950"/>
          <p14:tracePt t="16986" x="3455988" y="1231900"/>
          <p14:tracePt t="17003" x="3455988" y="1223963"/>
          <p14:tracePt t="17018" x="3455988" y="1214438"/>
          <p14:tracePt t="17035" x="3455988" y="1204913"/>
          <p14:tracePt t="17054" x="3455988" y="1196975"/>
          <p14:tracePt t="17093" x="3455988" y="1187450"/>
          <p14:tracePt t="17178" x="3455988" y="1196975"/>
          <p14:tracePt t="17440" x="3455988" y="1204913"/>
          <p14:tracePt t="17448" x="3465513" y="1214438"/>
          <p14:tracePt t="17455" x="3465513" y="1231900"/>
          <p14:tracePt t="17471" x="3482975" y="1250950"/>
          <p14:tracePt t="17471" x="3482975" y="1258888"/>
          <p14:tracePt t="17487" x="3509963" y="1295400"/>
          <p14:tracePt t="17504" x="3536950" y="1330325"/>
          <p14:tracePt t="17520" x="3589338" y="1366838"/>
          <p14:tracePt t="17537" x="3652838" y="1401763"/>
          <p14:tracePt t="17552" x="3705225" y="1446213"/>
          <p14:tracePt t="17569" x="3776663" y="1473200"/>
          <p14:tracePt t="17569" x="3795713" y="1482725"/>
          <p14:tracePt t="17587" x="3848100" y="1500188"/>
          <p14:tracePt t="17604" x="3902075" y="1509713"/>
          <p14:tracePt t="17619" x="3956050" y="1509713"/>
          <p14:tracePt t="17637" x="4037013" y="1509713"/>
          <p14:tracePt t="17653" x="4089400" y="1509713"/>
          <p14:tracePt t="17669" x="4143375" y="1500188"/>
          <p14:tracePt t="17686" x="4179888" y="1490663"/>
          <p14:tracePt t="17704" x="4197350" y="1473200"/>
          <p14:tracePt t="17720" x="4197350" y="1465263"/>
          <p14:tracePt t="17736" x="4205288" y="1446213"/>
          <p14:tracePt t="17753" x="4214813" y="1411288"/>
          <p14:tracePt t="17770" x="4224338" y="1384300"/>
          <p14:tracePt t="17786" x="4232275" y="1322388"/>
          <p14:tracePt t="17804" x="4232275" y="1303338"/>
          <p14:tracePt t="17821" x="4232275" y="1295400"/>
          <p14:tracePt t="17836" x="4232275" y="1276350"/>
          <p14:tracePt t="17853" x="4241800" y="1276350"/>
          <p14:tracePt t="18004" x="4251325" y="1276350"/>
          <p14:tracePt t="18066" x="4251325" y="1285875"/>
          <p14:tracePt t="18074" x="4259263" y="1295400"/>
          <p14:tracePt t="18097" x="4268788" y="1303338"/>
          <p14:tracePt t="18105" x="4268788" y="1312863"/>
          <p14:tracePt t="18119" x="4276725" y="1330325"/>
          <p14:tracePt t="18137" x="4295775" y="1347788"/>
          <p14:tracePt t="18153" x="4303713" y="1366838"/>
          <p14:tracePt t="18169" x="4330700" y="1384300"/>
          <p14:tracePt t="18186" x="4367213" y="1401763"/>
          <p14:tracePt t="18203" x="4402138" y="1419225"/>
          <p14:tracePt t="18220" x="4483100" y="1438275"/>
          <p14:tracePt t="18237" x="4545013" y="1446213"/>
          <p14:tracePt t="18253" x="4625975" y="1446213"/>
          <p14:tracePt t="18271" x="4697413" y="1446213"/>
          <p14:tracePt t="18286" x="4768850" y="1446213"/>
          <p14:tracePt t="18303" x="4813300" y="1446213"/>
          <p14:tracePt t="18319" x="4911725" y="1428750"/>
          <p14:tracePt t="18337" x="4983163" y="1393825"/>
          <p14:tracePt t="18354" x="5062538" y="1357313"/>
          <p14:tracePt t="18370" x="5143500" y="1295400"/>
          <p14:tracePt t="18386" x="5224463" y="1241425"/>
          <p14:tracePt t="18403" x="5276850" y="1196975"/>
          <p14:tracePt t="18419" x="5303838" y="1179513"/>
          <p14:tracePt t="18419" x="5303838" y="1169988"/>
          <p14:tracePt t="18437" x="5322888" y="1160463"/>
          <p14:tracePt t="18454" x="5322888" y="1152525"/>
          <p14:tracePt t="18470" x="5330825" y="1152525"/>
          <p14:tracePt t="18486" x="5330825" y="1143000"/>
          <p14:tracePt t="18507" x="5340350" y="1143000"/>
          <p14:tracePt t="18924" x="5348288" y="1152525"/>
          <p14:tracePt t="18931" x="5348288" y="1169988"/>
          <p14:tracePt t="18939" x="5367338" y="1179513"/>
          <p14:tracePt t="18952" x="5394325" y="1214438"/>
          <p14:tracePt t="18952" x="5411788" y="1241425"/>
          <p14:tracePt t="18970" x="5465763" y="1303338"/>
          <p14:tracePt t="18987" x="5554663" y="1357313"/>
          <p14:tracePt t="19003" x="5661025" y="1438275"/>
          <p14:tracePt t="19020" x="5786438" y="1500188"/>
          <p14:tracePt t="19036" x="5911850" y="1554163"/>
          <p14:tracePt t="19053" x="6037263" y="1589088"/>
          <p14:tracePt t="19070" x="6161088" y="1616075"/>
          <p14:tracePt t="19070" x="6224588" y="1625600"/>
          <p14:tracePt t="19087" x="6357938" y="1633538"/>
          <p14:tracePt t="19104" x="6465888" y="1633538"/>
          <p14:tracePt t="19120" x="6545263" y="1633538"/>
          <p14:tracePt t="19136" x="6599238" y="1633538"/>
          <p14:tracePt t="19153" x="6634163" y="1625600"/>
          <p14:tracePt t="19169" x="6661150" y="1608138"/>
          <p14:tracePt t="19169" x="6670675" y="1598613"/>
          <p14:tracePt t="19187" x="6688138" y="1581150"/>
          <p14:tracePt t="19204" x="6705600" y="1554163"/>
          <p14:tracePt t="19220" x="6742113" y="1509713"/>
          <p14:tracePt t="19236" x="6786563" y="1465263"/>
          <p14:tracePt t="19252" x="6831013" y="1384300"/>
          <p14:tracePt t="19252" x="6858000" y="1366838"/>
          <p14:tracePt t="19272" x="6867525" y="1347788"/>
          <p14:tracePt t="19272" x="6884988" y="1330325"/>
          <p14:tracePt t="19287" x="6902450" y="1303338"/>
          <p14:tracePt t="19304" x="6911975" y="1285875"/>
          <p14:tracePt t="19319" x="6919913" y="1276350"/>
          <p14:tracePt t="19336" x="6919913" y="1268413"/>
          <p14:tracePt t="19364" x="6929438" y="1268413"/>
          <p14:tracePt t="19395" x="6929438" y="1258888"/>
          <p14:tracePt t="21320" x="6938963" y="1258888"/>
          <p14:tracePt t="21559" x="6946900" y="1258888"/>
          <p14:tracePt t="21574" x="6956425" y="1268413"/>
          <p14:tracePt t="21582" x="6965950" y="1276350"/>
          <p14:tracePt t="21590" x="6973888" y="1276350"/>
          <p14:tracePt t="21602" x="6983413" y="1295400"/>
          <p14:tracePt t="21602" x="6991350" y="1303338"/>
          <p14:tracePt t="21620" x="7010400" y="1322388"/>
          <p14:tracePt t="21637" x="7018338" y="1347788"/>
          <p14:tracePt t="21654" x="7037388" y="1384300"/>
          <p14:tracePt t="21669" x="7037388" y="1411288"/>
          <p14:tracePt t="21686" x="7037388" y="1438275"/>
          <p14:tracePt t="21703" x="7037388" y="1465263"/>
          <p14:tracePt t="21719" x="7037388" y="1517650"/>
          <p14:tracePt t="21737" x="7037388" y="1554163"/>
          <p14:tracePt t="21754" x="7037388" y="1581150"/>
          <p14:tracePt t="21769" x="7037388" y="1625600"/>
          <p14:tracePt t="21786" x="7027863" y="1660525"/>
          <p14:tracePt t="21803" x="7018338" y="1687513"/>
          <p14:tracePt t="21819" x="7010400" y="1724025"/>
          <p14:tracePt t="21819" x="7000875" y="1741488"/>
          <p14:tracePt t="21837" x="6991350" y="1776413"/>
          <p14:tracePt t="21854" x="6973888" y="1822450"/>
          <p14:tracePt t="21870" x="6946900" y="1866900"/>
          <p14:tracePt t="21887" x="6938963" y="1893888"/>
          <p14:tracePt t="21903" x="6919913" y="1919288"/>
          <p14:tracePt t="21919" x="6911975" y="1946275"/>
          <p14:tracePt t="21936" x="6884988" y="1982788"/>
          <p14:tracePt t="21954" x="6867525" y="2000250"/>
          <p14:tracePt t="21970" x="6848475" y="2027238"/>
          <p14:tracePt t="21986" x="6831013" y="2054225"/>
          <p14:tracePt t="22003" x="6823075" y="2081213"/>
          <p14:tracePt t="22019" x="6813550" y="2098675"/>
          <p14:tracePt t="22036" x="6786563" y="2143125"/>
          <p14:tracePt t="22054" x="6777038" y="2179638"/>
          <p14:tracePt t="22070" x="6759575" y="2205038"/>
          <p14:tracePt t="22086" x="6751638" y="2224088"/>
          <p14:tracePt t="22103" x="6732588" y="2259013"/>
          <p14:tracePt t="22119" x="6715125" y="2295525"/>
          <p14:tracePt t="22136" x="6705600" y="2322513"/>
          <p14:tracePt t="22136" x="6688138" y="2347913"/>
          <p14:tracePt t="22154" x="6680200" y="2393950"/>
          <p14:tracePt t="22170" x="6661150" y="2428875"/>
          <p14:tracePt t="22187" x="6653213" y="2455863"/>
          <p14:tracePt t="22204" x="6653213" y="2482850"/>
          <p14:tracePt t="22219" x="6643688" y="2509838"/>
          <p14:tracePt t="22236" x="6634163" y="2536825"/>
          <p14:tracePt t="22253" x="6626225" y="2571750"/>
          <p14:tracePt t="22270" x="6616700" y="2589213"/>
          <p14:tracePt t="22287" x="6616700" y="2616200"/>
          <p14:tracePt t="22303" x="6608763" y="2633663"/>
          <p14:tracePt t="22320" x="6608763" y="2660650"/>
          <p14:tracePt t="22336" x="6608763" y="2679700"/>
          <p14:tracePt t="22353" x="6599238" y="2697163"/>
          <p14:tracePt t="22353" x="6589713" y="2714625"/>
          <p14:tracePt t="22371" x="6589713" y="2732088"/>
          <p14:tracePt t="22387" x="6589713" y="2741613"/>
          <p14:tracePt t="22996" x="6589713" y="2751138"/>
          <p14:tracePt t="23012" x="6589713" y="2759075"/>
          <p14:tracePt t="23021" x="6572250" y="2776538"/>
          <p14:tracePt t="23037" x="6572250" y="2803525"/>
          <p14:tracePt t="23053" x="6562725" y="2813050"/>
          <p14:tracePt t="23069" x="6562725" y="2840038"/>
          <p14:tracePt t="23086" x="6562725" y="2867025"/>
          <p14:tracePt t="23086" x="6554788" y="2874963"/>
          <p14:tracePt t="23104" x="6554788" y="2884488"/>
          <p14:tracePt t="23118" x="6545263" y="2938463"/>
          <p14:tracePt t="23137" x="6545263" y="2965450"/>
          <p14:tracePt t="23153" x="6545263" y="2990850"/>
          <p14:tracePt t="23169" x="6545263" y="3017838"/>
          <p14:tracePt t="23186" x="6545263" y="3054350"/>
          <p14:tracePt t="23203" x="6545263" y="3071813"/>
          <p14:tracePt t="23203" x="6545263" y="3089275"/>
          <p14:tracePt t="23221" x="6545263" y="3108325"/>
          <p14:tracePt t="23237" x="6545263" y="3125788"/>
          <p14:tracePt t="23253" x="6545263" y="3143250"/>
          <p14:tracePt t="23270" x="6545263" y="3160713"/>
          <p14:tracePt t="23287" x="6545263" y="3179763"/>
          <p14:tracePt t="23303" x="6545263" y="3197225"/>
          <p14:tracePt t="23319" x="6545263" y="3232150"/>
          <p14:tracePt t="23337" x="6545263" y="3259138"/>
          <p14:tracePt t="23354" x="6545263" y="3286125"/>
          <p14:tracePt t="23370" x="6545263" y="3295650"/>
          <p14:tracePt t="23386" x="6545263" y="3313113"/>
          <p14:tracePt t="23402" x="6545263" y="3330575"/>
          <p14:tracePt t="23419" x="6545263" y="3348038"/>
          <p14:tracePt t="23437" x="6554788" y="3375025"/>
          <p14:tracePt t="23454" x="6554788" y="3384550"/>
          <p14:tracePt t="23470" x="6554788" y="3402013"/>
          <p14:tracePt t="23485" x="6562725" y="3419475"/>
          <p14:tracePt t="23502" x="6562725" y="3446463"/>
          <p14:tracePt t="23520" x="6562725" y="3455988"/>
          <p14:tracePt t="23535" x="6562725" y="3473450"/>
          <p14:tracePt t="23553" x="6562725" y="3482975"/>
          <p14:tracePt t="23569" x="6562725" y="3500438"/>
          <p14:tracePt t="23586" x="6572250" y="3500438"/>
          <p14:tracePt t="23602" x="6572250" y="3509963"/>
          <p14:tracePt t="23619" x="6572250" y="3517900"/>
          <p14:tracePt t="23645" x="6581775" y="3517900"/>
          <p14:tracePt t="23661" x="6581775" y="3527425"/>
          <p14:tracePt t="23692" x="6589713" y="3536950"/>
          <p14:tracePt t="23715" x="6599238" y="3544888"/>
          <p14:tracePt t="23762" x="6599238" y="3554413"/>
          <p14:tracePt t="23823" x="6599238" y="3536950"/>
          <p14:tracePt t="24689" x="6599238" y="3527425"/>
          <p14:tracePt t="24696" x="6589713" y="3509963"/>
          <p14:tracePt t="24704" x="6581775" y="3482975"/>
          <p14:tracePt t="24720" x="6562725" y="3446463"/>
          <p14:tracePt t="24737" x="6554788" y="3411538"/>
          <p14:tracePt t="24753" x="6537325" y="3367088"/>
          <p14:tracePt t="24770" x="6527800" y="3286125"/>
          <p14:tracePt t="24786" x="6518275" y="3179763"/>
          <p14:tracePt t="24803" x="6518275" y="3089275"/>
          <p14:tracePt t="24803" x="6518275" y="3044825"/>
          <p14:tracePt t="24821" x="6518275" y="2955925"/>
          <p14:tracePt t="24837" x="6518275" y="2874963"/>
          <p14:tracePt t="24853" x="6518275" y="2776538"/>
          <p14:tracePt t="24869" x="6518275" y="2679700"/>
          <p14:tracePt t="24886" x="6527800" y="2581275"/>
          <p14:tracePt t="24903" x="6562725" y="2473325"/>
          <p14:tracePt t="24903" x="6581775" y="2438400"/>
          <p14:tracePt t="24921" x="6616700" y="2330450"/>
          <p14:tracePt t="24937" x="6653213" y="2241550"/>
          <p14:tracePt t="24953" x="6697663" y="2160588"/>
          <p14:tracePt t="24970" x="6732588" y="2108200"/>
          <p14:tracePt t="24986" x="6759575" y="2071688"/>
          <p14:tracePt t="25003" x="6786563" y="2027238"/>
          <p14:tracePt t="25003" x="6813550" y="2009775"/>
          <p14:tracePt t="25021" x="6848475" y="1965325"/>
          <p14:tracePt t="25037" x="6911975" y="1911350"/>
          <p14:tracePt t="25054" x="7037388" y="1847850"/>
          <p14:tracePt t="25070" x="7188200" y="1758950"/>
          <p14:tracePt t="25086" x="7313613" y="1704975"/>
          <p14:tracePt t="25103" x="7402513" y="1660525"/>
          <p14:tracePt t="25119" x="7483475" y="1633538"/>
          <p14:tracePt t="25119" x="7554913" y="1608138"/>
          <p14:tracePt t="25137" x="7643813" y="1571625"/>
          <p14:tracePt t="25154" x="7759700" y="1536700"/>
          <p14:tracePt t="25169" x="7848600" y="1509713"/>
          <p14:tracePt t="25186" x="7920038" y="1500188"/>
          <p14:tracePt t="25203" x="7983538" y="1500188"/>
          <p14:tracePt t="25219" x="8037513" y="1500188"/>
          <p14:tracePt t="25219" x="8062913" y="1500188"/>
          <p14:tracePt t="25237" x="8108950" y="1500188"/>
          <p14:tracePt t="25254" x="8153400" y="1500188"/>
          <p14:tracePt t="25271" x="8170863" y="1500188"/>
          <p14:tracePt t="25291" x="8180388" y="1500188"/>
          <p14:tracePt t="26192" x="8188325" y="1500188"/>
          <p14:tracePt t="26543" x="8188325" y="1490663"/>
          <p14:tracePt t="26551" x="8197850" y="1482725"/>
          <p14:tracePt t="26559" x="8215313" y="1482725"/>
          <p14:tracePt t="26569" x="8242300" y="1473200"/>
          <p14:tracePt t="26585" x="8286750" y="1465263"/>
          <p14:tracePt t="26603" x="8340725" y="1446213"/>
          <p14:tracePt t="26603" x="8367713" y="1446213"/>
          <p14:tracePt t="26621" x="8439150" y="1438275"/>
          <p14:tracePt t="26637" x="8501063" y="1438275"/>
          <p14:tracePt t="26654" x="8582025" y="1438275"/>
          <p14:tracePt t="26670" x="8626475" y="1446213"/>
          <p14:tracePt t="26686" x="8661400" y="1455738"/>
          <p14:tracePt t="26703" x="8705850" y="1473200"/>
          <p14:tracePt t="26719" x="8759825" y="1509713"/>
          <p14:tracePt t="26737" x="8804275" y="1527175"/>
          <p14:tracePt t="26754" x="8840788" y="1554163"/>
          <p14:tracePt t="26770" x="8875713" y="1581150"/>
          <p14:tracePt t="26786" x="8912225" y="1608138"/>
          <p14:tracePt t="26803" x="8939213" y="1643063"/>
          <p14:tracePt t="26820" x="8956675" y="1670050"/>
          <p14:tracePt t="26820" x="8966200" y="1697038"/>
          <p14:tracePt t="26837" x="8983663" y="1731963"/>
          <p14:tracePt t="26854" x="9010650" y="1776413"/>
          <p14:tracePt t="26869" x="9028113" y="1812925"/>
          <p14:tracePt t="26887" x="9045575" y="1857375"/>
          <p14:tracePt t="26903" x="9063038" y="1893888"/>
          <p14:tracePt t="26919" x="9090025" y="1938338"/>
          <p14:tracePt t="26936" x="9109075" y="2000250"/>
          <p14:tracePt t="26953" x="9117013" y="2036763"/>
          <p14:tracePt t="26970" x="9126538" y="2089150"/>
          <p14:tracePt t="26987" x="9144000" y="2125663"/>
          <p14:tracePt t="27003" x="9153525" y="2170113"/>
          <p14:tracePt t="27019" x="9170988" y="2214563"/>
          <p14:tracePt t="27019" x="9170988" y="2251075"/>
          <p14:tracePt t="27038" x="9170988" y="2276475"/>
          <p14:tracePt t="27052" x="9197975" y="2330450"/>
          <p14:tracePt t="27070" x="9205913" y="2374900"/>
          <p14:tracePt t="27086" x="9215438" y="2401888"/>
          <p14:tracePt t="27103" x="9224963" y="2419350"/>
          <p14:tracePt t="27119" x="9224963" y="2428875"/>
          <p14:tracePt t="27135" x="9224963" y="2438400"/>
          <p14:tracePt t="27153" x="9232900" y="2455863"/>
          <p14:tracePt t="27170" x="9232900" y="2465388"/>
          <p14:tracePt t="27208" x="9232900" y="2455863"/>
          <p14:tracePt t="27401" x="9232900" y="2446338"/>
          <p14:tracePt t="27408" x="9224963" y="2438400"/>
          <p14:tracePt t="27419" x="9215438" y="2419350"/>
          <p14:tracePt t="27436" x="9205913" y="2393950"/>
          <p14:tracePt t="27453" x="9205913" y="2357438"/>
          <p14:tracePt t="27471" x="9205913" y="2330450"/>
          <p14:tracePt t="27487" x="9205913" y="2295525"/>
          <p14:tracePt t="27503" x="9215438" y="2259013"/>
          <p14:tracePt t="27520" x="9232900" y="2224088"/>
          <p14:tracePt t="27536" x="9259888" y="2197100"/>
          <p14:tracePt t="27553" x="9296400" y="2160588"/>
          <p14:tracePt t="27569" x="9331325" y="2125663"/>
          <p14:tracePt t="27569" x="9340850" y="2116138"/>
          <p14:tracePt t="27587" x="9385300" y="2081213"/>
          <p14:tracePt t="27603" x="9420225" y="2062163"/>
          <p14:tracePt t="27620" x="9456738" y="2044700"/>
          <p14:tracePt t="27636" x="9501188" y="2036763"/>
          <p14:tracePt t="27653" x="9545638" y="2027238"/>
          <p14:tracePt t="27669" x="9572625" y="2027238"/>
          <p14:tracePt t="27669" x="9590088" y="2027238"/>
          <p14:tracePt t="27687" x="9617075" y="2027238"/>
          <p14:tracePt t="27703" x="9644063" y="2036763"/>
          <p14:tracePt t="27720" x="9671050" y="2054225"/>
          <p14:tracePt t="27736" x="9688513" y="2071688"/>
          <p14:tracePt t="27752" x="9705975" y="2089150"/>
          <p14:tracePt t="27769" x="9732963" y="2116138"/>
          <p14:tracePt t="27769" x="9752013" y="2116138"/>
          <p14:tracePt t="27788" x="9769475" y="2133600"/>
          <p14:tracePt t="27804" x="9786938" y="2152650"/>
          <p14:tracePt t="27820" x="9804400" y="2179638"/>
          <p14:tracePt t="27837" x="9823450" y="2197100"/>
          <p14:tracePt t="27854" x="9840913" y="2224088"/>
          <p14:tracePt t="27870" x="9848850" y="2251075"/>
          <p14:tracePt t="27870" x="9858375" y="2268538"/>
          <p14:tracePt t="27888" x="9867900" y="2286000"/>
          <p14:tracePt t="27902" x="9885363" y="2330450"/>
          <p14:tracePt t="27920" x="9894888" y="2347913"/>
          <p14:tracePt t="27936" x="9902825" y="2374900"/>
          <p14:tracePt t="27953" x="9912350" y="2384425"/>
          <p14:tracePt t="27968" x="9920288" y="2401888"/>
          <p14:tracePt t="27986" x="9920288" y="2411413"/>
          <p14:tracePt t="28002" x="9929813" y="2428875"/>
          <p14:tracePt t="28020" x="9939338" y="2428875"/>
          <p14:tracePt t="28042" x="9939338" y="2411413"/>
          <p14:tracePt t="28452" x="9947275" y="2401888"/>
          <p14:tracePt t="28460" x="9956800" y="2384425"/>
          <p14:tracePt t="28470" x="9974263" y="2330450"/>
          <p14:tracePt t="28486" x="10018713" y="2276475"/>
          <p14:tracePt t="28504" x="10082213" y="2197100"/>
          <p14:tracePt t="28504" x="10126663" y="2152650"/>
          <p14:tracePt t="28521" x="10225088" y="2081213"/>
          <p14:tracePt t="28537" x="10296525" y="2036763"/>
          <p14:tracePt t="28554" x="10385425" y="1990725"/>
          <p14:tracePt t="28570" x="10474325" y="1965325"/>
          <p14:tracePt t="28586" x="10555288" y="1946275"/>
          <p14:tracePt t="28603" x="10609263" y="1946275"/>
          <p14:tracePt t="28619" x="10661650" y="1946275"/>
          <p14:tracePt t="28636" x="10742613" y="1946275"/>
          <p14:tracePt t="28654" x="10796588" y="1946275"/>
          <p14:tracePt t="28670" x="10848975" y="1973263"/>
          <p14:tracePt t="28686" x="10885488" y="1990725"/>
          <p14:tracePt t="28703" x="10920413" y="2009775"/>
          <p14:tracePt t="28719" x="10947400" y="2027238"/>
          <p14:tracePt t="28736" x="10983913" y="2054225"/>
          <p14:tracePt t="28736" x="10991850" y="2062163"/>
          <p14:tracePt t="28754" x="11018838" y="2098675"/>
          <p14:tracePt t="28771" x="11045825" y="2152650"/>
          <p14:tracePt t="28786" x="11063288" y="2187575"/>
          <p14:tracePt t="28803" x="11072813" y="2232025"/>
          <p14:tracePt t="28819" x="11090275" y="2276475"/>
          <p14:tracePt t="28836" x="11099800" y="2330450"/>
          <p14:tracePt t="28854" x="11117263" y="2374900"/>
          <p14:tracePt t="28870" x="11117263" y="2411413"/>
          <p14:tracePt t="28886" x="11126788" y="2438400"/>
          <p14:tracePt t="28904" x="11126788" y="2455863"/>
          <p14:tracePt t="28919" x="11126788" y="2473325"/>
          <p14:tracePt t="28936" x="11126788" y="2482850"/>
          <p14:tracePt t="28953" x="11126788" y="2490788"/>
          <p14:tracePt t="28970" x="11126788" y="2500313"/>
          <p14:tracePt t="31632" x="11117263" y="2490788"/>
          <p14:tracePt t="32354" x="11099800" y="2490788"/>
          <p14:tracePt t="32362" x="11063288" y="2455863"/>
          <p14:tracePt t="32370" x="10868025" y="2357438"/>
          <p14:tracePt t="32387" x="10572750" y="2214563"/>
          <p14:tracePt t="32403" x="10144125" y="2062163"/>
          <p14:tracePt t="32419" x="9804400" y="1965325"/>
          <p14:tracePt t="32436" x="9420225" y="1857375"/>
          <p14:tracePt t="32436" x="9251950" y="1822450"/>
          <p14:tracePt t="32454" x="9090025" y="1785938"/>
          <p14:tracePt t="32454" x="8875713" y="1751013"/>
          <p14:tracePt t="32470" x="8537575" y="1714500"/>
          <p14:tracePt t="32487" x="8161338" y="1697038"/>
          <p14:tracePt t="32503" x="7902575" y="1697038"/>
          <p14:tracePt t="32519" x="7634288" y="1704975"/>
          <p14:tracePt t="32536" x="7412038" y="1741488"/>
          <p14:tracePt t="32553" x="7224713" y="1785938"/>
          <p14:tracePt t="32553" x="7134225" y="1822450"/>
          <p14:tracePt t="32571" x="6991350" y="1874838"/>
          <p14:tracePt t="32587" x="6902450" y="1938338"/>
          <p14:tracePt t="32603" x="6823075" y="1982788"/>
          <p14:tracePt t="32621" x="6759575" y="2044700"/>
          <p14:tracePt t="32636" x="6697663" y="2133600"/>
          <p14:tracePt t="32653" x="6599238" y="2241550"/>
          <p14:tracePt t="32670" x="6491288" y="2384425"/>
          <p14:tracePt t="32687" x="6394450" y="2490788"/>
          <p14:tracePt t="32704" x="6303963" y="2589213"/>
          <p14:tracePt t="32720" x="6197600" y="2714625"/>
          <p14:tracePt t="32736" x="6108700" y="2822575"/>
          <p14:tracePt t="32753" x="6018213" y="2911475"/>
          <p14:tracePt t="32769" x="5946775" y="3017838"/>
          <p14:tracePt t="32769" x="5911850" y="3071813"/>
          <p14:tracePt t="32788" x="5848350" y="3170238"/>
          <p14:tracePt t="32804" x="5803900" y="3241675"/>
          <p14:tracePt t="32820" x="5795963" y="3286125"/>
          <p14:tracePt t="32836" x="5776913" y="3330575"/>
          <p14:tracePt t="32853" x="5776913" y="3367088"/>
          <p14:tracePt t="32870" x="5776913" y="3384550"/>
          <p14:tracePt t="32870" x="5776913" y="3402013"/>
          <p14:tracePt t="32887" x="5776913" y="3429000"/>
          <p14:tracePt t="32904" x="5776913" y="3465513"/>
          <p14:tracePt t="32920" x="5776913" y="3482975"/>
          <p14:tracePt t="32937" x="5776913" y="3490913"/>
          <p14:tracePt t="32952" x="5776913" y="3509963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9555" y="1365160"/>
            <a:ext cx="9697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Можете да вежбате од учебникот на стр. 51 и на следните две линкови.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7843" y="3788415"/>
            <a:ext cx="7512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4"/>
              </a:rPr>
              <a:t>http://learnenglishkids.britishcouncil.org.cn/grammar-chants/i-dont-eggs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044555" y="5072897"/>
            <a:ext cx="4943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5"/>
              </a:rPr>
              <a:t>https://www.youtube.com/watch?v=StBICXpmcuU</a:t>
            </a:r>
            <a:endParaRPr lang="en-GB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16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715"/>
    </mc:Choice>
    <mc:Fallback>
      <p:transition spd="slow" advTm="46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876" x="5768975" y="3490913"/>
          <p14:tracePt t="1004" x="5759450" y="3473450"/>
          <p14:tracePt t="1012" x="5751513" y="3455988"/>
          <p14:tracePt t="1025" x="5661025" y="3340100"/>
          <p14:tracePt t="1043" x="5589588" y="3268663"/>
          <p14:tracePt t="1059" x="5429250" y="3160713"/>
          <p14:tracePt t="1075" x="5214938" y="3036888"/>
          <p14:tracePt t="1092" x="4919663" y="2894013"/>
          <p14:tracePt t="1108" x="4562475" y="2751138"/>
          <p14:tracePt t="1125" x="4143375" y="2616200"/>
          <p14:tracePt t="1125" x="3973513" y="2581275"/>
          <p14:tracePt t="1143" x="3562350" y="2473325"/>
          <p14:tracePt t="1159" x="3241675" y="2419350"/>
          <p14:tracePt t="1176" x="2928938" y="2347913"/>
          <p14:tracePt t="1192" x="2687638" y="2303463"/>
          <p14:tracePt t="1208" x="2446338" y="2241550"/>
          <p14:tracePt t="1225" x="2241550" y="2179638"/>
          <p14:tracePt t="1241" x="1973263" y="2062163"/>
          <p14:tracePt t="1259" x="1866900" y="2000250"/>
          <p14:tracePt t="1276" x="1768475" y="1938338"/>
          <p14:tracePt t="1292" x="1697038" y="1884363"/>
          <p14:tracePt t="1308" x="1633538" y="1839913"/>
          <p14:tracePt t="1325" x="1589088" y="1785938"/>
          <p14:tracePt t="1342" x="1554163" y="1741488"/>
          <p14:tracePt t="1342" x="1527175" y="1714500"/>
          <p14:tracePt t="1359" x="1500188" y="1643063"/>
          <p14:tracePt t="1376" x="1482725" y="1571625"/>
          <p14:tracePt t="1392" x="1465263" y="1517650"/>
          <p14:tracePt t="1408" x="1465263" y="1455738"/>
          <p14:tracePt t="1424" x="1465263" y="1401763"/>
          <p14:tracePt t="1441" x="1465263" y="1347788"/>
          <p14:tracePt t="1441" x="1490663" y="1322388"/>
          <p14:tracePt t="1460" x="1554163" y="1223963"/>
          <p14:tracePt t="1476" x="1598613" y="1152525"/>
          <p14:tracePt t="1492" x="1633538" y="1098550"/>
          <p14:tracePt t="1508" x="1687513" y="1054100"/>
          <p14:tracePt t="1525" x="1741488" y="1009650"/>
          <p14:tracePt t="1541" x="1830388" y="955675"/>
          <p14:tracePt t="1558" x="1990725" y="901700"/>
          <p14:tracePt t="1576" x="2044700" y="884238"/>
          <p14:tracePt t="1593" x="2089150" y="884238"/>
          <p14:tracePt t="1608" x="2116138" y="884238"/>
          <p14:tracePt t="1625" x="2152650" y="884238"/>
          <p14:tracePt t="1641" x="2179638" y="893763"/>
          <p14:tracePt t="1658" x="2197100" y="911225"/>
          <p14:tracePt t="1658" x="2214563" y="938213"/>
          <p14:tracePt t="1676" x="2232025" y="965200"/>
          <p14:tracePt t="1693" x="2259013" y="1017588"/>
          <p14:tracePt t="1708" x="2276475" y="1062038"/>
          <p14:tracePt t="1725" x="2295525" y="1108075"/>
          <p14:tracePt t="1741" x="2303463" y="1169988"/>
          <p14:tracePt t="1758" x="2312988" y="1231900"/>
          <p14:tracePt t="1776" x="2339975" y="1322388"/>
          <p14:tracePt t="1792" x="2357438" y="1374775"/>
          <p14:tracePt t="1809" x="2366963" y="1419225"/>
          <p14:tracePt t="1826" x="2374900" y="1446213"/>
          <p14:tracePt t="1841" x="2393950" y="1482725"/>
          <p14:tracePt t="1858" x="2401888" y="1500188"/>
          <p14:tracePt t="1875" x="2411413" y="1509713"/>
          <p14:tracePt t="1892" x="2411413" y="1500188"/>
          <p14:tracePt t="2410" x="2419350" y="1482725"/>
          <p14:tracePt t="2417" x="2438400" y="1455738"/>
          <p14:tracePt t="2426" x="2473325" y="1384300"/>
          <p14:tracePt t="2442" x="2517775" y="1312863"/>
          <p14:tracePt t="2458" x="2598738" y="1223963"/>
          <p14:tracePt t="2475" x="2687638" y="1143000"/>
          <p14:tracePt t="2491" x="2795588" y="1071563"/>
          <p14:tracePt t="2508" x="2911475" y="1000125"/>
          <p14:tracePt t="2508" x="2973388" y="973138"/>
          <p14:tracePt t="2527" x="3089275" y="919163"/>
          <p14:tracePt t="2542" x="3214688" y="884238"/>
          <p14:tracePt t="2559" x="3322638" y="857250"/>
          <p14:tracePt t="2575" x="3419475" y="847725"/>
          <p14:tracePt t="2591" x="3500438" y="847725"/>
          <p14:tracePt t="2608" x="3562350" y="847725"/>
          <p14:tracePt t="2608" x="3616325" y="847725"/>
          <p14:tracePt t="2626" x="3660775" y="847725"/>
          <p14:tracePt t="2642" x="3714750" y="884238"/>
          <p14:tracePt t="2658" x="3751263" y="901700"/>
          <p14:tracePt t="2675" x="3786188" y="938213"/>
          <p14:tracePt t="2691" x="3813175" y="965200"/>
          <p14:tracePt t="2708" x="3840163" y="1000125"/>
          <p14:tracePt t="2725" x="3867150" y="1044575"/>
          <p14:tracePt t="2725" x="3884613" y="1062038"/>
          <p14:tracePt t="2743" x="3911600" y="1089025"/>
          <p14:tracePt t="2759" x="3938588" y="1133475"/>
          <p14:tracePt t="2776" x="3956050" y="1160463"/>
          <p14:tracePt t="2792" x="3973513" y="1179513"/>
          <p14:tracePt t="2808" x="3983038" y="1187450"/>
          <p14:tracePt t="2824" x="3990975" y="1196975"/>
          <p14:tracePt t="2841" x="4000500" y="1196975"/>
          <p14:tracePt t="2897" x="4010025" y="1196975"/>
          <p14:tracePt t="2912" x="4027488" y="1196975"/>
          <p14:tracePt t="2920" x="4044950" y="1196975"/>
          <p14:tracePt t="2928" x="4062413" y="1179513"/>
          <p14:tracePt t="2941" x="4170363" y="1133475"/>
          <p14:tracePt t="2959" x="4268788" y="1089025"/>
          <p14:tracePt t="2976" x="4375150" y="1062038"/>
          <p14:tracePt t="2992" x="4473575" y="1062038"/>
          <p14:tracePt t="3008" x="4554538" y="1062038"/>
          <p14:tracePt t="3025" x="4643438" y="1062038"/>
          <p14:tracePt t="3025" x="4670425" y="1062038"/>
          <p14:tracePt t="3043" x="4714875" y="1071563"/>
          <p14:tracePt t="3043" x="4759325" y="1081088"/>
          <p14:tracePt t="3059" x="4830763" y="1108075"/>
          <p14:tracePt t="3076" x="4875213" y="1143000"/>
          <p14:tracePt t="3092" x="4911725" y="1160463"/>
          <p14:tracePt t="3108" x="4946650" y="1196975"/>
          <p14:tracePt t="3124" x="4973638" y="1241425"/>
          <p14:tracePt t="3141" x="4983163" y="1258888"/>
          <p14:tracePt t="3141" x="4991100" y="1276350"/>
          <p14:tracePt t="3160" x="5010150" y="1295400"/>
          <p14:tracePt t="3176" x="5010150" y="1303338"/>
          <p14:tracePt t="3192" x="5018088" y="1312863"/>
          <p14:tracePt t="3208" x="5027613" y="1312863"/>
          <p14:tracePt t="3639" x="5045075" y="1312863"/>
          <p14:tracePt t="3654" x="5054600" y="1303338"/>
          <p14:tracePt t="3661" x="5062538" y="1303338"/>
          <p14:tracePt t="3674" x="5099050" y="1285875"/>
          <p14:tracePt t="3674" x="5116513" y="1276350"/>
          <p14:tracePt t="3693" x="5180013" y="1258888"/>
          <p14:tracePt t="3709" x="5251450" y="1231900"/>
          <p14:tracePt t="3725" x="5367338" y="1196975"/>
          <p14:tracePt t="3742" x="5473700" y="1179513"/>
          <p14:tracePt t="3758" x="5554663" y="1160463"/>
          <p14:tracePt t="3774" x="5626100" y="1152525"/>
          <p14:tracePt t="3774" x="5688013" y="1143000"/>
          <p14:tracePt t="3793" x="5768975" y="1143000"/>
          <p14:tracePt t="3809" x="5867400" y="1133475"/>
          <p14:tracePt t="3826" x="5938838" y="1133475"/>
          <p14:tracePt t="3842" x="5991225" y="1133475"/>
          <p14:tracePt t="3858" x="6037263" y="1133475"/>
          <p14:tracePt t="3875" x="6089650" y="1133475"/>
          <p14:tracePt t="3875" x="6126163" y="1133475"/>
          <p14:tracePt t="3894" x="6161088" y="1133475"/>
          <p14:tracePt t="3908" x="6276975" y="1133475"/>
          <p14:tracePt t="3925" x="6367463" y="1133475"/>
          <p14:tracePt t="3942" x="6419850" y="1143000"/>
          <p14:tracePt t="3958" x="6465888" y="1143000"/>
          <p14:tracePt t="3974" x="6500813" y="1160463"/>
          <p14:tracePt t="3992" x="6527800" y="1169988"/>
          <p14:tracePt t="3992" x="6545263" y="1179513"/>
          <p14:tracePt t="4009" x="6562725" y="1187450"/>
          <p14:tracePt t="4026" x="6572250" y="1187450"/>
          <p14:tracePt t="4041" x="6581775" y="1196975"/>
          <p14:tracePt t="4059" x="6589713" y="1196975"/>
          <p14:tracePt t="4079" x="6599238" y="1196975"/>
          <p14:tracePt t="4180" x="6608763" y="1196975"/>
          <p14:tracePt t="4203" x="6626225" y="1196975"/>
          <p14:tracePt t="4210" x="6634163" y="1196975"/>
          <p14:tracePt t="4225" x="6697663" y="1169988"/>
          <p14:tracePt t="4243" x="6742113" y="1160463"/>
          <p14:tracePt t="4259" x="6777038" y="1143000"/>
          <p14:tracePt t="4275" x="6823075" y="1143000"/>
          <p14:tracePt t="4291" x="6848475" y="1143000"/>
          <p14:tracePt t="4308" x="6875463" y="1143000"/>
          <p14:tracePt t="4308" x="6884988" y="1143000"/>
          <p14:tracePt t="4326" x="6911975" y="1160463"/>
          <p14:tracePt t="4342" x="6929438" y="1179513"/>
          <p14:tracePt t="4359" x="6938963" y="1196975"/>
          <p14:tracePt t="4375" x="6946900" y="1204913"/>
          <p14:tracePt t="4392" x="6956425" y="1223963"/>
          <p14:tracePt t="4407" x="6965950" y="1241425"/>
          <p14:tracePt t="4424" x="6965950" y="1250950"/>
          <p14:tracePt t="4441" x="6965950" y="1258888"/>
          <p14:tracePt t="4458" x="6973888" y="1258888"/>
          <p14:tracePt t="4475" x="6973888" y="1268413"/>
          <p14:tracePt t="4491" x="6973888" y="1276350"/>
          <p14:tracePt t="4550" x="6956425" y="1276350"/>
          <p14:tracePt t="4635" x="6938963" y="1276350"/>
          <p14:tracePt t="4643" x="6840538" y="1268413"/>
          <p14:tracePt t="4659" x="6626225" y="1204913"/>
          <p14:tracePt t="4676" x="6348413" y="1152525"/>
          <p14:tracePt t="4692" x="5946775" y="1071563"/>
          <p14:tracePt t="4708" x="5616575" y="1017588"/>
          <p14:tracePt t="4725" x="5268913" y="955675"/>
          <p14:tracePt t="4741" x="5037138" y="901700"/>
          <p14:tracePt t="4741" x="4911725" y="884238"/>
          <p14:tracePt t="4759" x="4705350" y="847725"/>
          <p14:tracePt t="4776" x="4500563" y="803275"/>
          <p14:tracePt t="4792" x="4313238" y="795338"/>
          <p14:tracePt t="4808" x="4116388" y="785813"/>
          <p14:tracePt t="4825" x="3956050" y="785813"/>
          <p14:tracePt t="4842" x="3795713" y="795338"/>
          <p14:tracePt t="4842" x="3724275" y="812800"/>
          <p14:tracePt t="4859" x="3571875" y="866775"/>
          <p14:tracePt t="4876" x="3446463" y="911225"/>
          <p14:tracePt t="4894" x="3330575" y="955675"/>
          <p14:tracePt t="4908" x="3232150" y="1009650"/>
          <p14:tracePt t="4925" x="3143250" y="1062038"/>
          <p14:tracePt t="4943" x="3081338" y="1125538"/>
          <p14:tracePt t="4959" x="3000375" y="1204913"/>
          <p14:tracePt t="4959" x="2946400" y="1258888"/>
          <p14:tracePt t="4976" x="2867025" y="1357313"/>
          <p14:tracePt t="4994" x="2786063" y="1438275"/>
          <p14:tracePt t="5008" x="2741613" y="1500188"/>
          <p14:tracePt t="5026" x="2714625" y="1536700"/>
          <p14:tracePt t="5042" x="2679700" y="1589088"/>
          <p14:tracePt t="5059" x="2652713" y="1670050"/>
          <p14:tracePt t="5059" x="2625725" y="1724025"/>
          <p14:tracePt t="5077" x="2589213" y="1812925"/>
          <p14:tracePt t="5094" x="2544763" y="1919288"/>
          <p14:tracePt t="5110" x="2527300" y="1990725"/>
          <p14:tracePt t="5126" x="2509838" y="2098675"/>
          <p14:tracePt t="5142" x="2490788" y="2187575"/>
          <p14:tracePt t="5159" x="2482850" y="2268538"/>
          <p14:tracePt t="5159" x="2473325" y="2322513"/>
          <p14:tracePt t="5177" x="2465388" y="2411413"/>
          <p14:tracePt t="5194" x="2465388" y="2500313"/>
          <p14:tracePt t="5209" x="2465388" y="2571750"/>
          <p14:tracePt t="5227" x="2465388" y="2625725"/>
          <p14:tracePt t="5242" x="2465388" y="2652713"/>
          <p14:tracePt t="5259" x="2465388" y="2670175"/>
          <p14:tracePt t="5276" x="2465388" y="2679700"/>
          <p14:tracePt t="5293" x="2465388" y="2687638"/>
          <p14:tracePt t="5310" x="2465388" y="2697163"/>
          <p14:tracePt t="5347" x="2473325" y="2697163"/>
          <p14:tracePt t="5765" x="2482850" y="2697163"/>
          <p14:tracePt t="5772" x="2490788" y="2697163"/>
          <p14:tracePt t="5780" x="2500313" y="2697163"/>
          <p14:tracePt t="5792" x="2536825" y="2697163"/>
          <p14:tracePt t="5809" x="2581275" y="2697163"/>
          <p14:tracePt t="5827" x="2598738" y="2697163"/>
          <p14:tracePt t="5843" x="2625725" y="2687638"/>
          <p14:tracePt t="5859" x="2643188" y="2687638"/>
          <p14:tracePt t="5876" x="2670175" y="2687638"/>
          <p14:tracePt t="5876" x="2687638" y="2687638"/>
          <p14:tracePt t="5896" x="2705100" y="2679700"/>
          <p14:tracePt t="5908" x="2724150" y="2679700"/>
          <p14:tracePt t="5908" x="2741613" y="2670175"/>
          <p14:tracePt t="5928" x="2776538" y="2660650"/>
          <p14:tracePt t="5943" x="2803525" y="2660650"/>
          <p14:tracePt t="5959" x="2830513" y="2652713"/>
          <p14:tracePt t="5976" x="2857500" y="2643188"/>
          <p14:tracePt t="5992" x="2874963" y="2643188"/>
          <p14:tracePt t="6009" x="2901950" y="2643188"/>
          <p14:tracePt t="6026" x="2919413" y="2643188"/>
          <p14:tracePt t="6043" x="2928938" y="2643188"/>
          <p14:tracePt t="6059" x="2938463" y="2643188"/>
          <p14:tracePt t="6076" x="2946400" y="2643188"/>
          <p14:tracePt t="6092" x="2955925" y="2643188"/>
          <p14:tracePt t="6108" x="2965450" y="2643188"/>
          <p14:tracePt t="6126" x="2973388" y="2643188"/>
          <p14:tracePt t="6142" x="2982913" y="2643188"/>
          <p14:tracePt t="6160" x="2990850" y="2643188"/>
          <p14:tracePt t="6176" x="3000375" y="2643188"/>
          <p14:tracePt t="6197" x="3009900" y="2643188"/>
          <p14:tracePt t="6213" x="3017838" y="2643188"/>
          <p14:tracePt t="6236" x="3027363" y="2643188"/>
          <p14:tracePt t="6290" x="3027363" y="2652713"/>
          <p14:tracePt t="7133" x="3027363" y="2660650"/>
          <p14:tracePt t="7171" x="3036888" y="2660650"/>
          <p14:tracePt t="7179" x="3054350" y="2670175"/>
          <p14:tracePt t="7192" x="3071813" y="2679700"/>
          <p14:tracePt t="7192" x="3089275" y="2687638"/>
          <p14:tracePt t="7210" x="3125788" y="2697163"/>
          <p14:tracePt t="7227" x="3170238" y="2697163"/>
          <p14:tracePt t="7243" x="3232150" y="2697163"/>
          <p14:tracePt t="7259" x="3295650" y="2697163"/>
          <p14:tracePt t="7276" x="3394075" y="2697163"/>
          <p14:tracePt t="7292" x="3465513" y="2697163"/>
          <p14:tracePt t="7292" x="3517900" y="2697163"/>
          <p14:tracePt t="7311" x="3581400" y="2697163"/>
          <p14:tracePt t="7327" x="3643313" y="2697163"/>
          <p14:tracePt t="7343" x="3705225" y="2697163"/>
          <p14:tracePt t="7360" x="3795713" y="2679700"/>
          <p14:tracePt t="7376" x="3848100" y="2670175"/>
          <p14:tracePt t="7392" x="3902075" y="2670175"/>
          <p14:tracePt t="7392" x="3919538" y="2670175"/>
          <p14:tracePt t="7411" x="3965575" y="2660650"/>
          <p14:tracePt t="7428" x="3983038" y="2660650"/>
          <p14:tracePt t="7443" x="4010025" y="2652713"/>
          <p14:tracePt t="7460" x="4027488" y="2652713"/>
          <p14:tracePt t="7476" x="4037013" y="2652713"/>
          <p14:tracePt t="7503" x="4044950" y="2652713"/>
          <p14:tracePt t="7634" x="4054475" y="2652713"/>
          <p14:tracePt t="8122" x="4081463" y="2652713"/>
          <p14:tracePt t="8129" x="4116388" y="2652713"/>
          <p14:tracePt t="8141" x="4232275" y="2652713"/>
          <p14:tracePt t="8141" x="4330700" y="2652713"/>
          <p14:tracePt t="8160" x="4510088" y="2652713"/>
          <p14:tracePt t="8177" x="4697413" y="2652713"/>
          <p14:tracePt t="8193" x="4894263" y="2652713"/>
          <p14:tracePt t="8209" x="5081588" y="2652713"/>
          <p14:tracePt t="8226" x="5259388" y="2652713"/>
          <p14:tracePt t="8242" x="5446713" y="2652713"/>
          <p14:tracePt t="8259" x="5697538" y="2652713"/>
          <p14:tracePt t="8277" x="5840413" y="2660650"/>
          <p14:tracePt t="8293" x="5965825" y="2660650"/>
          <p14:tracePt t="8310" x="6099175" y="2670175"/>
          <p14:tracePt t="8326" x="6232525" y="2679700"/>
          <p14:tracePt t="8342" x="6340475" y="2697163"/>
          <p14:tracePt t="8359" x="6518275" y="2732088"/>
          <p14:tracePt t="8377" x="6626225" y="2741613"/>
          <p14:tracePt t="8393" x="6724650" y="2751138"/>
          <p14:tracePt t="8409" x="6813550" y="2759075"/>
          <p14:tracePt t="8426" x="6884988" y="2768600"/>
          <p14:tracePt t="8442" x="6956425" y="2768600"/>
          <p14:tracePt t="8459" x="7010400" y="2768600"/>
          <p14:tracePt t="8459" x="7045325" y="2776538"/>
          <p14:tracePt t="8477" x="7099300" y="2776538"/>
          <p14:tracePt t="8493" x="7170738" y="2786063"/>
          <p14:tracePt t="8510" x="7205663" y="2786063"/>
          <p14:tracePt t="8527" x="7242175" y="2786063"/>
          <p14:tracePt t="8542" x="7277100" y="2786063"/>
          <p14:tracePt t="8559" x="7304088" y="2786063"/>
          <p14:tracePt t="8576" x="7340600" y="2786063"/>
          <p14:tracePt t="8593" x="7358063" y="2786063"/>
          <p14:tracePt t="8610" x="7367588" y="2786063"/>
          <p14:tracePt t="8626" x="7375525" y="2786063"/>
          <p14:tracePt t="8642" x="7385050" y="2786063"/>
          <p14:tracePt t="8658" x="7402513" y="2786063"/>
          <p14:tracePt t="9187" x="7419975" y="2786063"/>
          <p14:tracePt t="9195" x="7439025" y="2786063"/>
          <p14:tracePt t="9207" x="7491413" y="2786063"/>
          <p14:tracePt t="9207" x="7510463" y="2786063"/>
          <p14:tracePt t="9226" x="7562850" y="2786063"/>
          <p14:tracePt t="9243" x="7616825" y="2786063"/>
          <p14:tracePt t="9258" x="7680325" y="2786063"/>
          <p14:tracePt t="9275" x="7751763" y="2786063"/>
          <p14:tracePt t="9291" x="7840663" y="2786063"/>
          <p14:tracePt t="9308" x="7902575" y="2786063"/>
          <p14:tracePt t="9308" x="7939088" y="2786063"/>
          <p14:tracePt t="9326" x="8001000" y="2786063"/>
          <p14:tracePt t="9342" x="8062913" y="2786063"/>
          <p14:tracePt t="9359" x="8134350" y="2786063"/>
          <p14:tracePt t="9375" x="8197850" y="2786063"/>
          <p14:tracePt t="9392" x="8251825" y="2786063"/>
          <p14:tracePt t="9408" x="8296275" y="2786063"/>
          <p14:tracePt t="9425" x="8323263" y="2786063"/>
          <p14:tracePt t="9425" x="8340725" y="2786063"/>
          <p14:tracePt t="9443" x="8358188" y="2786063"/>
          <p14:tracePt t="9458" x="8375650" y="2786063"/>
          <p14:tracePt t="9475" x="8385175" y="2786063"/>
          <p14:tracePt t="9491" x="8394700" y="2786063"/>
          <p14:tracePt t="9527" x="8402638" y="2786063"/>
          <p14:tracePt t="10346" x="8402638" y="2795588"/>
          <p14:tracePt t="10354" x="8412163" y="2803525"/>
          <p14:tracePt t="10361" x="8412163" y="2813050"/>
          <p14:tracePt t="10374" x="8420100" y="2840038"/>
          <p14:tracePt t="10374" x="8420100" y="2847975"/>
          <p14:tracePt t="10394" x="8420100" y="2894013"/>
          <p14:tracePt t="10409" x="8394700" y="2946400"/>
          <p14:tracePt t="10425" x="8331200" y="3027363"/>
          <p14:tracePt t="10442" x="8259763" y="3108325"/>
          <p14:tracePt t="10458" x="8180388" y="3170238"/>
          <p14:tracePt t="10475" x="8099425" y="3241675"/>
          <p14:tracePt t="10475" x="8054975" y="3276600"/>
          <p14:tracePt t="10493" x="7983538" y="3313113"/>
          <p14:tracePt t="10509" x="7920038" y="3348038"/>
          <p14:tracePt t="10526" x="7875588" y="3375025"/>
          <p14:tracePt t="10542" x="7823200" y="3394075"/>
          <p14:tracePt t="10558" x="7769225" y="3419475"/>
          <p14:tracePt t="10575" x="7724775" y="3446463"/>
          <p14:tracePt t="10592" x="7670800" y="3465513"/>
          <p14:tracePt t="10592" x="7653338" y="3482975"/>
          <p14:tracePt t="10610" x="7608888" y="3509963"/>
          <p14:tracePt t="10626" x="7589838" y="3527425"/>
          <p14:tracePt t="10642" x="7572375" y="3536950"/>
          <p14:tracePt t="10658" x="7545388" y="3562350"/>
          <p14:tracePt t="10675" x="7527925" y="3581400"/>
          <p14:tracePt t="10691" x="7510463" y="3598863"/>
          <p14:tracePt t="10691" x="7500938" y="3608388"/>
          <p14:tracePt t="10709" x="7500938" y="3633788"/>
          <p14:tracePt t="10726" x="7491413" y="3660775"/>
          <p14:tracePt t="10742" x="7491413" y="3687763"/>
          <p14:tracePt t="10759" x="7491413" y="3714750"/>
          <p14:tracePt t="10775" x="7491413" y="3741738"/>
          <p14:tracePt t="10791" x="7500938" y="3759200"/>
          <p14:tracePt t="10808" x="7510463" y="3768725"/>
          <p14:tracePt t="10808" x="7518400" y="3776663"/>
          <p14:tracePt t="10826" x="7527925" y="3786188"/>
          <p14:tracePt t="10843" x="7537450" y="3795713"/>
          <p14:tracePt t="10858" x="7562850" y="3813175"/>
          <p14:tracePt t="10875" x="7572375" y="3830638"/>
          <p14:tracePt t="10891" x="7608888" y="3840163"/>
          <p14:tracePt t="10908" x="7643813" y="3848100"/>
          <p14:tracePt t="10908" x="7661275" y="3848100"/>
          <p14:tracePt t="10926" x="7697788" y="3848100"/>
          <p14:tracePt t="10942" x="7742238" y="3848100"/>
          <p14:tracePt t="10958" x="7796213" y="3848100"/>
          <p14:tracePt t="10975" x="7848600" y="3848100"/>
          <p14:tracePt t="10991" x="7894638" y="3848100"/>
          <p14:tracePt t="11008" x="7947025" y="3848100"/>
          <p14:tracePt t="11008" x="7966075" y="3840163"/>
          <p14:tracePt t="11027" x="8018463" y="3830638"/>
          <p14:tracePt t="11042" x="8108950" y="3786188"/>
          <p14:tracePt t="11059" x="8170863" y="3759200"/>
          <p14:tracePt t="11075" x="8242300" y="3732213"/>
          <p14:tracePt t="11091" x="8286750" y="3714750"/>
          <p14:tracePt t="11108" x="8367713" y="3697288"/>
          <p14:tracePt t="11125" x="8429625" y="3679825"/>
          <p14:tracePt t="11125" x="8466138" y="3670300"/>
          <p14:tracePt t="11143" x="8555038" y="3660775"/>
          <p14:tracePt t="11159" x="8616950" y="3660775"/>
          <p14:tracePt t="11176" x="8680450" y="3660775"/>
          <p14:tracePt t="11191" x="8732838" y="3660775"/>
          <p14:tracePt t="11208" x="8796338" y="3660775"/>
          <p14:tracePt t="11225" x="8867775" y="3660775"/>
          <p14:tracePt t="11225" x="8894763" y="3660775"/>
          <p14:tracePt t="11243" x="8947150" y="3670300"/>
          <p14:tracePt t="11259" x="8991600" y="3679825"/>
          <p14:tracePt t="11275" x="9028113" y="3679825"/>
          <p14:tracePt t="11292" x="9063038" y="3697288"/>
          <p14:tracePt t="11308" x="9090025" y="3705225"/>
          <p14:tracePt t="11325" x="9117013" y="3705225"/>
          <p14:tracePt t="11325" x="9126538" y="3714750"/>
          <p14:tracePt t="11343" x="9153525" y="3724275"/>
          <p14:tracePt t="11359" x="9180513" y="3724275"/>
          <p14:tracePt t="11375" x="9188450" y="3732213"/>
          <p14:tracePt t="11391" x="9215438" y="3741738"/>
          <p14:tracePt t="11408" x="9232900" y="3759200"/>
          <p14:tracePt t="11424" x="9251950" y="3768725"/>
          <p14:tracePt t="11442" x="9269413" y="3776663"/>
          <p14:tracePt t="11459" x="9277350" y="3786188"/>
          <p14:tracePt t="11476" x="9286875" y="3803650"/>
          <p14:tracePt t="11492" x="9286875" y="3813175"/>
          <p14:tracePt t="11508" x="9304338" y="3830638"/>
          <p14:tracePt t="11526" x="9304338" y="3840163"/>
          <p14:tracePt t="11541" x="9304338" y="3857625"/>
          <p14:tracePt t="11558" x="9304338" y="3867150"/>
          <p14:tracePt t="11558" x="9304338" y="3875088"/>
          <p14:tracePt t="11576" x="9304338" y="3884613"/>
          <p14:tracePt t="11592" x="9304338" y="3902075"/>
          <p14:tracePt t="11609" x="9304338" y="3911600"/>
          <p14:tracePt t="11624" x="9304338" y="3929063"/>
          <p14:tracePt t="11641" x="9304338" y="3938588"/>
          <p14:tracePt t="11657" x="9304338" y="3956050"/>
          <p14:tracePt t="11676" x="9296400" y="3965575"/>
          <p14:tracePt t="11714" x="9286875" y="3965575"/>
          <p14:tracePt t="11729" x="9277350" y="3965575"/>
          <p14:tracePt t="11745" x="9277350" y="3973513"/>
          <p14:tracePt t="11752" x="9269413" y="3973513"/>
          <p14:tracePt t="11760" x="9259888" y="3983038"/>
          <p14:tracePt t="11760" x="9251950" y="3983038"/>
          <p14:tracePt t="11776" x="9242425" y="3983038"/>
          <p14:tracePt t="11792" x="9232900" y="3990975"/>
          <p14:tracePt t="11808" x="9224963" y="4000500"/>
          <p14:tracePt t="11825" x="9215438" y="4000500"/>
          <p14:tracePt t="11841" x="9205913" y="4017963"/>
          <p14:tracePt t="11858" x="9197975" y="4017963"/>
          <p14:tracePt t="11876" x="9188450" y="4027488"/>
          <p14:tracePt t="11892" x="9188450" y="4037013"/>
          <p14:tracePt t="11930" x="9180513" y="4037013"/>
          <p14:tracePt t="11938" x="9170988" y="4037013"/>
          <p14:tracePt t="12979" x="9170988" y="4027488"/>
          <p14:tracePt t="13244" x="9170988" y="4017963"/>
          <p14:tracePt t="13283" x="9170988" y="4010025"/>
          <p14:tracePt t="22112" x="9161463" y="4010025"/>
          <p14:tracePt t="22610" x="9153525" y="4017963"/>
          <p14:tracePt t="22618" x="9134475" y="4017963"/>
          <p14:tracePt t="22627" x="9109075" y="4037013"/>
          <p14:tracePt t="22642" x="9082088" y="4044950"/>
          <p14:tracePt t="22659" x="9063038" y="4054475"/>
          <p14:tracePt t="22675" x="9045575" y="4071938"/>
          <p14:tracePt t="22691" x="9037638" y="4071938"/>
          <p14:tracePt t="22710" x="9037638" y="4081463"/>
          <p14:tracePt t="22724" x="9018588" y="4098925"/>
          <p14:tracePt t="22742" x="9010650" y="4108450"/>
          <p14:tracePt t="22759" x="9010650" y="4125913"/>
          <p14:tracePt t="22775" x="8991600" y="4133850"/>
          <p14:tracePt t="22791" x="8991600" y="4143375"/>
          <p14:tracePt t="22807" x="8983663" y="4160838"/>
          <p14:tracePt t="22826" x="8983663" y="4179888"/>
          <p14:tracePt t="22842" x="8983663" y="4187825"/>
          <p14:tracePt t="22864" x="8983663" y="4197350"/>
          <p14:tracePt t="22875" x="8983663" y="4205288"/>
          <p14:tracePt t="22891" x="8983663" y="4214813"/>
          <p14:tracePt t="22907" x="8983663" y="4232275"/>
          <p14:tracePt t="22926" x="8983663" y="4241800"/>
          <p14:tracePt t="22950" x="8983663" y="4259263"/>
          <p14:tracePt t="22965" x="8983663" y="4268788"/>
          <p14:tracePt t="22980" x="8991600" y="4286250"/>
          <p14:tracePt t="22996" x="9001125" y="4295775"/>
          <p14:tracePt t="23011" x="9001125" y="4303713"/>
          <p14:tracePt t="23025" x="9018588" y="4322763"/>
          <p14:tracePt t="23025" x="9028113" y="4330700"/>
          <p14:tracePt t="23043" x="9045575" y="4348163"/>
          <p14:tracePt t="23059" x="9055100" y="4367213"/>
          <p14:tracePt t="23075" x="9072563" y="4394200"/>
          <p14:tracePt t="23092" x="9082088" y="4419600"/>
          <p14:tracePt t="23108" x="9090025" y="4438650"/>
          <p14:tracePt t="23125" x="9099550" y="4456113"/>
          <p14:tracePt t="23125" x="9099550" y="4465638"/>
          <p14:tracePt t="23143" x="9099550" y="4483100"/>
          <p14:tracePt t="23158" x="9099550" y="4500563"/>
          <p14:tracePt t="23176" x="9099550" y="4518025"/>
          <p14:tracePt t="23192" x="9099550" y="4537075"/>
          <p14:tracePt t="23207" x="9082088" y="4554538"/>
          <p14:tracePt t="23225" x="9072563" y="4562475"/>
          <p14:tracePt t="23241" x="9055100" y="4581525"/>
          <p14:tracePt t="23241" x="9028113" y="4598988"/>
          <p14:tracePt t="23259" x="9010650" y="4616450"/>
          <p14:tracePt t="23276" x="8983663" y="4643438"/>
          <p14:tracePt t="23292" x="8939213" y="4660900"/>
          <p14:tracePt t="23308" x="8902700" y="4679950"/>
          <p14:tracePt t="23326" x="8875713" y="4697413"/>
          <p14:tracePt t="23341" x="8848725" y="4705350"/>
          <p14:tracePt t="23359" x="8840788" y="4705350"/>
          <p14:tracePt t="23375" x="8831263" y="4705350"/>
          <p14:tracePt t="23398" x="8823325" y="4705350"/>
          <p14:tracePt t="23475" x="8823325" y="4697413"/>
          <p14:tracePt t="23498" x="8823325" y="4679950"/>
          <p14:tracePt t="23506" x="8823325" y="4660900"/>
          <p14:tracePt t="23513" x="8823325" y="4633913"/>
          <p14:tracePt t="23525" x="8848725" y="4589463"/>
          <p14:tracePt t="23541" x="8920163" y="4483100"/>
          <p14:tracePt t="23558" x="9028113" y="4340225"/>
          <p14:tracePt t="23558" x="9082088" y="4268788"/>
          <p14:tracePt t="23576" x="9188450" y="4116388"/>
          <p14:tracePt t="23593" x="9286875" y="4000500"/>
          <p14:tracePt t="23609" x="9358313" y="3911600"/>
          <p14:tracePt t="23625" x="9402763" y="3857625"/>
          <p14:tracePt t="23641" x="9429750" y="3822700"/>
          <p14:tracePt t="23658" x="9439275" y="3803650"/>
          <p14:tracePt t="23658" x="9439275" y="3786188"/>
          <p14:tracePt t="23676" x="9447213" y="3776663"/>
          <p14:tracePt t="23692" x="9447213" y="3768725"/>
          <p14:tracePt t="23715" x="9439275" y="3768725"/>
          <p14:tracePt t="23800" x="9429750" y="3768725"/>
          <p14:tracePt t="23815" x="9412288" y="3768725"/>
          <p14:tracePt t="23824" x="9394825" y="3768725"/>
          <p14:tracePt t="23839" x="9385300" y="3768725"/>
          <p14:tracePt t="23846" x="9367838" y="3776663"/>
          <p14:tracePt t="23858" x="9348788" y="3786188"/>
          <p14:tracePt t="23875" x="9340850" y="3795713"/>
          <p14:tracePt t="23875" x="9331325" y="3803650"/>
          <p14:tracePt t="23894" x="9313863" y="3822700"/>
          <p14:tracePt t="23909" x="9304338" y="3840163"/>
          <p14:tracePt t="23925" x="9286875" y="3867150"/>
          <p14:tracePt t="23942" x="9286875" y="3884613"/>
          <p14:tracePt t="23958" x="9277350" y="3911600"/>
          <p14:tracePt t="23975" x="9277350" y="3929063"/>
          <p14:tracePt t="23975" x="9277350" y="3938588"/>
          <p14:tracePt t="23993" x="9277350" y="3946525"/>
          <p14:tracePt t="24008" x="9277350" y="3956050"/>
          <p14:tracePt t="24025" x="9277350" y="3965575"/>
          <p14:tracePt t="24041" x="9286875" y="3965575"/>
          <p14:tracePt t="24058" x="9313863" y="3965575"/>
          <p14:tracePt t="24075" x="9340850" y="3965575"/>
          <p14:tracePt t="24075" x="9358313" y="3965575"/>
          <p14:tracePt t="24094" x="9375775" y="3956050"/>
          <p14:tracePt t="24109" x="9394825" y="3946525"/>
          <p14:tracePt t="24126" x="9402763" y="3938588"/>
          <p14:tracePt t="24141" x="9412288" y="3919538"/>
          <p14:tracePt t="24158" x="9412288" y="3911600"/>
          <p14:tracePt t="24174" x="9412288" y="3902075"/>
          <p14:tracePt t="24192" x="9412288" y="3894138"/>
          <p14:tracePt t="24208" x="9402763" y="3875088"/>
          <p14:tracePt t="24226" x="9385300" y="3875088"/>
          <p14:tracePt t="24242" x="9348788" y="3875088"/>
          <p14:tracePt t="24258" x="9331325" y="3875088"/>
          <p14:tracePt t="24275" x="9304338" y="3875088"/>
          <p14:tracePt t="24291" x="9277350" y="3875088"/>
          <p14:tracePt t="24308" x="9269413" y="3894138"/>
          <p14:tracePt t="24326" x="9251950" y="3911600"/>
          <p14:tracePt t="24343" x="9251950" y="3929063"/>
          <p14:tracePt t="24358" x="9242425" y="3946525"/>
          <p14:tracePt t="24375" x="9242425" y="3965575"/>
          <p14:tracePt t="24391" x="9242425" y="3983038"/>
          <p14:tracePt t="24408" x="9242425" y="4000500"/>
          <p14:tracePt t="24408" x="9242425" y="4010025"/>
          <p14:tracePt t="24426" x="9242425" y="4017963"/>
          <p14:tracePt t="24449" x="9251950" y="4017963"/>
          <p14:tracePt t="24458" x="9251950" y="4027488"/>
          <p14:tracePt t="24474" x="9269413" y="4037013"/>
          <p14:tracePt t="24491" x="9269413" y="4044950"/>
          <p14:tracePt t="24507" x="9277350" y="4044950"/>
          <p14:tracePt t="24524" x="9286875" y="4044950"/>
          <p14:tracePt t="24565" x="9296400" y="4044950"/>
          <p14:tracePt t="26385" x="9304338" y="4044950"/>
          <p14:tracePt t="26922" x="9313863" y="4054475"/>
          <p14:tracePt t="26953" x="9313863" y="4071938"/>
          <p14:tracePt t="26968" x="9323388" y="4071938"/>
          <p14:tracePt t="26976" x="9323388" y="4098925"/>
          <p14:tracePt t="26993" x="9323388" y="4125913"/>
          <p14:tracePt t="27008" x="9323388" y="4152900"/>
          <p14:tracePt t="27025" x="9323388" y="4160838"/>
          <p14:tracePt t="27041" x="9277350" y="4197350"/>
          <p14:tracePt t="27058" x="9197975" y="4251325"/>
          <p14:tracePt t="27058" x="9134475" y="4276725"/>
          <p14:tracePt t="27076" x="8947150" y="4357688"/>
          <p14:tracePt t="27093" x="8751888" y="4438650"/>
          <p14:tracePt t="27108" x="8599488" y="4491038"/>
          <p14:tracePt t="27125" x="8483600" y="4545013"/>
          <p14:tracePt t="27142" x="8394700" y="4581525"/>
          <p14:tracePt t="27158" x="8323263" y="4616450"/>
          <p14:tracePt t="27175" x="8277225" y="4633913"/>
          <p14:tracePt t="27175" x="8251825" y="4660900"/>
          <p14:tracePt t="27193" x="8188325" y="4705350"/>
          <p14:tracePt t="27209" x="8153400" y="4732338"/>
          <p14:tracePt t="27225" x="8116888" y="4768850"/>
          <p14:tracePt t="27242" x="8089900" y="4795838"/>
          <p14:tracePt t="27258" x="8072438" y="4813300"/>
          <p14:tracePt t="27275" x="8054975" y="4840288"/>
          <p14:tracePt t="27275" x="8045450" y="4857750"/>
          <p14:tracePt t="27293" x="8037513" y="4884738"/>
          <p14:tracePt t="27309" x="8018463" y="4929188"/>
          <p14:tracePt t="27326" x="8018463" y="4965700"/>
          <p14:tracePt t="27342" x="8018463" y="4991100"/>
          <p14:tracePt t="27358" x="8018463" y="5018088"/>
          <p14:tracePt t="27375" x="8018463" y="5037138"/>
          <p14:tracePt t="27375" x="8018463" y="5054600"/>
          <p14:tracePt t="27393" x="8027988" y="5072063"/>
          <p14:tracePt t="27410" x="8045450" y="5089525"/>
          <p14:tracePt t="27426" x="8054975" y="5099050"/>
          <p14:tracePt t="27442" x="8072438" y="5116513"/>
          <p14:tracePt t="27457" x="8089900" y="5133975"/>
          <p14:tracePt t="27475" x="8108950" y="5153025"/>
          <p14:tracePt t="27491" x="8126413" y="5170488"/>
          <p14:tracePt t="27491" x="8134350" y="5187950"/>
          <p14:tracePt t="27510" x="8143875" y="5197475"/>
          <p14:tracePt t="27526" x="8170863" y="5214938"/>
          <p14:tracePt t="27542" x="8188325" y="5232400"/>
          <p14:tracePt t="27558" x="8205788" y="5241925"/>
          <p14:tracePt t="27575" x="8215313" y="5251450"/>
          <p14:tracePt t="27591" x="8224838" y="5251450"/>
          <p14:tracePt t="27608" x="8232775" y="5259388"/>
          <p14:tracePt t="27626" x="8232775" y="5268913"/>
          <p14:tracePt t="27718" x="8232775" y="5276850"/>
          <p14:tracePt t="27741" x="8232775" y="5286375"/>
          <p14:tracePt t="27748" x="8215313" y="5303838"/>
          <p14:tracePt t="27764" x="8205788" y="5303838"/>
          <p14:tracePt t="27775" x="8188325" y="5313363"/>
          <p14:tracePt t="27792" x="8170863" y="5322888"/>
          <p14:tracePt t="27808" x="8161338" y="5330825"/>
          <p14:tracePt t="27826" x="8153400" y="5330825"/>
          <p14:tracePt t="27842" x="8143875" y="5330825"/>
          <p14:tracePt t="27880" x="8134350" y="5330825"/>
          <p14:tracePt t="27895" x="8126413" y="5330825"/>
          <p14:tracePt t="27957" x="8116888" y="5330825"/>
          <p14:tracePt t="27988" x="8116888" y="5322888"/>
          <p14:tracePt t="28018" x="8116888" y="5313363"/>
          <p14:tracePt t="28861" x="8108950" y="5313363"/>
          <p14:tracePt t="28884" x="8099425" y="5303838"/>
          <p14:tracePt t="28915" x="8099425" y="5295900"/>
          <p14:tracePt t="36040" x="8089900" y="5295900"/>
          <p14:tracePt t="36504" x="8081963" y="5303838"/>
          <p14:tracePt t="36512" x="8062913" y="5322888"/>
          <p14:tracePt t="36526" x="8010525" y="5340350"/>
          <p14:tracePt t="36526" x="7974013" y="5367338"/>
          <p14:tracePt t="36543" x="7867650" y="5419725"/>
          <p14:tracePt t="36559" x="7759700" y="5456238"/>
          <p14:tracePt t="36576" x="7670800" y="5500688"/>
          <p14:tracePt t="36592" x="7616825" y="5537200"/>
          <p14:tracePt t="36607" x="7581900" y="5572125"/>
          <p14:tracePt t="36625" x="7562850" y="5589588"/>
          <p14:tracePt t="36625" x="7554913" y="5608638"/>
          <p14:tracePt t="36643" x="7545388" y="5634038"/>
          <p14:tracePt t="36659" x="7527925" y="5661025"/>
          <p14:tracePt t="36676" x="7518400" y="5688013"/>
          <p14:tracePt t="36692" x="7518400" y="5724525"/>
          <p14:tracePt t="36708" x="7518400" y="5732463"/>
          <p14:tracePt t="36724" x="7527925" y="5759450"/>
          <p14:tracePt t="36742" x="7545388" y="5776913"/>
          <p14:tracePt t="36742" x="7562850" y="5795963"/>
          <p14:tracePt t="36760" x="7599363" y="5813425"/>
          <p14:tracePt t="36776" x="7634288" y="5840413"/>
          <p14:tracePt t="36792" x="7670800" y="5848350"/>
          <p14:tracePt t="36808" x="7697788" y="5867400"/>
          <p14:tracePt t="36825" x="7715250" y="5884863"/>
          <p14:tracePt t="36841" x="7732713" y="5911850"/>
          <p14:tracePt t="36841" x="7751763" y="5919788"/>
          <p14:tracePt t="36860" x="7759700" y="5946775"/>
          <p14:tracePt t="36876" x="7769225" y="5983288"/>
          <p14:tracePt t="36892" x="7769225" y="5991225"/>
          <p14:tracePt t="36908" x="7759700" y="6018213"/>
          <p14:tracePt t="36926" x="7705725" y="6045200"/>
          <p14:tracePt t="36942" x="7616825" y="6081713"/>
          <p14:tracePt t="36959" x="7394575" y="6126163"/>
          <p14:tracePt t="36976" x="7251700" y="6126163"/>
          <p14:tracePt t="36992" x="7143750" y="6126163"/>
          <p14:tracePt t="37008" x="7081838" y="6126163"/>
          <p14:tracePt t="37025" x="7037388" y="6126163"/>
          <p14:tracePt t="37042" x="7018338" y="6126163"/>
          <p14:tracePt t="37058" x="7010400" y="6126163"/>
          <p14:tracePt t="37075" x="7000875" y="6116638"/>
          <p14:tracePt t="37093" x="6991350" y="6116638"/>
          <p14:tracePt t="37462" x="6983413" y="6116638"/>
          <p14:tracePt t="37493" x="6973888" y="6116638"/>
          <p14:tracePt t="37516" x="6965950" y="6116638"/>
          <p14:tracePt t="37532" x="6946900" y="6116638"/>
          <p14:tracePt t="37539" x="6938963" y="6116638"/>
          <p14:tracePt t="37547" x="6919913" y="6116638"/>
          <p14:tracePt t="37558" x="6894513" y="6116638"/>
          <p14:tracePt t="37575" x="6867525" y="6116638"/>
          <p14:tracePt t="37591" x="6848475" y="6116638"/>
          <p14:tracePt t="37591" x="6840538" y="6116638"/>
          <p14:tracePt t="37610" x="6823075" y="6116638"/>
          <p14:tracePt t="37625" x="6813550" y="6116638"/>
          <p14:tracePt t="37642" x="6804025" y="6116638"/>
          <p14:tracePt t="37658" x="6786563" y="6116638"/>
          <p14:tracePt t="37675" x="6777038" y="6116638"/>
          <p14:tracePt t="37710" x="6777038" y="6108700"/>
          <p14:tracePt t="37741" x="6796088" y="6108700"/>
          <p14:tracePt t="37841" x="6804025" y="6108700"/>
          <p14:tracePt t="37849" x="6823075" y="6108700"/>
          <p14:tracePt t="37858" x="6858000" y="6099175"/>
          <p14:tracePt t="37875" x="6884988" y="6099175"/>
          <p14:tracePt t="37892" x="6911975" y="6099175"/>
          <p14:tracePt t="37908" x="6919913" y="6099175"/>
          <p14:tracePt t="37908" x="6929438" y="6099175"/>
          <p14:tracePt t="37928" x="6938963" y="6099175"/>
          <p14:tracePt t="37942" x="6946900" y="6099175"/>
          <p14:tracePt t="37959" x="6956425" y="6108700"/>
          <p14:tracePt t="42373" x="0" y="0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97</Words>
  <Application>Microsoft Office PowerPoint</Application>
  <PresentationFormat>Widescreen</PresentationFormat>
  <Paragraphs>36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Taskovska</dc:creator>
  <cp:lastModifiedBy>Janet Taskovska</cp:lastModifiedBy>
  <cp:revision>20</cp:revision>
  <dcterms:created xsi:type="dcterms:W3CDTF">2020-03-18T08:08:43Z</dcterms:created>
  <dcterms:modified xsi:type="dcterms:W3CDTF">2020-03-18T14:22:05Z</dcterms:modified>
</cp:coreProperties>
</file>