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80E"/>
    <a:srgbClr val="F04646"/>
    <a:srgbClr val="ED1717"/>
    <a:srgbClr val="E20000"/>
    <a:srgbClr val="D20000"/>
    <a:srgbClr val="E3DE00"/>
    <a:srgbClr val="8B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4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6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7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3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0624-7193-4112-9C87-92C758B9A2B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F3A-177C-429C-B703-96F06DF3F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2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et's go begin third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194681"/>
            <a:ext cx="5019897" cy="64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9380" y="539849"/>
            <a:ext cx="66326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Општина: Битола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II одделение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ема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6: Food-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Храна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Вежбање на азбуката </a:t>
            </a:r>
            <a:r>
              <a:rPr lang="en-GB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Q-T</a:t>
            </a:r>
          </a:p>
          <a:p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Изработил Џенет Тасковска</a:t>
            </a: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Предметен наставник по англиски јазик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6"/>
    </mc:Choice>
    <mc:Fallback>
      <p:transition spd="slow" advTm="21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231" x="1133475" y="5010150"/>
          <p14:tracePt t="4375" x="1143000" y="5010150"/>
          <p14:tracePt t="5132" x="1152525" y="5010150"/>
          <p14:tracePt t="5146" x="1169988" y="5010150"/>
          <p14:tracePt t="5153" x="1187450" y="5010150"/>
          <p14:tracePt t="5163" x="1223963" y="5010150"/>
          <p14:tracePt t="5180" x="1268413" y="5000625"/>
          <p14:tracePt t="5197" x="1347788" y="4991100"/>
          <p14:tracePt t="5215" x="1473200" y="4983163"/>
          <p14:tracePt t="5215" x="1544638" y="4956175"/>
          <p14:tracePt t="5232" x="1697038" y="4946650"/>
          <p14:tracePt t="5249" x="1893888" y="4929188"/>
          <p14:tracePt t="5265" x="2081213" y="4919663"/>
          <p14:tracePt t="5281" x="2295525" y="4911725"/>
          <p14:tracePt t="5297" x="2509838" y="4894263"/>
          <p14:tracePt t="5314" x="2724150" y="4884738"/>
          <p14:tracePt t="5331" x="3009900" y="4857750"/>
          <p14:tracePt t="5349" x="3179763" y="4848225"/>
          <p14:tracePt t="5365" x="3367088" y="4848225"/>
          <p14:tracePt t="5382" x="3536950" y="4840288"/>
          <p14:tracePt t="5398" x="3714750" y="4840288"/>
          <p14:tracePt t="5414" x="3884613" y="4830763"/>
          <p14:tracePt t="5430" x="4037013" y="4830763"/>
          <p14:tracePt t="5430" x="4098925" y="4830763"/>
          <p14:tracePt t="5449" x="4214813" y="4830763"/>
          <p14:tracePt t="5466" x="4313238" y="4830763"/>
          <p14:tracePt t="5481" x="4402138" y="4830763"/>
          <p14:tracePt t="5498" x="4446588" y="4840288"/>
          <p14:tracePt t="5515" x="4483100" y="4848225"/>
          <p14:tracePt t="14302" x="4491038" y="4848225"/>
          <p14:tracePt t="15062" x="4500563" y="4848225"/>
          <p14:tracePt t="15069" x="4518025" y="4848225"/>
          <p14:tracePt t="15080" x="4545013" y="4848225"/>
          <p14:tracePt t="15080" x="4562475" y="4848225"/>
          <p14:tracePt t="15100" x="4589463" y="4848225"/>
          <p14:tracePt t="15114" x="4679950" y="4848225"/>
          <p14:tracePt t="15132" x="4768850" y="4848225"/>
          <p14:tracePt t="15148" x="4875213" y="4848225"/>
          <p14:tracePt t="15165" x="4983163" y="4848225"/>
          <p14:tracePt t="15181" x="5099050" y="4867275"/>
          <p14:tracePt t="15198" x="5214938" y="4884738"/>
          <p14:tracePt t="15215" x="5384800" y="4929188"/>
          <p14:tracePt t="15232" x="5483225" y="4956175"/>
          <p14:tracePt t="15248" x="5589588" y="4973638"/>
          <p14:tracePt t="15264" x="5697538" y="5000625"/>
          <p14:tracePt t="15280" x="5813425" y="5018088"/>
          <p14:tracePt t="15296" x="5911850" y="5054600"/>
          <p14:tracePt t="15313" x="6018213" y="5089525"/>
          <p14:tracePt t="15313" x="6062663" y="5099050"/>
          <p14:tracePt t="15331" x="6205538" y="5126038"/>
          <p14:tracePt t="15348" x="6348413" y="5153025"/>
          <p14:tracePt t="15364" x="6491288" y="5170488"/>
          <p14:tracePt t="15381" x="6626225" y="5197475"/>
          <p14:tracePt t="15396" x="6769100" y="5224463"/>
          <p14:tracePt t="15415" x="6884988" y="5241925"/>
          <p14:tracePt t="15431" x="7010400" y="5259388"/>
          <p14:tracePt t="15431" x="7062788" y="5259388"/>
          <p14:tracePt t="15449" x="7116763" y="5259388"/>
          <p14:tracePt t="15465" x="7161213" y="5259388"/>
          <p14:tracePt t="15481" x="7180263" y="5259388"/>
          <p14:tracePt t="15497" x="7188200" y="5259388"/>
          <p14:tracePt t="15781" x="7205663" y="5251450"/>
          <p14:tracePt t="15789" x="7224713" y="5232400"/>
          <p14:tracePt t="15798" x="7296150" y="5197475"/>
          <p14:tracePt t="15815" x="7419975" y="5126038"/>
          <p14:tracePt t="15831" x="7581900" y="5037138"/>
          <p14:tracePt t="15847" x="7769225" y="4946650"/>
          <p14:tracePt t="15863" x="7912100" y="4848225"/>
          <p14:tracePt t="15863" x="7966075" y="4803775"/>
          <p14:tracePt t="15883" x="8062913" y="4732338"/>
          <p14:tracePt t="15899" x="8143875" y="4660900"/>
          <p14:tracePt t="15915" x="8188325" y="4589463"/>
          <p14:tracePt t="15931" x="8232775" y="4510088"/>
          <p14:tracePt t="15947" x="8269288" y="4411663"/>
          <p14:tracePt t="15963" x="8277225" y="4348163"/>
          <p14:tracePt t="15963" x="8286750" y="4322763"/>
          <p14:tracePt t="15982" x="8296275" y="4241800"/>
          <p14:tracePt t="15998" x="8313738" y="4170363"/>
          <p14:tracePt t="16014" x="8313738" y="4071938"/>
          <p14:tracePt t="16030" x="8313738" y="3983038"/>
          <p14:tracePt t="16047" x="8313738" y="3919538"/>
          <p14:tracePt t="16063" x="8313738" y="3884613"/>
          <p14:tracePt t="16080" x="8313738" y="3822700"/>
          <p14:tracePt t="16098" x="8313738" y="3803650"/>
          <p14:tracePt t="16115" x="8331200" y="3768725"/>
          <p14:tracePt t="16130" x="8340725" y="3741738"/>
          <p14:tracePt t="16147" x="8358188" y="3705225"/>
          <p14:tracePt t="16163" x="8367713" y="3687763"/>
          <p14:tracePt t="16180" x="8375650" y="3670300"/>
          <p14:tracePt t="16197" x="8394700" y="3625850"/>
          <p14:tracePt t="16214" x="8429625" y="3571875"/>
          <p14:tracePt t="16231" x="8447088" y="3554413"/>
          <p14:tracePt t="16246" x="8474075" y="3517900"/>
          <p14:tracePt t="16263" x="8483600" y="3517900"/>
          <p14:tracePt t="16585" x="8491538" y="3517900"/>
          <p14:tracePt t="16593" x="8491538" y="3509963"/>
          <p14:tracePt t="16602" x="8501063" y="3500438"/>
          <p14:tracePt t="16614" x="8528050" y="3482975"/>
          <p14:tracePt t="16630" x="8555038" y="3455988"/>
          <p14:tracePt t="16648" x="8572500" y="3446463"/>
          <p14:tracePt t="16665" x="8582025" y="3438525"/>
          <p14:tracePt t="16680" x="8589963" y="3429000"/>
          <p14:tracePt t="16701" x="8599488" y="3429000"/>
          <p14:tracePt t="16717" x="8609013" y="3429000"/>
          <p14:tracePt t="16794" x="8616950" y="3429000"/>
          <p14:tracePt t="17266" x="8626475" y="3429000"/>
          <p14:tracePt t="17297" x="8634413" y="3429000"/>
          <p14:tracePt t="17305" x="8643938" y="3429000"/>
          <p14:tracePt t="17321" x="8653463" y="3429000"/>
          <p14:tracePt t="17344" x="8661400" y="3438525"/>
          <p14:tracePt t="17367" x="8670925" y="3438525"/>
          <p14:tracePt t="17374" x="8670925" y="3446463"/>
          <p14:tracePt t="17390" x="8680450" y="3446463"/>
          <p14:tracePt t="17398" x="8688388" y="3446463"/>
          <p14:tracePt t="17421" x="8697913" y="3446463"/>
          <p14:tracePt t="17430" x="8705850" y="3446463"/>
          <p14:tracePt t="17446" x="8715375" y="3446463"/>
          <p14:tracePt t="17463" x="8732838" y="3455988"/>
          <p14:tracePt t="17480" x="8742363" y="3455988"/>
          <p14:tracePt t="17496" x="8769350" y="3455988"/>
          <p14:tracePt t="17515" x="8777288" y="3455988"/>
          <p14:tracePt t="17537" x="8786813" y="3455988"/>
          <p14:tracePt t="17547" x="8796338" y="3455988"/>
          <p14:tracePt t="17563" x="8804275" y="3455988"/>
          <p14:tracePt t="17579" x="8813800" y="3455988"/>
          <p14:tracePt t="17599" x="8823325" y="3455988"/>
          <p14:tracePt t="17637" x="8831263" y="3455988"/>
          <p14:tracePt t="17660" x="8840788" y="3455988"/>
          <p14:tracePt t="17699" x="8848725" y="3455988"/>
          <p14:tracePt t="17731" x="8858250" y="3455988"/>
          <p14:tracePt t="17777" x="8867775" y="3455988"/>
          <p14:tracePt t="17971" x="8867775" y="3446463"/>
          <p14:tracePt t="18002" x="8867775" y="3438525"/>
          <p14:tracePt t="18032" x="8875713" y="3438525"/>
          <p14:tracePt t="18056" x="8875713" y="34290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8789" y="193182"/>
            <a:ext cx="12192000" cy="6581990"/>
            <a:chOff x="128789" y="193182"/>
            <a:chExt cx="12192000" cy="6581990"/>
          </a:xfrm>
        </p:grpSpPr>
        <p:sp>
          <p:nvSpPr>
            <p:cNvPr id="4" name="TextBox 3"/>
            <p:cNvSpPr txBox="1"/>
            <p:nvPr/>
          </p:nvSpPr>
          <p:spPr>
            <a:xfrm>
              <a:off x="128789" y="193182"/>
              <a:ext cx="121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B   C   D   E   F   G   H   I   J   K   L   </a:t>
              </a:r>
              <a:r>
                <a:rPr lang="en-GB" sz="2400" dirty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 N   O   P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Q   R   S   T   U   V   W   X   Y   Z</a:t>
              </a:r>
            </a:p>
            <a:p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 b   c    d    e   f    g    h   </a:t>
              </a: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j    k   l 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 n    o    p 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    r    s    t    u    v   w    x    y   z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Image result for moon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24" y="2004027"/>
              <a:ext cx="2613511" cy="302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nest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150" y="3471785"/>
              <a:ext cx="2825303" cy="230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octopus clip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210" y="1957951"/>
              <a:ext cx="2713267" cy="2411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peach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8" r="14058"/>
            <a:stretch/>
          </p:blipFill>
          <p:spPr bwMode="auto">
            <a:xfrm>
              <a:off x="9608371" y="3758762"/>
              <a:ext cx="2150771" cy="218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69133" y="2686955"/>
              <a:ext cx="1252266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014" y="5129009"/>
              <a:ext cx="3037562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</a:p>
            <a:p>
              <a:pPr algn="ctr"/>
              <a:r>
                <a:rPr lang="mk-MK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месечина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5286" y="5347134"/>
              <a:ext cx="1003801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000" dirty="0" err="1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Nn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58592" y="1840569"/>
              <a:ext cx="2123338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nest</a:t>
              </a:r>
            </a:p>
            <a:p>
              <a:pPr algn="ctr"/>
              <a:r>
                <a:rPr lang="mk-MK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гнездо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76210" y="1454882"/>
              <a:ext cx="1039067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000" dirty="0" err="1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Oo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4358" y="4146805"/>
              <a:ext cx="2533386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octopus</a:t>
              </a:r>
              <a:endParaRPr lang="en-US" sz="5000" b="0" cap="none" spc="0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k-MK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октопод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09501" y="5913398"/>
              <a:ext cx="968535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000" dirty="0" err="1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Pp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615322" y="2123066"/>
              <a:ext cx="2215351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0" b="0" cap="none" spc="0" dirty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peach</a:t>
              </a:r>
            </a:p>
            <a:p>
              <a:pPr algn="ctr"/>
              <a:r>
                <a:rPr lang="mk-MK" sz="5000" b="0" cap="none" spc="0" smtClean="0">
                  <a:ln w="28575">
                    <a:solidFill>
                      <a:schemeClr val="bg1">
                        <a:lumMod val="50000"/>
                      </a:schemeClr>
                    </a:solidFill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праска</a:t>
              </a:r>
              <a:endParaRPr lang="en-US" sz="5000" b="0" cap="none" spc="0" dirty="0">
                <a:ln w="28575">
                  <a:solidFill>
                    <a:schemeClr val="bg1">
                      <a:lumMod val="50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15"/>
    </mc:Choice>
    <mc:Fallback>
      <p:transition spd="slow" advTm="39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07" x="8867775" y="3429000"/>
          <p14:tracePt t="4801" x="8858250" y="3429000"/>
          <p14:tracePt t="4808" x="8848725" y="3429000"/>
          <p14:tracePt t="4816" x="8831263" y="3429000"/>
          <p14:tracePt t="4829" x="8769350" y="3419475"/>
          <p14:tracePt t="4846" x="8697913" y="3419475"/>
          <p14:tracePt t="4864" x="8537575" y="3419475"/>
          <p14:tracePt t="4880" x="8375650" y="3419475"/>
          <p14:tracePt t="4897" x="8161338" y="3429000"/>
          <p14:tracePt t="4913" x="7939088" y="3446463"/>
          <p14:tracePt t="4929" x="7715250" y="3465513"/>
          <p14:tracePt t="4929" x="7608888" y="3473450"/>
          <p14:tracePt t="4948" x="7358063" y="3509963"/>
          <p14:tracePt t="4964" x="7126288" y="3527425"/>
          <p14:tracePt t="4980" x="6867525" y="3544888"/>
          <p14:tracePt t="4997" x="6626225" y="3581400"/>
          <p14:tracePt t="5013" x="6394450" y="3608388"/>
          <p14:tracePt t="5030" x="6180138" y="3616325"/>
          <p14:tracePt t="5046" x="5857875" y="3616325"/>
          <p14:tracePt t="5064" x="5643563" y="3616325"/>
          <p14:tracePt t="5081" x="5419725" y="3643313"/>
          <p14:tracePt t="5097" x="5187950" y="3679825"/>
          <p14:tracePt t="5113" x="4929188" y="3732213"/>
          <p14:tracePt t="5130" x="4732338" y="3751263"/>
          <p14:tracePt t="5130" x="4598988" y="3759200"/>
          <p14:tracePt t="5150" x="4384675" y="3776663"/>
          <p14:tracePt t="5165" x="4170363" y="3795713"/>
          <p14:tracePt t="5181" x="3990975" y="3803650"/>
          <p14:tracePt t="5197" x="3803650" y="3813175"/>
          <p14:tracePt t="5214" x="3633788" y="3822700"/>
          <p14:tracePt t="5230" x="3465513" y="3822700"/>
          <p14:tracePt t="5247" x="3322638" y="3822700"/>
          <p14:tracePt t="5247" x="3241675" y="3822700"/>
          <p14:tracePt t="5265" x="3179763" y="3822700"/>
          <p14:tracePt t="5279" x="2982913" y="3813175"/>
          <p14:tracePt t="5297" x="2857500" y="3795713"/>
          <p14:tracePt t="5314" x="2741613" y="3776663"/>
          <p14:tracePt t="5329" x="2589213" y="3759200"/>
          <p14:tracePt t="5346" x="2438400" y="3759200"/>
          <p14:tracePt t="5363" x="2286000" y="3759200"/>
          <p14:tracePt t="5363" x="2187575" y="3759200"/>
          <p14:tracePt t="5381" x="2152650" y="3759200"/>
          <p14:tracePt t="5398" x="2116138" y="3759200"/>
          <p14:tracePt t="5414" x="2108200" y="3759200"/>
          <p14:tracePt t="5652" x="2089150" y="3759200"/>
          <p14:tracePt t="5659" x="2062163" y="3759200"/>
          <p14:tracePt t="5667" x="2027238" y="3759200"/>
          <p14:tracePt t="5679" x="1901825" y="3768725"/>
          <p14:tracePt t="5696" x="1751013" y="3768725"/>
          <p14:tracePt t="5696" x="1670050" y="3768725"/>
          <p14:tracePt t="5714" x="1544638" y="3768725"/>
          <p14:tracePt t="5730" x="1482725" y="3759200"/>
          <p14:tracePt t="5747" x="1428750" y="3741738"/>
          <p14:tracePt t="5764" x="1401763" y="3732213"/>
          <p14:tracePt t="5780" x="1384300" y="3724275"/>
          <p14:tracePt t="5796" x="1374775" y="3724275"/>
          <p14:tracePt t="5814" x="1366838" y="3714750"/>
          <p14:tracePt t="5837" x="1366838" y="3705225"/>
          <p14:tracePt t="5853" x="1357313" y="3705225"/>
          <p14:tracePt t="5900" x="1357313" y="3697288"/>
          <p14:tracePt t="5915" x="1357313" y="3687763"/>
          <p14:tracePt t="5969" x="1357313" y="3679825"/>
          <p14:tracePt t="6039" x="1357313" y="3670300"/>
          <p14:tracePt t="6047" x="1366838" y="3670300"/>
          <p14:tracePt t="6054" x="1384300" y="3670300"/>
          <p14:tracePt t="6064" x="1419225" y="3652838"/>
          <p14:tracePt t="6080" x="1455738" y="3652838"/>
          <p14:tracePt t="6097" x="1500188" y="3643313"/>
          <p14:tracePt t="6113" x="1536700" y="3633788"/>
          <p14:tracePt t="6130" x="1581150" y="3633788"/>
          <p14:tracePt t="6150" x="1608138" y="3625850"/>
          <p14:tracePt t="6164" x="1633538" y="3625850"/>
          <p14:tracePt t="6180" x="1660525" y="3625850"/>
          <p14:tracePt t="6197" x="1687513" y="3625850"/>
          <p14:tracePt t="6213" x="1704975" y="3625850"/>
          <p14:tracePt t="6229" x="1731963" y="3625850"/>
          <p14:tracePt t="6246" x="1758950" y="3625850"/>
          <p14:tracePt t="6264" x="1776413" y="3625850"/>
          <p14:tracePt t="6280" x="1785938" y="3625850"/>
          <p14:tracePt t="6297" x="1812925" y="3625850"/>
          <p14:tracePt t="6313" x="1830388" y="3625850"/>
          <p14:tracePt t="6329" x="1847850" y="3625850"/>
          <p14:tracePt t="6347" x="1866900" y="3625850"/>
          <p14:tracePt t="6347" x="1874838" y="3625850"/>
          <p14:tracePt t="6365" x="1911350" y="3625850"/>
          <p14:tracePt t="6381" x="1938338" y="3625850"/>
          <p14:tracePt t="6397" x="1973263" y="3625850"/>
          <p14:tracePt t="6414" x="2000250" y="3625850"/>
          <p14:tracePt t="6430" x="2027238" y="3625850"/>
          <p14:tracePt t="6447" x="2054225" y="3616325"/>
          <p14:tracePt t="6447" x="2062163" y="3616325"/>
          <p14:tracePt t="6465" x="2089150" y="3616325"/>
          <p14:tracePt t="6481" x="2108200" y="3616325"/>
          <p14:tracePt t="6497" x="2125663" y="3616325"/>
          <p14:tracePt t="6514" x="2133600" y="3616325"/>
          <p14:tracePt t="6530" x="2143125" y="3616325"/>
          <p14:tracePt t="6546" x="2152650" y="3616325"/>
          <p14:tracePt t="6563" x="2160588" y="3616325"/>
          <p14:tracePt t="6581" x="2160588" y="3625850"/>
          <p14:tracePt t="7463" x="2170113" y="3633788"/>
          <p14:tracePt t="7471" x="2170113" y="3643313"/>
          <p14:tracePt t="7480" x="2179638" y="3670300"/>
          <p14:tracePt t="7496" x="2187575" y="3697288"/>
          <p14:tracePt t="7512" x="2205038" y="3724275"/>
          <p14:tracePt t="7529" x="2224088" y="3751263"/>
          <p14:tracePt t="7547" x="2251075" y="3813175"/>
          <p14:tracePt t="7564" x="2259013" y="3848100"/>
          <p14:tracePt t="7581" x="2276475" y="3884613"/>
          <p14:tracePt t="7597" x="2276475" y="3911600"/>
          <p14:tracePt t="7614" x="2276475" y="3938588"/>
          <p14:tracePt t="7630" x="2276475" y="3956050"/>
          <p14:tracePt t="7648" x="2276475" y="3983038"/>
          <p14:tracePt t="7648" x="2276475" y="4000500"/>
          <p14:tracePt t="7664" x="2276475" y="4027488"/>
          <p14:tracePt t="7681" x="2268538" y="4071938"/>
          <p14:tracePt t="7697" x="2251075" y="4108450"/>
          <p14:tracePt t="7713" x="2224088" y="4152900"/>
          <p14:tracePt t="7730" x="2205038" y="4179888"/>
          <p14:tracePt t="7747" x="2170113" y="4224338"/>
          <p14:tracePt t="7747" x="2143125" y="4251325"/>
          <p14:tracePt t="7765" x="2062163" y="4348163"/>
          <p14:tracePt t="7782" x="1990725" y="4446588"/>
          <p14:tracePt t="7797" x="1911350" y="4554538"/>
          <p14:tracePt t="7814" x="1866900" y="4616450"/>
          <p14:tracePt t="7829" x="1839913" y="4660900"/>
          <p14:tracePt t="7847" x="1803400" y="4697413"/>
          <p14:tracePt t="7864" x="1776413" y="4741863"/>
          <p14:tracePt t="7864" x="1758950" y="4776788"/>
          <p14:tracePt t="7881" x="1714500" y="4857750"/>
          <p14:tracePt t="7897" x="1660525" y="4956175"/>
          <p14:tracePt t="7914" x="1643063" y="5010150"/>
          <p14:tracePt t="7930" x="1625600" y="5045075"/>
          <p14:tracePt t="7946" x="1598613" y="5054600"/>
          <p14:tracePt t="8338" x="1571625" y="5072063"/>
          <p14:tracePt t="8346" x="1536700" y="5099050"/>
          <p14:tracePt t="8353" x="1490663" y="5126038"/>
          <p14:tracePt t="8364" x="1374775" y="5180013"/>
          <p14:tracePt t="8379" x="1258888" y="5241925"/>
          <p14:tracePt t="8397" x="1179513" y="5276850"/>
          <p14:tracePt t="8414" x="1116013" y="5322888"/>
          <p14:tracePt t="8414" x="1098550" y="5322888"/>
          <p14:tracePt t="8431" x="1054100" y="5348288"/>
          <p14:tracePt t="8448" x="1017588" y="5375275"/>
          <p14:tracePt t="8464" x="1000125" y="5394325"/>
          <p14:tracePt t="8480" x="982663" y="5394325"/>
          <p14:tracePt t="8497" x="973138" y="5402263"/>
          <p14:tracePt t="8513" x="973138" y="5411788"/>
          <p14:tracePt t="8616" x="973138" y="5419725"/>
          <p14:tracePt t="8647" x="973138" y="5429250"/>
          <p14:tracePt t="8663" x="973138" y="5438775"/>
          <p14:tracePt t="8686" x="982663" y="5446713"/>
          <p14:tracePt t="8701" x="990600" y="5456238"/>
          <p14:tracePt t="8709" x="1009650" y="5456238"/>
          <p14:tracePt t="8716" x="1027113" y="5465763"/>
          <p14:tracePt t="8729" x="1071563" y="5473700"/>
          <p14:tracePt t="8729" x="1089025" y="5483225"/>
          <p14:tracePt t="8748" x="1160463" y="5483225"/>
          <p14:tracePt t="8764" x="1295400" y="5500688"/>
          <p14:tracePt t="8780" x="1428750" y="5500688"/>
          <p14:tracePt t="8797" x="1562100" y="5500688"/>
          <p14:tracePt t="8813" x="1679575" y="5500688"/>
          <p14:tracePt t="8829" x="1803400" y="5500688"/>
          <p14:tracePt t="8847" x="1884363" y="5500688"/>
          <p14:tracePt t="8847" x="1928813" y="5500688"/>
          <p14:tracePt t="8864" x="1965325" y="5500688"/>
          <p14:tracePt t="8881" x="2000250" y="5500688"/>
          <p14:tracePt t="8897" x="2017713" y="5500688"/>
          <p14:tracePt t="8914" x="2036763" y="5510213"/>
          <p14:tracePt t="8930" x="2044700" y="5510213"/>
          <p14:tracePt t="8946" x="2054225" y="5510213"/>
          <p14:tracePt t="9018" x="2062163" y="5510213"/>
          <p14:tracePt t="9723" x="2062163" y="5518150"/>
          <p14:tracePt t="9731" x="2089150" y="5527675"/>
          <p14:tracePt t="9748" x="2116138" y="5537200"/>
          <p14:tracePt t="9764" x="2170113" y="5545138"/>
          <p14:tracePt t="9780" x="2232025" y="5562600"/>
          <p14:tracePt t="9796" x="2286000" y="5581650"/>
          <p14:tracePt t="9812" x="2339975" y="5599113"/>
          <p14:tracePt t="9828" x="2384425" y="5626100"/>
          <p14:tracePt t="9847" x="2411413" y="5643563"/>
          <p14:tracePt t="9863" x="2438400" y="5661025"/>
          <p14:tracePt t="9879" x="2446338" y="5680075"/>
          <p14:tracePt t="9895" x="2465388" y="5697538"/>
          <p14:tracePt t="9912" x="2473325" y="5724525"/>
          <p14:tracePt t="9929" x="2482850" y="5741988"/>
          <p14:tracePt t="9945" x="2490788" y="5768975"/>
          <p14:tracePt t="9963" x="2490788" y="5786438"/>
          <p14:tracePt t="9979" x="2500313" y="5813425"/>
          <p14:tracePt t="9996" x="2500313" y="5830888"/>
          <p14:tracePt t="10012" x="2500313" y="5840413"/>
          <p14:tracePt t="10028" x="2509838" y="5840413"/>
          <p14:tracePt t="10045" x="2509838" y="5867400"/>
          <p14:tracePt t="10063" x="2509838" y="5884863"/>
          <p14:tracePt t="10079" x="2509838" y="5894388"/>
          <p14:tracePt t="10096" x="2509838" y="5902325"/>
          <p14:tracePt t="10112" x="2509838" y="5919788"/>
          <p14:tracePt t="10129" x="2509838" y="5929313"/>
          <p14:tracePt t="10155" x="2509838" y="5938838"/>
          <p14:tracePt t="10171" x="2509838" y="5946775"/>
          <p14:tracePt t="10186" x="2509838" y="5956300"/>
          <p14:tracePt t="10196" x="2509838" y="5965825"/>
          <p14:tracePt t="10212" x="2509838" y="5973763"/>
          <p14:tracePt t="11114" x="2517775" y="5973763"/>
          <p14:tracePt t="11433" x="2527300" y="5973763"/>
          <p14:tracePt t="11440" x="2544763" y="5973763"/>
          <p14:tracePt t="11448" x="2562225" y="5973763"/>
          <p14:tracePt t="11463" x="2643188" y="5983288"/>
          <p14:tracePt t="11480" x="2705100" y="5983288"/>
          <p14:tracePt t="11496" x="2795588" y="5983288"/>
          <p14:tracePt t="11513" x="2946400" y="5991225"/>
          <p14:tracePt t="11530" x="3089275" y="5991225"/>
          <p14:tracePt t="11546" x="3259138" y="6010275"/>
          <p14:tracePt t="11546" x="3340100" y="6010275"/>
          <p14:tracePt t="11564" x="3490913" y="6010275"/>
          <p14:tracePt t="11580" x="3679825" y="6010275"/>
          <p14:tracePt t="11596" x="3857625" y="6010275"/>
          <p14:tracePt t="11613" x="4062413" y="6010275"/>
          <p14:tracePt t="11629" x="4251325" y="6000750"/>
          <p14:tracePt t="11646" x="4446588" y="5991225"/>
          <p14:tracePt t="11662" x="4625975" y="5983288"/>
          <p14:tracePt t="11662" x="4714875" y="5983288"/>
          <p14:tracePt t="11681" x="4894263" y="5983288"/>
          <p14:tracePt t="11697" x="5081588" y="5973763"/>
          <p14:tracePt t="11713" x="5241925" y="5965825"/>
          <p14:tracePt t="11729" x="5402263" y="5946775"/>
          <p14:tracePt t="11745" x="5527675" y="5938838"/>
          <p14:tracePt t="11762" x="5670550" y="5929313"/>
          <p14:tracePt t="11779" x="5857875" y="5929313"/>
          <p14:tracePt t="11797" x="5973763" y="5911850"/>
          <p14:tracePt t="11813" x="5991225" y="5911850"/>
          <p14:tracePt t="11830" x="6018213" y="5911850"/>
          <p14:tracePt t="11845" x="6010275" y="5911850"/>
          <p14:tracePt t="12245" x="5991225" y="5911850"/>
          <p14:tracePt t="12253" x="5983288" y="5919788"/>
          <p14:tracePt t="12262" x="5946775" y="5938838"/>
          <p14:tracePt t="12279" x="5919788" y="5956300"/>
          <p14:tracePt t="12295" x="5875338" y="5973763"/>
          <p14:tracePt t="12312" x="5848350" y="5983288"/>
          <p14:tracePt t="12312" x="5822950" y="5983288"/>
          <p14:tracePt t="12330" x="5786438" y="5991225"/>
          <p14:tracePt t="12346" x="5741988" y="6000750"/>
          <p14:tracePt t="12363" x="5688013" y="6000750"/>
          <p14:tracePt t="12379" x="5653088" y="6010275"/>
          <p14:tracePt t="12396" x="5616575" y="6010275"/>
          <p14:tracePt t="12412" x="5589588" y="6010275"/>
          <p14:tracePt t="12429" x="5562600" y="6018213"/>
          <p14:tracePt t="12429" x="5554663" y="6018213"/>
          <p14:tracePt t="12447" x="5537200" y="6027738"/>
          <p14:tracePt t="12464" x="5518150" y="6037263"/>
          <p14:tracePt t="12479" x="5500688" y="6037263"/>
          <p14:tracePt t="12496" x="5491163" y="6045200"/>
          <p14:tracePt t="12512" x="5500688" y="6045200"/>
          <p14:tracePt t="12609" x="5518150" y="6045200"/>
          <p14:tracePt t="12616" x="5537200" y="6054725"/>
          <p14:tracePt t="12628" x="5589588" y="6054725"/>
          <p14:tracePt t="12646" x="5634038" y="6054725"/>
          <p14:tracePt t="12646" x="5653088" y="6054725"/>
          <p14:tracePt t="12665" x="5680075" y="6062663"/>
          <p14:tracePt t="12680" x="5724525" y="6072188"/>
          <p14:tracePt t="12696" x="5741988" y="6081713"/>
          <p14:tracePt t="12712" x="5768975" y="6081713"/>
          <p14:tracePt t="12729" x="5776913" y="6089650"/>
          <p14:tracePt t="12745" x="5786438" y="6089650"/>
          <p14:tracePt t="12762" x="5795963" y="6089650"/>
          <p14:tracePt t="12779" x="5803900" y="6089650"/>
          <p14:tracePt t="12818" x="5803900" y="6099175"/>
          <p14:tracePt t="12856" x="5813425" y="6099175"/>
          <p14:tracePt t="12903" x="5813425" y="6081713"/>
          <p14:tracePt t="13452" x="5813425" y="6062663"/>
          <p14:tracePt t="13460" x="5813425" y="6045200"/>
          <p14:tracePt t="13468" x="5813425" y="6037263"/>
          <p14:tracePt t="13478" x="5813425" y="5991225"/>
          <p14:tracePt t="13496" x="5803900" y="5946775"/>
          <p14:tracePt t="13512" x="5795963" y="5875338"/>
          <p14:tracePt t="13530" x="5786438" y="5803900"/>
          <p14:tracePt t="13547" x="5751513" y="5697538"/>
          <p14:tracePt t="13563" x="5724525" y="5599113"/>
          <p14:tracePt t="13579" x="5697538" y="5518150"/>
          <p14:tracePt t="13595" x="5680075" y="5438775"/>
          <p14:tracePt t="13613" x="5661025" y="5348288"/>
          <p14:tracePt t="13629" x="5634038" y="5224463"/>
          <p14:tracePt t="13647" x="5626100" y="5160963"/>
          <p14:tracePt t="13663" x="5626100" y="5099050"/>
          <p14:tracePt t="13679" x="5608638" y="5027613"/>
          <p14:tracePt t="13696" x="5599113" y="4965700"/>
          <p14:tracePt t="13712" x="5581650" y="4884738"/>
          <p14:tracePt t="13729" x="5562600" y="4795838"/>
          <p14:tracePt t="13729" x="5554663" y="4751388"/>
          <p14:tracePt t="13747" x="5510213" y="4643438"/>
          <p14:tracePt t="13764" x="5483225" y="4562475"/>
          <p14:tracePt t="13780" x="5465763" y="4527550"/>
          <p14:tracePt t="13795" x="5465763" y="4500563"/>
          <p14:tracePt t="13812" x="5465763" y="4483100"/>
          <p14:tracePt t="14110" x="5473700" y="4456113"/>
          <p14:tracePt t="14118" x="5483225" y="4429125"/>
          <p14:tracePt t="14128" x="5491163" y="4357688"/>
          <p14:tracePt t="14147" x="5510213" y="4241800"/>
          <p14:tracePt t="14147" x="5510213" y="4179888"/>
          <p14:tracePt t="14166" x="5510213" y="4125913"/>
          <p14:tracePt t="14179" x="5491163" y="3911600"/>
          <p14:tracePt t="14197" x="5446713" y="3732213"/>
          <p14:tracePt t="14213" x="5402263" y="3571875"/>
          <p14:tracePt t="14229" x="5348288" y="3438525"/>
          <p14:tracePt t="14246" x="5313363" y="3340100"/>
          <p14:tracePt t="14262" x="5268913" y="3259138"/>
          <p14:tracePt t="14279" x="5214938" y="3116263"/>
          <p14:tracePt t="14296" x="5187950" y="3009900"/>
          <p14:tracePt t="14313" x="5153025" y="2911475"/>
          <p14:tracePt t="14329" x="5126038" y="2830513"/>
          <p14:tracePt t="14346" x="5089525" y="2751138"/>
          <p14:tracePt t="14362" x="5062538" y="2697163"/>
          <p14:tracePt t="14378" x="5045075" y="2660650"/>
          <p14:tracePt t="14378" x="5037138" y="2643188"/>
          <p14:tracePt t="14397" x="5027613" y="2625725"/>
          <p14:tracePt t="14413" x="5018088" y="2598738"/>
          <p14:tracePt t="14429" x="5000625" y="2571750"/>
          <p14:tracePt t="14446" x="4991100" y="2562225"/>
          <p14:tracePt t="14461" x="4983163" y="2544763"/>
          <p14:tracePt t="14478" x="4973638" y="2536825"/>
          <p14:tracePt t="14495" x="4965700" y="2517775"/>
          <p14:tracePt t="14513" x="4956175" y="2509838"/>
          <p14:tracePt t="14536" x="4946650" y="2509838"/>
          <p14:tracePt t="14545" x="4929188" y="2500313"/>
          <p14:tracePt t="14563" x="4902200" y="2490788"/>
          <p14:tracePt t="14579" x="4884738" y="2490788"/>
          <p14:tracePt t="14596" x="4848225" y="2490788"/>
          <p14:tracePt t="14596" x="4840288" y="2490788"/>
          <p14:tracePt t="14614" x="4803775" y="2490788"/>
          <p14:tracePt t="14630" x="4768850" y="2490788"/>
          <p14:tracePt t="14646" x="4714875" y="2490788"/>
          <p14:tracePt t="14664" x="4660900" y="2490788"/>
          <p14:tracePt t="14679" x="4608513" y="2490788"/>
          <p14:tracePt t="14696" x="4545013" y="2509838"/>
          <p14:tracePt t="14696" x="4483100" y="2527300"/>
          <p14:tracePt t="14714" x="4375150" y="2554288"/>
          <p14:tracePt t="14730" x="4303713" y="2571750"/>
          <p14:tracePt t="14746" x="4251325" y="2581275"/>
          <p14:tracePt t="14763" x="4187825" y="2589213"/>
          <p14:tracePt t="14780" x="4160838" y="2589213"/>
          <p14:tracePt t="14795" x="4133850" y="2589213"/>
          <p14:tracePt t="14812" x="4098925" y="2589213"/>
          <p14:tracePt t="14812" x="4089400" y="2589213"/>
          <p14:tracePt t="14830" x="4081463" y="2589213"/>
          <p14:tracePt t="14846" x="4071938" y="2589213"/>
          <p14:tracePt t="14863" x="4062413" y="2589213"/>
          <p14:tracePt t="14879" x="4054475" y="2589213"/>
          <p14:tracePt t="14915" x="4044950" y="2589213"/>
          <p14:tracePt t="14938" x="4037013" y="2589213"/>
          <p14:tracePt t="15023" x="4037013" y="2598738"/>
          <p14:tracePt t="15070" x="4027488" y="2598738"/>
          <p14:tracePt t="15496" x="4027488" y="2608263"/>
          <p14:tracePt t="15542" x="4027488" y="2616200"/>
          <p14:tracePt t="15565" x="4017963" y="2616200"/>
          <p14:tracePt t="15573" x="4017963" y="2633663"/>
          <p14:tracePt t="15580" x="4010025" y="2643188"/>
          <p14:tracePt t="15597" x="4000500" y="2670175"/>
          <p14:tracePt t="15613" x="3990975" y="2705100"/>
          <p14:tracePt t="15629" x="3990975" y="2751138"/>
          <p14:tracePt t="15646" x="3983038" y="2776538"/>
          <p14:tracePt t="15663" x="3983038" y="2813050"/>
          <p14:tracePt t="15679" x="3973513" y="2840038"/>
          <p14:tracePt t="15695" x="3965575" y="2894013"/>
          <p14:tracePt t="15713" x="3946525" y="2928938"/>
          <p14:tracePt t="15729" x="3938588" y="2973388"/>
          <p14:tracePt t="15746" x="3919538" y="3000375"/>
          <p14:tracePt t="15762" x="3919538" y="3027363"/>
          <p14:tracePt t="15780" x="3911600" y="3044825"/>
          <p14:tracePt t="15795" x="3911600" y="3054350"/>
          <p14:tracePt t="15812" x="3902075" y="3071813"/>
          <p14:tracePt t="16061" x="3867150" y="3108325"/>
          <p14:tracePt t="16068" x="3848100" y="3152775"/>
          <p14:tracePt t="16079" x="3768725" y="3259138"/>
          <p14:tracePt t="16096" x="3705225" y="3348038"/>
          <p14:tracePt t="16112" x="3679825" y="3384550"/>
          <p14:tracePt t="16130" x="3652838" y="3419475"/>
          <p14:tracePt t="16147" x="3643313" y="3446463"/>
          <p14:tracePt t="16164" x="3643313" y="3473450"/>
          <p14:tracePt t="16180" x="3625850" y="3490913"/>
          <p14:tracePt t="16196" x="3616325" y="3527425"/>
          <p14:tracePt t="16213" x="3616325" y="3544888"/>
          <p14:tracePt t="16229" x="3608388" y="3554413"/>
          <p14:tracePt t="16245" x="3608388" y="3562350"/>
          <p14:tracePt t="16262" x="3608388" y="3571875"/>
          <p14:tracePt t="16279" x="3616325" y="3581400"/>
          <p14:tracePt t="16332" x="3625850" y="3581400"/>
          <p14:tracePt t="16339" x="3633788" y="3581400"/>
          <p14:tracePt t="16355" x="3643313" y="3581400"/>
          <p14:tracePt t="16363" x="3660775" y="3581400"/>
          <p14:tracePt t="16380" x="3679825" y="3581400"/>
          <p14:tracePt t="16396" x="3687763" y="3581400"/>
          <p14:tracePt t="16412" x="3714750" y="3581400"/>
          <p14:tracePt t="16428" x="3741738" y="3581400"/>
          <p14:tracePt t="16446" x="3822700" y="3554413"/>
          <p14:tracePt t="16463" x="3867150" y="3544888"/>
          <p14:tracePt t="16480" x="3919538" y="3536950"/>
          <p14:tracePt t="16496" x="3973513" y="3536950"/>
          <p14:tracePt t="16513" x="4017963" y="3536950"/>
          <p14:tracePt t="16528" x="4062413" y="3536950"/>
          <p14:tracePt t="16546" x="4116388" y="3536950"/>
          <p14:tracePt t="16546" x="4170363" y="3536950"/>
          <p14:tracePt t="16564" x="4241800" y="3536950"/>
          <p14:tracePt t="16580" x="4313238" y="3536950"/>
          <p14:tracePt t="16596" x="4384675" y="3536950"/>
          <p14:tracePt t="16613" x="4456113" y="3527425"/>
          <p14:tracePt t="16628" x="4527550" y="3517900"/>
          <p14:tracePt t="16646" x="4589463" y="3509963"/>
          <p14:tracePt t="16646" x="4616450" y="3509963"/>
          <p14:tracePt t="16665" x="4633913" y="3509963"/>
          <p14:tracePt t="16679" x="4705350" y="3509963"/>
          <p14:tracePt t="16697" x="4741863" y="3509963"/>
          <p14:tracePt t="16713" x="4776788" y="3509963"/>
          <p14:tracePt t="16729" x="4813300" y="3509963"/>
          <p14:tracePt t="16745" x="4867275" y="3509963"/>
          <p14:tracePt t="16762" x="4902200" y="3509963"/>
          <p14:tracePt t="16779" x="4973638" y="3527425"/>
          <p14:tracePt t="16797" x="5027613" y="3527425"/>
          <p14:tracePt t="16813" x="5081588" y="3544888"/>
          <p14:tracePt t="16829" x="5116513" y="3554413"/>
          <p14:tracePt t="16846" x="5160963" y="3562350"/>
          <p14:tracePt t="16862" x="5197475" y="3571875"/>
          <p14:tracePt t="16878" x="5214938" y="3581400"/>
          <p14:tracePt t="16878" x="5224463" y="3581400"/>
          <p14:tracePt t="16897" x="5232400" y="3581400"/>
          <p14:tracePt t="16919" x="5241925" y="3581400"/>
          <p14:tracePt t="17831" x="5251450" y="3581400"/>
          <p14:tracePt t="18050" x="5268913" y="3581400"/>
          <p14:tracePt t="18057" x="5286375" y="3581400"/>
          <p14:tracePt t="18065" x="5303838" y="3581400"/>
          <p14:tracePt t="18079" x="5384800" y="3544888"/>
          <p14:tracePt t="18097" x="5438775" y="3536950"/>
          <p14:tracePt t="18113" x="5510213" y="3500438"/>
          <p14:tracePt t="18129" x="5616575" y="3455988"/>
          <p14:tracePt t="18147" x="5724525" y="3419475"/>
          <p14:tracePt t="18164" x="5795963" y="3375025"/>
          <p14:tracePt t="18178" x="5848350" y="3340100"/>
          <p14:tracePt t="18178" x="5875338" y="3330575"/>
          <p14:tracePt t="18197" x="5911850" y="3286125"/>
          <p14:tracePt t="18213" x="5956300" y="3214688"/>
          <p14:tracePt t="18229" x="5991225" y="3160713"/>
          <p14:tracePt t="18246" x="6018213" y="3116263"/>
          <p14:tracePt t="18262" x="6054725" y="3054350"/>
          <p14:tracePt t="18278" x="6062663" y="3009900"/>
          <p14:tracePt t="18295" x="6081713" y="2965450"/>
          <p14:tracePt t="18295" x="6081713" y="2938463"/>
          <p14:tracePt t="18313" x="6089650" y="2857500"/>
          <p14:tracePt t="18330" x="6099175" y="2768600"/>
          <p14:tracePt t="18346" x="6116638" y="2705100"/>
          <p14:tracePt t="18363" x="6126163" y="2643188"/>
          <p14:tracePt t="18379" x="6143625" y="2554288"/>
          <p14:tracePt t="18395" x="6170613" y="2428875"/>
          <p14:tracePt t="18395" x="6197600" y="2374900"/>
          <p14:tracePt t="18413" x="6224588" y="2276475"/>
          <p14:tracePt t="18430" x="6251575" y="2214563"/>
          <p14:tracePt t="18446" x="6251575" y="2187575"/>
          <p14:tracePt t="18463" x="6259513" y="2179638"/>
          <p14:tracePt t="18478" x="6269038" y="2179638"/>
          <p14:tracePt t="18816" x="6276975" y="2179638"/>
          <p14:tracePt t="18847" x="6286500" y="2179638"/>
          <p14:tracePt t="18862" x="6296025" y="2187575"/>
          <p14:tracePt t="18878" x="6303963" y="2187575"/>
          <p14:tracePt t="18885" x="6313488" y="2187575"/>
          <p14:tracePt t="18901" x="6313488" y="2197100"/>
          <p14:tracePt t="18912" x="6330950" y="2205038"/>
          <p14:tracePt t="18928" x="6357938" y="2205038"/>
          <p14:tracePt t="18946" x="6375400" y="2224088"/>
          <p14:tracePt t="18946" x="6394450" y="2224088"/>
          <p14:tracePt t="18964" x="6419850" y="2232025"/>
          <p14:tracePt t="18980" x="6465888" y="2241550"/>
          <p14:tracePt t="18996" x="6491288" y="2259013"/>
          <p14:tracePt t="19013" x="6537325" y="2259013"/>
          <p14:tracePt t="19029" x="6572250" y="2276475"/>
          <p14:tracePt t="19045" x="6634163" y="2286000"/>
          <p14:tracePt t="19045" x="6661150" y="2286000"/>
          <p14:tracePt t="19063" x="6732588" y="2295525"/>
          <p14:tracePt t="19080" x="6804025" y="2303463"/>
          <p14:tracePt t="19096" x="6858000" y="2312988"/>
          <p14:tracePt t="19113" x="6911975" y="2312988"/>
          <p14:tracePt t="19129" x="6965950" y="2312988"/>
          <p14:tracePt t="19146" x="7027863" y="2312988"/>
          <p14:tracePt t="19146" x="7054850" y="2312988"/>
          <p14:tracePt t="19165" x="7089775" y="2312988"/>
          <p14:tracePt t="19178" x="7143750" y="2303463"/>
          <p14:tracePt t="19197" x="7170738" y="2295525"/>
          <p14:tracePt t="19213" x="7197725" y="2286000"/>
          <p14:tracePt t="19229" x="7215188" y="2286000"/>
          <p14:tracePt t="19245" x="7242175" y="2286000"/>
          <p14:tracePt t="19263" x="7259638" y="2286000"/>
          <p14:tracePt t="19263" x="7277100" y="2286000"/>
          <p14:tracePt t="19280" x="7296150" y="2286000"/>
          <p14:tracePt t="19296" x="7323138" y="2276475"/>
          <p14:tracePt t="19313" x="7348538" y="2268538"/>
          <p14:tracePt t="19329" x="7358063" y="2268538"/>
          <p14:tracePt t="19345" x="7385050" y="2268538"/>
          <p14:tracePt t="19362" x="7402513" y="2268538"/>
          <p14:tracePt t="19378" x="7412038" y="2268538"/>
          <p14:tracePt t="19396" x="7419975" y="2268538"/>
          <p14:tracePt t="20307" x="7419975" y="2276475"/>
          <p14:tracePt t="20395" x="7419975" y="2286000"/>
          <p14:tracePt t="20403" x="7419975" y="2295525"/>
          <p14:tracePt t="20412" x="7419975" y="2322513"/>
          <p14:tracePt t="20429" x="7419975" y="2357438"/>
          <p14:tracePt t="20445" x="7419975" y="2411413"/>
          <p14:tracePt t="20462" x="7419975" y="2482850"/>
          <p14:tracePt t="20462" x="7419975" y="2527300"/>
          <p14:tracePt t="20480" x="7419975" y="2625725"/>
          <p14:tracePt t="20496" x="7419975" y="2732088"/>
          <p14:tracePt t="20513" x="7429500" y="2840038"/>
          <p14:tracePt t="20529" x="7439025" y="2955925"/>
          <p14:tracePt t="20545" x="7456488" y="3081338"/>
          <p14:tracePt t="20562" x="7466013" y="3179763"/>
          <p14:tracePt t="20579" x="7491413" y="3303588"/>
          <p14:tracePt t="20597" x="7500938" y="3394075"/>
          <p14:tracePt t="20613" x="7510463" y="3465513"/>
          <p14:tracePt t="20629" x="7510463" y="3536950"/>
          <p14:tracePt t="20646" x="7510463" y="3581400"/>
          <p14:tracePt t="20664" x="7510463" y="3633788"/>
          <p14:tracePt t="20679" x="7510463" y="3670300"/>
          <p14:tracePt t="20679" x="7510463" y="3679825"/>
          <p14:tracePt t="20697" x="7510463" y="3697288"/>
          <p14:tracePt t="20713" x="7510463" y="3705225"/>
          <p14:tracePt t="20729" x="7510463" y="3714750"/>
          <p14:tracePt t="20745" x="7510463" y="3732213"/>
          <p14:tracePt t="21068" x="7510463" y="3751263"/>
          <p14:tracePt t="21076" x="7510463" y="3776663"/>
          <p14:tracePt t="21083" x="7510463" y="3795713"/>
          <p14:tracePt t="21095" x="7510463" y="3848100"/>
          <p14:tracePt t="21112" x="7510463" y="3911600"/>
          <p14:tracePt t="21112" x="7510463" y="3938588"/>
          <p14:tracePt t="21130" x="7510463" y="3983038"/>
          <p14:tracePt t="21147" x="7500938" y="4037013"/>
          <p14:tracePt t="21164" x="7491413" y="4089400"/>
          <p14:tracePt t="21179" x="7473950" y="4170363"/>
          <p14:tracePt t="21195" x="7446963" y="4251325"/>
          <p14:tracePt t="21212" x="7429500" y="4313238"/>
          <p14:tracePt t="21229" x="7419975" y="4357688"/>
          <p14:tracePt t="21229" x="7402513" y="4384675"/>
          <p14:tracePt t="21247" x="7385050" y="4438650"/>
          <p14:tracePt t="21264" x="7348538" y="4500563"/>
          <p14:tracePt t="21279" x="7277100" y="4589463"/>
          <p14:tracePt t="21296" x="7205663" y="4670425"/>
          <p14:tracePt t="21312" x="7143750" y="4732338"/>
          <p14:tracePt t="21329" x="7116763" y="4768850"/>
          <p14:tracePt t="21329" x="7108825" y="4776788"/>
          <p14:tracePt t="21347" x="7099300" y="4795838"/>
          <p14:tracePt t="21363" x="7081838" y="4822825"/>
          <p14:tracePt t="21379" x="7054850" y="4840288"/>
          <p14:tracePt t="21396" x="7018338" y="4867275"/>
          <p14:tracePt t="21412" x="7000875" y="4884738"/>
          <p14:tracePt t="21428" x="6973888" y="4894263"/>
          <p14:tracePt t="21446" x="6973888" y="4902200"/>
          <p14:tracePt t="21461" x="6965950" y="4911725"/>
          <p14:tracePt t="21479" x="6965950" y="4919663"/>
          <p14:tracePt t="21502" x="6965950" y="4929188"/>
          <p14:tracePt t="21540" x="6965950" y="4938713"/>
          <p14:tracePt t="21587" x="6965950" y="4946650"/>
          <p14:tracePt t="21618" x="6973888" y="4946650"/>
          <p14:tracePt t="21633" x="6983413" y="4946650"/>
          <p14:tracePt t="21641" x="7000875" y="4946650"/>
          <p14:tracePt t="21648" x="7018338" y="4946650"/>
          <p14:tracePt t="21648" x="7037388" y="4946650"/>
          <p14:tracePt t="21664" x="7062788" y="4946650"/>
          <p14:tracePt t="21678" x="7153275" y="4946650"/>
          <p14:tracePt t="21697" x="7215188" y="4938713"/>
          <p14:tracePt t="21713" x="7313613" y="4929188"/>
          <p14:tracePt t="21729" x="7402513" y="4919663"/>
          <p14:tracePt t="21746" x="7466013" y="4911725"/>
          <p14:tracePt t="21763" x="7527925" y="4902200"/>
          <p14:tracePt t="21779" x="7608888" y="4884738"/>
          <p14:tracePt t="21797" x="7661275" y="4884738"/>
          <p14:tracePt t="21814" x="7715250" y="4875213"/>
          <p14:tracePt t="21830" x="7751763" y="4875213"/>
          <p14:tracePt t="21846" x="7796213" y="4875213"/>
          <p14:tracePt t="21862" x="7823200" y="4875213"/>
          <p14:tracePt t="21879" x="7848600" y="4875213"/>
          <p14:tracePt t="21879" x="7858125" y="4875213"/>
          <p14:tracePt t="21897" x="7867650" y="4875213"/>
          <p14:tracePt t="21913" x="7885113" y="4875213"/>
          <p14:tracePt t="21929" x="7902575" y="4875213"/>
          <p14:tracePt t="21946" x="7920038" y="4875213"/>
          <p14:tracePt t="21961" x="7939088" y="4875213"/>
          <p14:tracePt t="21979" x="7966075" y="4875213"/>
          <p14:tracePt t="21995" x="8018463" y="4867275"/>
          <p14:tracePt t="22013" x="8062913" y="4867275"/>
          <p14:tracePt t="22030" x="8099425" y="4867275"/>
          <p14:tracePt t="22046" x="8126413" y="4857750"/>
          <p14:tracePt t="22062" x="8170863" y="4857750"/>
          <p14:tracePt t="22078" x="8197850" y="4857750"/>
          <p14:tracePt t="22096" x="8232775" y="4848225"/>
          <p14:tracePt t="22096" x="8251825" y="4848225"/>
          <p14:tracePt t="22114" x="8296275" y="4848225"/>
          <p14:tracePt t="22130" x="8331200" y="4848225"/>
          <p14:tracePt t="22146" x="8367713" y="4848225"/>
          <p14:tracePt t="22164" x="8394700" y="4840288"/>
          <p14:tracePt t="22179" x="8420100" y="4840288"/>
          <p14:tracePt t="22195" x="8447088" y="4830763"/>
          <p14:tracePt t="22195" x="8466138" y="4830763"/>
          <p14:tracePt t="22214" x="8491538" y="4830763"/>
          <p14:tracePt t="22230" x="8518525" y="4830763"/>
          <p14:tracePt t="22246" x="8537575" y="4830763"/>
          <p14:tracePt t="22263" x="8555038" y="4830763"/>
          <p14:tracePt t="22279" x="8562975" y="4830763"/>
          <p14:tracePt t="22295" x="8572500" y="4830763"/>
          <p14:tracePt t="22311" x="8582025" y="4830763"/>
          <p14:tracePt t="22345" x="8589963" y="4830763"/>
          <p14:tracePt t="22841" x="8599488" y="4830763"/>
          <p14:tracePt t="22856" x="8609013" y="4830763"/>
          <p14:tracePt t="22864" x="8626475" y="4830763"/>
          <p14:tracePt t="22880" x="8643938" y="4840288"/>
          <p14:tracePt t="22896" x="8661400" y="4848225"/>
          <p14:tracePt t="22913" x="8680450" y="4857750"/>
          <p14:tracePt t="22929" x="8697913" y="4867275"/>
          <p14:tracePt t="22946" x="8732838" y="4884738"/>
          <p14:tracePt t="22963" x="8769350" y="4911725"/>
          <p14:tracePt t="22963" x="8777288" y="4919663"/>
          <p14:tracePt t="22980" x="8813800" y="4946650"/>
          <p14:tracePt t="22997" x="8848725" y="4965700"/>
          <p14:tracePt t="23013" x="8902700" y="4983163"/>
          <p14:tracePt t="23030" x="8929688" y="5010150"/>
          <p14:tracePt t="23045" x="8966200" y="5027613"/>
          <p14:tracePt t="23062" x="8991600" y="5054600"/>
          <p14:tracePt t="23079" x="9010650" y="5062538"/>
          <p14:tracePt t="23096" x="9018588" y="5081588"/>
          <p14:tracePt t="23113" x="9037638" y="5089525"/>
          <p14:tracePt t="23129" x="9045575" y="5108575"/>
          <p14:tracePt t="23146" x="9055100" y="5116513"/>
          <p14:tracePt t="23162" x="9055100" y="5133975"/>
          <p14:tracePt t="23178" x="9063038" y="5153025"/>
          <p14:tracePt t="23178" x="9063038" y="5160963"/>
          <p14:tracePt t="23197" x="9072563" y="5170488"/>
          <p14:tracePt t="23213" x="9072563" y="5180013"/>
          <p14:tracePt t="23230" x="9072563" y="5187950"/>
          <p14:tracePt t="23245" x="9072563" y="5197475"/>
          <p14:tracePt t="23262" x="9082088" y="5205413"/>
          <p14:tracePt t="23278" x="9082088" y="5214938"/>
          <p14:tracePt t="23295" x="9082088" y="5224463"/>
          <p14:tracePt t="23313" x="9082088" y="5232400"/>
          <p14:tracePt t="23329" x="9082088" y="5241925"/>
          <p14:tracePt t="23346" x="9082088" y="5251450"/>
          <p14:tracePt t="23367" x="9082088" y="5259388"/>
          <p14:tracePt t="23390" x="9082088" y="5268913"/>
          <p14:tracePt t="23398" x="9082088" y="5276850"/>
          <p14:tracePt t="24307" x="9082088" y="5286375"/>
          <p14:tracePt t="24876" x="9082088" y="5295900"/>
          <p14:tracePt t="24891" x="9082088" y="5303838"/>
          <p14:tracePt t="24899" x="9082088" y="5322888"/>
          <p14:tracePt t="24912" x="9082088" y="5340350"/>
          <p14:tracePt t="24912" x="9082088" y="5357813"/>
          <p14:tracePt t="24931" x="9072563" y="5411788"/>
          <p14:tracePt t="24947" x="9072563" y="5465763"/>
          <p14:tracePt t="24963" x="9063038" y="5527675"/>
          <p14:tracePt t="24979" x="9063038" y="5599113"/>
          <p14:tracePt t="24995" x="9063038" y="5688013"/>
          <p14:tracePt t="25013" x="9063038" y="5776913"/>
          <p14:tracePt t="25028" x="9063038" y="5867400"/>
          <p14:tracePt t="25028" x="9063038" y="5919788"/>
          <p14:tracePt t="25047" x="9072563" y="6010275"/>
          <p14:tracePt t="25064" x="9109075" y="6089650"/>
          <p14:tracePt t="25079" x="9134475" y="6161088"/>
          <p14:tracePt t="25096" x="9170988" y="6215063"/>
          <p14:tracePt t="25112" x="9188450" y="6276975"/>
          <p14:tracePt t="25129" x="9205913" y="6303963"/>
          <p14:tracePt t="25146" x="9224963" y="6330950"/>
          <p14:tracePt t="25163" x="9224963" y="6340475"/>
          <p14:tracePt t="25495" x="9232900" y="6340475"/>
          <p14:tracePt t="25503" x="9232900" y="6348413"/>
          <p14:tracePt t="25512" x="9259888" y="6375400"/>
          <p14:tracePt t="25529" x="9313863" y="6402388"/>
          <p14:tracePt t="25545" x="9385300" y="6438900"/>
          <p14:tracePt t="25562" x="9466263" y="6473825"/>
          <p14:tracePt t="25579" x="9582150" y="6518275"/>
          <p14:tracePt t="25597" x="9661525" y="6545263"/>
          <p14:tracePt t="25613" x="9742488" y="6572250"/>
          <p14:tracePt t="25629" x="9831388" y="6581775"/>
          <p14:tracePt t="25646" x="9902825" y="6581775"/>
          <p14:tracePt t="25662" x="9966325" y="6581775"/>
          <p14:tracePt t="25679" x="10028238" y="6581775"/>
          <p14:tracePt t="25679" x="10063163" y="6581775"/>
          <p14:tracePt t="25697" x="10126663" y="6581775"/>
          <p14:tracePt t="25713" x="10188575" y="6581775"/>
          <p14:tracePt t="25729" x="10252075" y="6581775"/>
          <p14:tracePt t="25746" x="10304463" y="6572250"/>
          <p14:tracePt t="25762" x="10348913" y="6572250"/>
          <p14:tracePt t="25780" x="10394950" y="6562725"/>
          <p14:tracePt t="25796" x="10456863" y="6554788"/>
          <p14:tracePt t="25813" x="10501313" y="6545263"/>
          <p14:tracePt t="25830" x="10537825" y="6537325"/>
          <p14:tracePt t="25846" x="10555288" y="6537325"/>
          <p14:tracePt t="25863" x="10572750" y="6527800"/>
          <p14:tracePt t="25879" x="10582275" y="6527800"/>
          <p14:tracePt t="25895" x="10590213" y="6527800"/>
          <p14:tracePt t="25913" x="10609263" y="6518275"/>
          <p14:tracePt t="25930" x="10617200" y="6510338"/>
          <p14:tracePt t="25944" x="10644188" y="6500813"/>
          <p14:tracePt t="25961" x="10671175" y="6491288"/>
          <p14:tracePt t="25977" x="10688638" y="6491288"/>
          <p14:tracePt t="25995" x="10698163" y="6483350"/>
          <p14:tracePt t="26012" x="10725150" y="6483350"/>
          <p14:tracePt t="26030" x="10733088" y="6483350"/>
          <p14:tracePt t="26045" x="10742613" y="6473825"/>
          <p14:tracePt t="26063" x="10752138" y="6473825"/>
          <p14:tracePt t="26078" x="10760075" y="6473825"/>
          <p14:tracePt t="26114" x="10752138" y="6473825"/>
          <p14:tracePt t="26958" x="10742613" y="6473825"/>
          <p14:tracePt t="26966" x="10715625" y="6473825"/>
          <p14:tracePt t="26978" x="10626725" y="6473825"/>
          <p14:tracePt t="26978" x="10555288" y="6473825"/>
          <p14:tracePt t="26997" x="10412413" y="6456363"/>
          <p14:tracePt t="27013" x="10242550" y="6438900"/>
          <p14:tracePt t="27029" x="10090150" y="6402388"/>
          <p14:tracePt t="27046" x="9956800" y="6357938"/>
          <p14:tracePt t="27062" x="9831388" y="6276975"/>
          <p14:tracePt t="27078" x="9715500" y="6170613"/>
          <p14:tracePt t="27096" x="9617075" y="6027738"/>
          <p14:tracePt t="27096" x="9572625" y="5929313"/>
          <p14:tracePt t="27113" x="9501188" y="5732463"/>
          <p14:tracePt t="27130" x="9447213" y="5527675"/>
          <p14:tracePt t="27147" x="9402763" y="5330825"/>
          <p14:tracePt t="27164" x="9375775" y="5133975"/>
          <p14:tracePt t="27179" x="9367838" y="4956175"/>
          <p14:tracePt t="27196" x="9358313" y="4776788"/>
          <p14:tracePt t="27196" x="9358313" y="4697413"/>
          <p14:tracePt t="27214" x="9367838" y="4527550"/>
          <p14:tracePt t="27230" x="9402763" y="4367213"/>
          <p14:tracePt t="27246" x="9466263" y="4205288"/>
          <p14:tracePt t="27263" x="9528175" y="4089400"/>
          <p14:tracePt t="27279" x="9590088" y="4000500"/>
          <p14:tracePt t="27295" x="9609138" y="3990975"/>
          <p14:tracePt t="27312" x="9626600" y="3983038"/>
          <p14:tracePt t="27329" x="9626600" y="3973513"/>
          <p14:tracePt t="27624" x="9626600" y="3965575"/>
          <p14:tracePt t="27647" x="9626600" y="3956050"/>
          <p14:tracePt t="27654" x="9626600" y="3946525"/>
          <p14:tracePt t="27664" x="9626600" y="3911600"/>
          <p14:tracePt t="27679" x="9626600" y="3875088"/>
          <p14:tracePt t="27696" x="9626600" y="3822700"/>
          <p14:tracePt t="27712" x="9626600" y="3768725"/>
          <p14:tracePt t="27728" x="9617075" y="3741738"/>
          <p14:tracePt t="27746" x="9609138" y="3705225"/>
          <p14:tracePt t="27746" x="9609138" y="3679825"/>
          <p14:tracePt t="27764" x="9599613" y="3625850"/>
          <p14:tracePt t="27780" x="9582150" y="3571875"/>
          <p14:tracePt t="27796" x="9582150" y="3527425"/>
          <p14:tracePt t="27813" x="9572625" y="3490913"/>
          <p14:tracePt t="27828" x="9563100" y="3455988"/>
          <p14:tracePt t="27846" x="9563100" y="3429000"/>
          <p14:tracePt t="27846" x="9563100" y="3411538"/>
          <p14:tracePt t="27864" x="9563100" y="3384550"/>
          <p14:tracePt t="27880" x="9563100" y="3357563"/>
          <p14:tracePt t="27896" x="9563100" y="3330575"/>
          <p14:tracePt t="27913" x="9563100" y="3295650"/>
          <p14:tracePt t="27928" x="9563100" y="3259138"/>
          <p14:tracePt t="27945" x="9572625" y="3232150"/>
          <p14:tracePt t="27963" x="9572625" y="3197225"/>
          <p14:tracePt t="27963" x="9582150" y="3179763"/>
          <p14:tracePt t="27980" x="9590088" y="3152775"/>
          <p14:tracePt t="27997" x="9590088" y="3143250"/>
          <p14:tracePt t="28013" x="9599613" y="3125788"/>
          <p14:tracePt t="28029" x="9617075" y="3116263"/>
          <p14:tracePt t="28045" x="9626600" y="3116263"/>
          <p14:tracePt t="28062" x="9644063" y="3098800"/>
          <p14:tracePt t="28079" x="9680575" y="3098800"/>
          <p14:tracePt t="28096" x="9698038" y="3098800"/>
          <p14:tracePt t="28113" x="9715500" y="3098800"/>
          <p14:tracePt t="28129" x="9732963" y="3098800"/>
          <p14:tracePt t="28147" x="9752013" y="3098800"/>
          <p14:tracePt t="28162" x="9759950" y="3098800"/>
          <p14:tracePt t="28179" x="9777413" y="3098800"/>
          <p14:tracePt t="28179" x="9796463" y="3098800"/>
          <p14:tracePt t="28197" x="9813925" y="3098800"/>
          <p14:tracePt t="28213" x="9858375" y="3098800"/>
          <p14:tracePt t="28234" x="9902825" y="3098800"/>
          <p14:tracePt t="28247" x="9974263" y="3108325"/>
          <p14:tracePt t="28263" x="10028238" y="3108325"/>
          <p14:tracePt t="28278" x="10082213" y="3108325"/>
          <p14:tracePt t="28278" x="10109200" y="3108325"/>
          <p14:tracePt t="28297" x="10126663" y="3108325"/>
          <p14:tracePt t="28311" x="10225088" y="3108325"/>
          <p14:tracePt t="28328" x="10296525" y="3108325"/>
          <p14:tracePt t="28345" x="10375900" y="3089275"/>
          <p14:tracePt t="28363" x="10429875" y="3081338"/>
          <p14:tracePt t="28379" x="10483850" y="3071813"/>
          <p14:tracePt t="28396" x="10582275" y="3054350"/>
          <p14:tracePt t="28413" x="10661650" y="3036888"/>
          <p14:tracePt t="28430" x="10752138" y="3027363"/>
          <p14:tracePt t="28446" x="10804525" y="3017838"/>
          <p14:tracePt t="28463" x="10848975" y="3009900"/>
          <p14:tracePt t="28479" x="10885488" y="3009900"/>
          <p14:tracePt t="28496" x="10912475" y="3009900"/>
          <p14:tracePt t="28513" x="10974388" y="3009900"/>
          <p14:tracePt t="28530" x="11018838" y="3009900"/>
          <p14:tracePt t="28547" x="11063288" y="3009900"/>
          <p14:tracePt t="28563" x="11090275" y="3009900"/>
          <p14:tracePt t="28579" x="11126788" y="3009900"/>
          <p14:tracePt t="28595" x="11161713" y="3000375"/>
          <p14:tracePt t="28613" x="11188700" y="3000375"/>
          <p14:tracePt t="28613" x="11206163" y="3000375"/>
          <p14:tracePt t="28630" x="11225213" y="3000375"/>
          <p14:tracePt t="28647" x="11233150" y="3000375"/>
          <p14:tracePt t="28662" x="11242675" y="3000375"/>
          <p14:tracePt t="28777" x="11252200" y="3000375"/>
          <p14:tracePt t="29350" x="11260138" y="3000375"/>
          <p14:tracePt t="29357" x="11269663" y="3000375"/>
          <p14:tracePt t="29365" x="11277600" y="3000375"/>
          <p14:tracePt t="29378" x="11304588" y="3000375"/>
          <p14:tracePt t="29397" x="11331575" y="3000375"/>
          <p14:tracePt t="29413" x="11349038" y="3000375"/>
          <p14:tracePt t="29429" x="11368088" y="3000375"/>
          <p14:tracePt t="29446" x="11385550" y="3009900"/>
          <p14:tracePt t="29461" x="11395075" y="3009900"/>
          <p14:tracePt t="29478" x="11412538" y="3009900"/>
          <p14:tracePt t="29495" x="11420475" y="3009900"/>
          <p14:tracePt t="29513" x="11430000" y="3009900"/>
          <p14:tracePt t="29529" x="11439525" y="3009900"/>
          <p14:tracePt t="29559" x="11447463" y="3009900"/>
          <p14:tracePt t="29582" x="11456988" y="3009900"/>
          <p14:tracePt t="29613" x="11466513" y="3009900"/>
          <p14:tracePt t="29659" x="11474450" y="3009900"/>
          <p14:tracePt t="29713" x="11474450" y="3017838"/>
          <p14:tracePt t="29737" x="11483975" y="3027363"/>
          <p14:tracePt t="29775" x="11483975" y="3036888"/>
          <p14:tracePt t="29791" x="11491913" y="3036888"/>
          <p14:tracePt t="29798" x="11491913" y="3044825"/>
          <p14:tracePt t="29837" x="11501438" y="3044825"/>
          <p14:tracePt t="29860" x="11501438" y="3054350"/>
          <p14:tracePt t="29868" x="11501438" y="3062288"/>
          <p14:tracePt t="29899" x="11501438" y="3071813"/>
          <p14:tracePt t="29914" x="11501438" y="3081338"/>
          <p14:tracePt t="29938" x="11501438" y="3089275"/>
          <p14:tracePt t="29969" x="11501438" y="3108325"/>
          <p14:tracePt t="30000" x="11501438" y="3116263"/>
          <p14:tracePt t="30077" x="11474450" y="3125788"/>
          <p14:tracePt t="30093" x="11456988" y="3133725"/>
          <p14:tracePt t="30100" x="11430000" y="3143250"/>
          <p14:tracePt t="30111" x="11376025" y="3160713"/>
          <p14:tracePt t="30128" x="11296650" y="3179763"/>
          <p14:tracePt t="30147" x="11260138" y="3179763"/>
          <p14:tracePt t="30163" x="11215688" y="3179763"/>
          <p14:tracePt t="30180" x="11171238" y="3187700"/>
          <p14:tracePt t="30196" x="11117263" y="3187700"/>
          <p14:tracePt t="30212" x="11072813" y="3197225"/>
          <p14:tracePt t="30230" x="11045825" y="3205163"/>
          <p14:tracePt t="30246" x="11018838" y="3205163"/>
          <p14:tracePt t="30264" x="11018838" y="3214688"/>
          <p14:tracePt t="30279" x="11001375" y="3214688"/>
          <p14:tracePt t="30295" x="10991850" y="3224213"/>
          <p14:tracePt t="30312" x="10974388" y="3232150"/>
          <p14:tracePt t="30328" x="10956925" y="3241675"/>
          <p14:tracePt t="30346" x="10947400" y="3251200"/>
          <p14:tracePt t="30363" x="10939463" y="3259138"/>
          <p14:tracePt t="30379" x="10929938" y="3268663"/>
          <p14:tracePt t="30396" x="10920413" y="3276600"/>
          <p14:tracePt t="30413" x="10912475" y="3276600"/>
          <p14:tracePt t="30428" x="10912475" y="3286125"/>
          <p14:tracePt t="30445" x="10902950" y="3295650"/>
          <p14:tracePt t="30462" x="10902950" y="3303588"/>
          <p14:tracePt t="30478" x="10895013" y="3303588"/>
          <p14:tracePt t="30496" x="10885488" y="3303588"/>
          <p14:tracePt t="30512" x="10885488" y="3313113"/>
          <p14:tracePt t="30528" x="10885488" y="3322638"/>
          <p14:tracePt t="30549" x="10885488" y="3330575"/>
          <p14:tracePt t="30580" x="10885488" y="3340100"/>
          <p14:tracePt t="30588" x="10885488" y="3348038"/>
          <p14:tracePt t="30612" x="10885488" y="3357563"/>
          <p14:tracePt t="30634" x="10895013" y="3367088"/>
          <p14:tracePt t="30650" x="10895013" y="3375025"/>
          <p14:tracePt t="30657" x="10902950" y="3375025"/>
          <p14:tracePt t="30665" x="10912475" y="3384550"/>
          <p14:tracePt t="30678" x="10920413" y="3402013"/>
          <p14:tracePt t="30696" x="10939463" y="3411538"/>
          <p14:tracePt t="30713" x="10956925" y="3419475"/>
          <p14:tracePt t="30729" x="10974388" y="3438525"/>
          <p14:tracePt t="30746" x="11001375" y="3446463"/>
          <p14:tracePt t="30762" x="11010900" y="3455988"/>
          <p14:tracePt t="30778" x="11028363" y="3473450"/>
          <p14:tracePt t="30778" x="11045825" y="3473450"/>
          <p14:tracePt t="30797" x="11055350" y="3482975"/>
          <p14:tracePt t="30813" x="11063288" y="3490913"/>
          <p14:tracePt t="30829" x="11072813" y="3500438"/>
          <p14:tracePt t="30846" x="11082338" y="3509963"/>
          <p14:tracePt t="30862" x="11090275" y="3509963"/>
          <p14:tracePt t="30878" x="11099800" y="3517900"/>
          <p14:tracePt t="30896" x="11109325" y="3517900"/>
          <p14:tracePt t="30928" x="11109325" y="3527425"/>
          <p14:tracePt t="30936" x="11109325" y="3536950"/>
          <p14:tracePt t="30967" x="11109325" y="3544888"/>
          <p14:tracePt t="31029" x="11109325" y="3554413"/>
          <p14:tracePt t="31068" x="11117263" y="35544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789" y="193182"/>
            <a:ext cx="12192000" cy="6328235"/>
            <a:chOff x="128789" y="193182"/>
            <a:chExt cx="12192000" cy="6328235"/>
          </a:xfrm>
        </p:grpSpPr>
        <p:sp>
          <p:nvSpPr>
            <p:cNvPr id="2" name="TextBox 1"/>
            <p:cNvSpPr txBox="1"/>
            <p:nvPr/>
          </p:nvSpPr>
          <p:spPr>
            <a:xfrm>
              <a:off x="128789" y="193182"/>
              <a:ext cx="121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B   C   D   E   F   G   H   I   J   K   L   </a:t>
              </a:r>
              <a:r>
                <a:rPr lang="en-GB" sz="2400" dirty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 N   O   P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Q   R   S   T   U   V   W   X   Y   Z</a:t>
              </a:r>
            </a:p>
            <a:p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 b   c    d    e   f    g    h   </a:t>
              </a: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j    k   l 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 n    o    p 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    r    s    t    u    v   w    x    y   z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Image result for the alphabet s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0" y="1702269"/>
              <a:ext cx="6425529" cy="481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89442" y="2318197"/>
              <a:ext cx="400533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sing!</a:t>
              </a:r>
            </a:p>
            <a:p>
              <a:pPr algn="ctr"/>
              <a:endParaRPr lang="en-GB" sz="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mk-MK" sz="50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Ајде да пееме!</a:t>
              </a:r>
              <a:endParaRPr lang="en-GB" sz="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17"/>
    </mc:Choice>
    <mc:Fallback>
      <p:transition spd="slow" advTm="41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Image result for su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193182"/>
            <a:ext cx="12320789" cy="6664818"/>
            <a:chOff x="0" y="193182"/>
            <a:chExt cx="12320789" cy="6664818"/>
          </a:xfrm>
        </p:grpSpPr>
        <p:sp>
          <p:nvSpPr>
            <p:cNvPr id="4" name="TextBox 3"/>
            <p:cNvSpPr txBox="1"/>
            <p:nvPr/>
          </p:nvSpPr>
          <p:spPr>
            <a:xfrm>
              <a:off x="128789" y="193182"/>
              <a:ext cx="121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B   C   D   E   F   G   H   I   J   K   L  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   N   O   P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  R   S   T 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   V   W   X   Y   Z</a:t>
              </a:r>
            </a:p>
            <a:p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 b   c    d    e   f    g    h   </a:t>
              </a: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j    k   l   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   n    o    p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   r    s    t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u    v   w    x    y   z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 descr="Image result for queen clipar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70"/>
            <a:stretch/>
          </p:blipFill>
          <p:spPr bwMode="auto">
            <a:xfrm>
              <a:off x="128789" y="2245373"/>
              <a:ext cx="2292439" cy="343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rabbit clipar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83"/>
            <a:stretch/>
          </p:blipFill>
          <p:spPr bwMode="auto">
            <a:xfrm>
              <a:off x="3051421" y="2368438"/>
              <a:ext cx="2543175" cy="249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sun clip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789" y="242840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tiger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5"/>
            <a:stretch/>
          </p:blipFill>
          <p:spPr bwMode="auto">
            <a:xfrm>
              <a:off x="8795231" y="2428406"/>
              <a:ext cx="3326976" cy="223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41" y="1512054"/>
              <a:ext cx="1074333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Qq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2277" y="1566632"/>
              <a:ext cx="898002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Rr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39414" y="1566632"/>
              <a:ext cx="968535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97833" y="1566632"/>
              <a:ext cx="788999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Tt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226784"/>
              <a:ext cx="2811796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queen</a:t>
              </a:r>
            </a:p>
            <a:p>
              <a:pPr algn="ctr"/>
              <a:r>
                <a:rPr lang="mk-MK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кралица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41008" y="4707963"/>
              <a:ext cx="1964000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rabbit</a:t>
              </a:r>
            </a:p>
            <a:p>
              <a:pPr algn="ctr"/>
              <a:r>
                <a:rPr lang="mk-MK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зајак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02283" y="4617697"/>
              <a:ext cx="2069797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sun</a:t>
              </a:r>
            </a:p>
            <a:p>
              <a:pPr algn="ctr"/>
              <a:r>
                <a:rPr lang="mk-MK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сонце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50057" y="4543401"/>
              <a:ext cx="1907895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tiger</a:t>
              </a:r>
            </a:p>
            <a:p>
              <a:pPr algn="ctr"/>
              <a:r>
                <a:rPr lang="mk-MK" sz="5000" b="1" dirty="0" smtClean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тигар</a:t>
              </a:r>
              <a:endParaRPr lang="en-US" sz="5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29"/>
    </mc:Choice>
    <mc:Fallback>
      <p:transition spd="slow" advTm="75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73" x="11117263" y="3562350"/>
          <p14:tracePt t="6395" x="11117263" y="3571875"/>
          <p14:tracePt t="6401" x="11090275" y="3581400"/>
          <p14:tracePt t="6414" x="10875963" y="3660775"/>
          <p14:tracePt t="6433" x="10582275" y="3732213"/>
          <p14:tracePt t="6449" x="10126663" y="3830638"/>
          <p14:tracePt t="6467" x="9582150" y="3929063"/>
          <p14:tracePt t="6482" x="9018588" y="4017963"/>
          <p14:tracePt t="6500" x="8537575" y="4089400"/>
          <p14:tracePt t="6516" x="7991475" y="4116388"/>
          <p14:tracePt t="6530" x="7527925" y="4116388"/>
          <p14:tracePt t="6547" x="6777038" y="4017963"/>
          <p14:tracePt t="6565" x="6384925" y="3902075"/>
          <p14:tracePt t="6582" x="6072188" y="3751263"/>
          <p14:tracePt t="6598" x="5857875" y="3616325"/>
          <p14:tracePt t="6616" x="5661025" y="3455988"/>
          <p14:tracePt t="6632" x="5483225" y="3295650"/>
          <p14:tracePt t="6632" x="5375275" y="3187700"/>
          <p14:tracePt t="6649" x="5295900" y="3116263"/>
          <p14:tracePt t="6665" x="5232400" y="3054350"/>
          <p14:tracePt t="6683" x="5205413" y="3027363"/>
          <p14:tracePt t="6699" x="5197475" y="3027363"/>
          <p14:tracePt t="6944" x="5170488" y="3027363"/>
          <p14:tracePt t="6952" x="5099050" y="3027363"/>
          <p14:tracePt t="6966" x="4652963" y="3036888"/>
          <p14:tracePt t="6984" x="4143375" y="3036888"/>
          <p14:tracePt t="7000" x="3554413" y="3017838"/>
          <p14:tracePt t="7016" x="2928938" y="2938463"/>
          <p14:tracePt t="7033" x="2339975" y="2847975"/>
          <p14:tracePt t="7049" x="1901825" y="2724150"/>
          <p14:tracePt t="7065" x="1544638" y="2571750"/>
          <p14:tracePt t="7083" x="1133475" y="2347913"/>
          <p14:tracePt t="7100" x="1108075" y="2339975"/>
          <p14:tracePt t="7116" x="1054100" y="2312988"/>
          <p14:tracePt t="7133" x="1036638" y="2312988"/>
          <p14:tracePt t="7355" x="1027113" y="2312988"/>
          <p14:tracePt t="7370" x="1017588" y="2312988"/>
          <p14:tracePt t="7378" x="1009650" y="2312988"/>
          <p14:tracePt t="7385" x="1000125" y="2312988"/>
          <p14:tracePt t="7401" x="990600" y="2312988"/>
          <p14:tracePt t="7417" x="982663" y="2312988"/>
          <p14:tracePt t="7440" x="973138" y="2303463"/>
          <p14:tracePt t="7449" x="965200" y="2303463"/>
          <p14:tracePt t="7466" x="955675" y="2303463"/>
          <p14:tracePt t="7481" x="946150" y="2303463"/>
          <p14:tracePt t="7498" x="928688" y="2303463"/>
          <p14:tracePt t="7517" x="919163" y="2303463"/>
          <p14:tracePt t="7533" x="911225" y="2303463"/>
          <p14:tracePt t="7548" x="901700" y="2303463"/>
          <p14:tracePt t="7565" x="893763" y="2303463"/>
          <p14:tracePt t="7595" x="901700" y="2312988"/>
          <p14:tracePt t="7672" x="911225" y="2312988"/>
          <p14:tracePt t="7688" x="928688" y="2322513"/>
          <p14:tracePt t="7695" x="938213" y="2322513"/>
          <p14:tracePt t="7703" x="946150" y="2330450"/>
          <p14:tracePt t="7715" x="990600" y="2339975"/>
          <p14:tracePt t="7732" x="1017588" y="2339975"/>
          <p14:tracePt t="7732" x="1044575" y="2347913"/>
          <p14:tracePt t="7750" x="1089025" y="2357438"/>
          <p14:tracePt t="7767" x="1125538" y="2357438"/>
          <p14:tracePt t="7783" x="1160463" y="2357438"/>
          <p14:tracePt t="7799" x="1204913" y="2357438"/>
          <p14:tracePt t="7815" x="1250950" y="2366963"/>
          <p14:tracePt t="7832" x="1285875" y="2366963"/>
          <p14:tracePt t="7849" x="1322388" y="2374900"/>
          <p14:tracePt t="7867" x="1339850" y="2384425"/>
          <p14:tracePt t="7883" x="1366838" y="2384425"/>
          <p14:tracePt t="7900" x="1393825" y="2384425"/>
          <p14:tracePt t="7916" x="1419225" y="2384425"/>
          <p14:tracePt t="7933" x="1446213" y="2384425"/>
          <p14:tracePt t="7949" x="1473200" y="2384425"/>
          <p14:tracePt t="7949" x="1482725" y="2384425"/>
          <p14:tracePt t="7968" x="1500188" y="2384425"/>
          <p14:tracePt t="7983" x="1517650" y="2384425"/>
          <p14:tracePt t="7999" x="1527175" y="2384425"/>
          <p14:tracePt t="8016" x="1536700" y="2384425"/>
          <p14:tracePt t="8031" x="1544638" y="2384425"/>
          <p14:tracePt t="8048" x="1554163" y="2384425"/>
          <p14:tracePt t="8075" x="1562100" y="2384425"/>
          <p14:tracePt t="8122" x="1562100" y="2393950"/>
          <p14:tracePt t="8137" x="1571625" y="2393950"/>
          <p14:tracePt t="8788" x="1589088" y="2401888"/>
          <p14:tracePt t="8795" x="1608138" y="2411413"/>
          <p14:tracePt t="8803" x="1625600" y="2411413"/>
          <p14:tracePt t="8815" x="1687513" y="2438400"/>
          <p14:tracePt t="8832" x="1768475" y="2473325"/>
          <p14:tracePt t="8832" x="1812925" y="2500313"/>
          <p14:tracePt t="8850" x="1928813" y="2562225"/>
          <p14:tracePt t="8867" x="2044700" y="2633663"/>
          <p14:tracePt t="8883" x="2187575" y="2724150"/>
          <p14:tracePt t="8899" x="2322513" y="2830513"/>
          <p14:tracePt t="8916" x="2446338" y="2928938"/>
          <p14:tracePt t="8932" x="2571750" y="3062288"/>
          <p14:tracePt t="8949" x="2732088" y="3330575"/>
          <p14:tracePt t="8968" x="2822575" y="3500438"/>
          <p14:tracePt t="8983" x="2894013" y="3714750"/>
          <p14:tracePt t="9000" x="2955925" y="3911600"/>
          <p14:tracePt t="9016" x="2982913" y="4133850"/>
          <p14:tracePt t="9032" x="2990850" y="4357688"/>
          <p14:tracePt t="9049" x="2990850" y="4714875"/>
          <p14:tracePt t="9067" x="2990850" y="4857750"/>
          <p14:tracePt t="9084" x="2990850" y="4946650"/>
          <p14:tracePt t="9099" x="3000375" y="4965700"/>
          <p14:tracePt t="9353" x="3009900" y="4983163"/>
          <p14:tracePt t="9360" x="3017838" y="5010150"/>
          <p14:tracePt t="9367" x="3027363" y="5054600"/>
          <p14:tracePt t="9383" x="3044825" y="5224463"/>
          <p14:tracePt t="9399" x="3044825" y="5367338"/>
          <p14:tracePt t="9416" x="3044825" y="5500688"/>
          <p14:tracePt t="9432" x="3044825" y="5616575"/>
          <p14:tracePt t="9448" x="3044825" y="5705475"/>
          <p14:tracePt t="9465" x="3027363" y="5822950"/>
          <p14:tracePt t="9481" x="3000375" y="5902325"/>
          <p14:tracePt t="9481" x="2973388" y="5938838"/>
          <p14:tracePt t="9499" x="2955925" y="5991225"/>
          <p14:tracePt t="9516" x="2946400" y="6018213"/>
          <p14:tracePt t="9532" x="2946400" y="6037263"/>
          <p14:tracePt t="9548" x="2938463" y="6037263"/>
          <p14:tracePt t="9564" x="2938463" y="6045200"/>
          <p14:tracePt t="9580" x="2928938" y="6045200"/>
          <p14:tracePt t="9597" x="2919413" y="6045200"/>
          <p14:tracePt t="9708" x="2911475" y="6045200"/>
          <p14:tracePt t="9723" x="2894013" y="6045200"/>
          <p14:tracePt t="9739" x="2884488" y="6045200"/>
          <p14:tracePt t="9754" x="2874963" y="6045200"/>
          <p14:tracePt t="9764" x="2857500" y="6045200"/>
          <p14:tracePt t="9780" x="2822575" y="6045200"/>
          <p14:tracePt t="9799" x="2786063" y="6045200"/>
          <p14:tracePt t="9815" x="2732088" y="6045200"/>
          <p14:tracePt t="9815" x="2705100" y="6045200"/>
          <p14:tracePt t="9834" x="2643188" y="6045200"/>
          <p14:tracePt t="9850" x="2536825" y="6037263"/>
          <p14:tracePt t="9866" x="2455863" y="6018213"/>
          <p14:tracePt t="9882" x="2357438" y="6018213"/>
          <p14:tracePt t="9899" x="2268538" y="6010275"/>
          <p14:tracePt t="9915" x="2179638" y="6000750"/>
          <p14:tracePt t="9915" x="2133600" y="6000750"/>
          <p14:tracePt t="9934" x="2044700" y="5991225"/>
          <p14:tracePt t="9950" x="1955800" y="5973763"/>
          <p14:tracePt t="9968" x="1874838" y="5956300"/>
          <p14:tracePt t="9983" x="1803400" y="5946775"/>
          <p14:tracePt t="9999" x="1724025" y="5938838"/>
          <p14:tracePt t="10016" x="1652588" y="5938838"/>
          <p14:tracePt t="10016" x="1608138" y="5938838"/>
          <p14:tracePt t="10034" x="1554163" y="5938838"/>
          <p14:tracePt t="10049" x="1419225" y="5938838"/>
          <p14:tracePt t="10067" x="1339850" y="5938838"/>
          <p14:tracePt t="10083" x="1258888" y="5946775"/>
          <p14:tracePt t="10099" x="1196975" y="5956300"/>
          <p14:tracePt t="10116" x="1133475" y="5956300"/>
          <p14:tracePt t="10132" x="1071563" y="5956300"/>
          <p14:tracePt t="10149" x="982663" y="5946775"/>
          <p14:tracePt t="10166" x="911225" y="5938838"/>
          <p14:tracePt t="10183" x="866775" y="5911850"/>
          <p14:tracePt t="10199" x="822325" y="5902325"/>
          <p14:tracePt t="10216" x="768350" y="5884863"/>
          <p14:tracePt t="10232" x="731838" y="5867400"/>
          <p14:tracePt t="10248" x="652463" y="5848350"/>
          <p14:tracePt t="10267" x="598488" y="5840413"/>
          <p14:tracePt t="10283" x="554038" y="5830888"/>
          <p14:tracePt t="10299" x="517525" y="5830888"/>
          <p14:tracePt t="10315" x="473075" y="5830888"/>
          <p14:tracePt t="10331" x="446088" y="5830888"/>
          <p14:tracePt t="10348" x="438150" y="5830888"/>
          <p14:tracePt t="10364" x="428625" y="5830888"/>
          <p14:tracePt t="10381" x="419100" y="5830888"/>
          <p14:tracePt t="11303" x="401638" y="5830888"/>
          <p14:tracePt t="11783" x="393700" y="5830888"/>
          <p14:tracePt t="11791" x="384175" y="5830888"/>
          <p14:tracePt t="11799" x="347663" y="5830888"/>
          <p14:tracePt t="11816" x="322263" y="5830888"/>
          <p14:tracePt t="11832" x="285750" y="5830888"/>
          <p14:tracePt t="11848" x="250825" y="5848350"/>
          <p14:tracePt t="11865" x="223838" y="5867400"/>
          <p14:tracePt t="11881" x="204788" y="5875338"/>
          <p14:tracePt t="11881" x="196850" y="5894388"/>
          <p14:tracePt t="11899" x="179388" y="5902325"/>
          <p14:tracePt t="11916" x="169863" y="5938838"/>
          <p14:tracePt t="11932" x="152400" y="5973763"/>
          <p14:tracePt t="11948" x="133350" y="6000750"/>
          <p14:tracePt t="11965" x="125413" y="6037263"/>
          <p14:tracePt t="11983" x="115888" y="6062663"/>
          <p14:tracePt t="11998" x="107950" y="6116638"/>
          <p14:tracePt t="12016" x="107950" y="6143625"/>
          <p14:tracePt t="12032" x="107950" y="6188075"/>
          <p14:tracePt t="12048" x="107950" y="6224588"/>
          <p14:tracePt t="12066" x="107950" y="6251575"/>
          <p14:tracePt t="12081" x="107950" y="6296025"/>
          <p14:tracePt t="12098" x="107950" y="6323013"/>
          <p14:tracePt t="12098" x="107950" y="6340475"/>
          <p14:tracePt t="12116" x="107950" y="6367463"/>
          <p14:tracePt t="12132" x="115888" y="6384925"/>
          <p14:tracePt t="12148" x="115888" y="6402388"/>
          <p14:tracePt t="12165" x="125413" y="6411913"/>
          <p14:tracePt t="12181" x="133350" y="6429375"/>
          <p14:tracePt t="12198" x="152400" y="6446838"/>
          <p14:tracePt t="12214" x="187325" y="6473825"/>
          <p14:tracePt t="12232" x="214313" y="6491288"/>
          <p14:tracePt t="12249" x="250825" y="6510338"/>
          <p14:tracePt t="12431" x="1374775" y="6473825"/>
          <p14:tracePt t="12450" x="1544638" y="6456363"/>
          <p14:tracePt t="12466" x="1679575" y="6438900"/>
          <p14:tracePt t="12482" x="1803400" y="6438900"/>
          <p14:tracePt t="12499" x="1955800" y="6429375"/>
          <p14:tracePt t="12516" x="2098675" y="6419850"/>
          <p14:tracePt t="12530" x="2224088" y="6419850"/>
          <p14:tracePt t="12547" x="2374900" y="6411913"/>
          <p14:tracePt t="12547" x="2446338" y="6394450"/>
          <p14:tracePt t="12564" x="2562225" y="6394450"/>
          <p14:tracePt t="12581" x="2714625" y="6375400"/>
          <p14:tracePt t="12598" x="2813050" y="6375400"/>
          <p14:tracePt t="12615" x="2884488" y="6375400"/>
          <p14:tracePt t="12632" x="2919413" y="6375400"/>
          <p14:tracePt t="12648" x="2946400" y="6375400"/>
          <p14:tracePt t="12666" x="2965450" y="6375400"/>
          <p14:tracePt t="12682" x="2973388" y="6375400"/>
          <p14:tracePt t="13606" x="2982913" y="6357938"/>
          <p14:tracePt t="14059" x="2982913" y="6348413"/>
          <p14:tracePt t="14068" x="2990850" y="6296025"/>
          <p14:tracePt t="14083" x="2990850" y="6197600"/>
          <p14:tracePt t="14099" x="2990850" y="6037263"/>
          <p14:tracePt t="14115" x="2955925" y="5813425"/>
          <p14:tracePt t="14132" x="2919413" y="5572125"/>
          <p14:tracePt t="14147" x="2874963" y="5268913"/>
          <p14:tracePt t="14165" x="2830513" y="4929188"/>
          <p14:tracePt t="14181" x="2776538" y="4394200"/>
          <p14:tracePt t="14199" x="2759075" y="4037013"/>
          <p14:tracePt t="14216" x="2724150" y="3795713"/>
          <p14:tracePt t="14231" x="2697163" y="3581400"/>
          <p14:tracePt t="14248" x="2670175" y="3419475"/>
          <p14:tracePt t="14264" x="2670175" y="3402013"/>
          <p14:tracePt t="14282" x="2670175" y="3367088"/>
          <p14:tracePt t="14298" x="2670175" y="3357563"/>
          <p14:tracePt t="14570" x="2670175" y="3330575"/>
          <p14:tracePt t="14578" x="2670175" y="3303588"/>
          <p14:tracePt t="14585" x="2679700" y="3268663"/>
          <p14:tracePt t="14597" x="2697163" y="3170238"/>
          <p14:tracePt t="14615" x="2705100" y="3054350"/>
          <p14:tracePt t="14615" x="2705100" y="3009900"/>
          <p14:tracePt t="14633" x="2705100" y="2911475"/>
          <p14:tracePt t="14649" x="2697163" y="2822575"/>
          <p14:tracePt t="14665" x="2697163" y="2741613"/>
          <p14:tracePt t="14682" x="2697163" y="2660650"/>
          <p14:tracePt t="14698" x="2697163" y="2616200"/>
          <p14:tracePt t="14715" x="2697163" y="2581275"/>
          <p14:tracePt t="14715" x="2697163" y="2571750"/>
          <p14:tracePt t="14733" x="2705100" y="2544763"/>
          <p14:tracePt t="14749" x="2714625" y="2527300"/>
          <p14:tracePt t="14766" x="2732088" y="2517775"/>
          <p14:tracePt t="14781" x="2776538" y="2500313"/>
          <p14:tracePt t="14797" x="2847975" y="2473325"/>
          <p14:tracePt t="14815" x="2911475" y="2455863"/>
          <p14:tracePt t="14831" x="2982913" y="2446338"/>
          <p14:tracePt t="14831" x="3027363" y="2446338"/>
          <p14:tracePt t="14849" x="3108325" y="2438400"/>
          <p14:tracePt t="14865" x="3197225" y="2428875"/>
          <p14:tracePt t="14882" x="3286125" y="2411413"/>
          <p14:tracePt t="14898" x="3411538" y="2384425"/>
          <p14:tracePt t="14914" x="3509963" y="2374900"/>
          <p14:tracePt t="14932" x="3571875" y="2374900"/>
          <p14:tracePt t="14932" x="3608388" y="2374900"/>
          <p14:tracePt t="14949" x="3660775" y="2374900"/>
          <p14:tracePt t="14966" x="3705225" y="2374900"/>
          <p14:tracePt t="14983" x="3768725" y="2384425"/>
          <p14:tracePt t="14998" x="3795713" y="2384425"/>
          <p14:tracePt t="15015" x="3822700" y="2384425"/>
          <p14:tracePt t="15031" x="3830638" y="2401888"/>
          <p14:tracePt t="15048" x="3867150" y="2401888"/>
          <p14:tracePt t="15066" x="3875088" y="2411413"/>
          <p14:tracePt t="15082" x="3884613" y="2411413"/>
          <p14:tracePt t="15097" x="3894138" y="2411413"/>
          <p14:tracePt t="15120" x="3902075" y="2411413"/>
          <p14:tracePt t="16023" x="3902075" y="2419350"/>
          <p14:tracePt t="16103" x="3894138" y="2428875"/>
          <p14:tracePt t="16126" x="3875088" y="2438400"/>
          <p14:tracePt t="16134" x="3867150" y="2446338"/>
          <p14:tracePt t="16149" x="3848100" y="2455863"/>
          <p14:tracePt t="16165" x="3840163" y="2465388"/>
          <p14:tracePt t="16182" x="3822700" y="2465388"/>
          <p14:tracePt t="16198" x="3803650" y="2482850"/>
          <p14:tracePt t="16215" x="3776663" y="2500313"/>
          <p14:tracePt t="16232" x="3751263" y="2517775"/>
          <p14:tracePt t="16248" x="3732213" y="2536825"/>
          <p14:tracePt t="16266" x="3714750" y="2554288"/>
          <p14:tracePt t="16282" x="3687763" y="2571750"/>
          <p14:tracePt t="16298" x="3652838" y="2598738"/>
          <p14:tracePt t="16315" x="3625850" y="2633663"/>
          <p14:tracePt t="16331" x="3598863" y="2670175"/>
          <p14:tracePt t="16348" x="3581400" y="2697163"/>
          <p14:tracePt t="16365" x="3544888" y="2724150"/>
          <p14:tracePt t="16382" x="3536950" y="2751138"/>
          <p14:tracePt t="16399" x="3527425" y="2768600"/>
          <p14:tracePt t="16415" x="3500438" y="2813050"/>
          <p14:tracePt t="16431" x="3490913" y="2847975"/>
          <p14:tracePt t="16448" x="3473450" y="2901950"/>
          <p14:tracePt t="16465" x="3455988" y="2938463"/>
          <p14:tracePt t="16465" x="3446463" y="2955925"/>
          <p14:tracePt t="16484" x="3438525" y="3000375"/>
          <p14:tracePt t="16499" x="3419475" y="3044825"/>
          <p14:tracePt t="16516" x="3419475" y="3098800"/>
          <p14:tracePt t="16530" x="3411538" y="3187700"/>
          <p14:tracePt t="16547" x="3402013" y="3259138"/>
          <p14:tracePt t="16563" x="3394075" y="3340100"/>
          <p14:tracePt t="16582" x="3384550" y="3446463"/>
          <p14:tracePt t="16599" x="3367088" y="3544888"/>
          <p14:tracePt t="16615" x="3357563" y="3633788"/>
          <p14:tracePt t="16632" x="3348038" y="3697288"/>
          <p14:tracePt t="16648" x="3348038" y="3714750"/>
          <p14:tracePt t="16664" x="3348038" y="3732213"/>
          <p14:tracePt t="16682" x="3330575" y="3751263"/>
          <p14:tracePt t="16947" x="3303588" y="3795713"/>
          <p14:tracePt t="16954" x="3295650" y="3840163"/>
          <p14:tracePt t="16964" x="3214688" y="3990975"/>
          <p14:tracePt t="16982" x="3152775" y="4133850"/>
          <p14:tracePt t="16998" x="3108325" y="4268788"/>
          <p14:tracePt t="16998" x="3081338" y="4330700"/>
          <p14:tracePt t="17017" x="3054350" y="4456113"/>
          <p14:tracePt t="17033" x="3017838" y="4562475"/>
          <p14:tracePt t="17049" x="2982913" y="4714875"/>
          <p14:tracePt t="17065" x="2973388" y="4840288"/>
          <p14:tracePt t="17081" x="2955925" y="4956175"/>
          <p14:tracePt t="17098" x="2955925" y="5045075"/>
          <p14:tracePt t="17115" x="2955925" y="5133975"/>
          <p14:tracePt t="17115" x="2955925" y="5180013"/>
          <p14:tracePt t="17133" x="2955925" y="5286375"/>
          <p14:tracePt t="17149" x="2955925" y="5384800"/>
          <p14:tracePt t="17165" x="2955925" y="5500688"/>
          <p14:tracePt t="17182" x="2955925" y="5616575"/>
          <p14:tracePt t="17197" x="2955925" y="5732463"/>
          <p14:tracePt t="17215" x="2965450" y="5830888"/>
          <p14:tracePt t="17231" x="2973388" y="5902325"/>
          <p14:tracePt t="17231" x="2973388" y="5929313"/>
          <p14:tracePt t="17249" x="2990850" y="5956300"/>
          <p14:tracePt t="17266" x="2990850" y="5973763"/>
          <p14:tracePt t="17281" x="3000375" y="5983288"/>
          <p14:tracePt t="17297" x="3009900" y="5991225"/>
          <p14:tracePt t="17314" x="3017838" y="5991225"/>
          <p14:tracePt t="17357" x="3036888" y="6000750"/>
          <p14:tracePt t="17372" x="3054350" y="6000750"/>
          <p14:tracePt t="17380" x="3062288" y="6000750"/>
          <p14:tracePt t="17388" x="3081338" y="6000750"/>
          <p14:tracePt t="17398" x="3125788" y="5991225"/>
          <p14:tracePt t="17414" x="3179763" y="5983288"/>
          <p14:tracePt t="17431" x="3214688" y="5965825"/>
          <p14:tracePt t="17448" x="3295650" y="5929313"/>
          <p14:tracePt t="17466" x="3394075" y="5894388"/>
          <p14:tracePt t="17483" x="3490913" y="5848350"/>
          <p14:tracePt t="17498" x="3598863" y="5813425"/>
          <p14:tracePt t="17516" x="3705225" y="5768975"/>
          <p14:tracePt t="17532" x="3813175" y="5732463"/>
          <p14:tracePt t="17548" x="3938588" y="5705475"/>
          <p14:tracePt t="17565" x="4152900" y="5661025"/>
          <p14:tracePt t="17582" x="4286250" y="5634038"/>
          <p14:tracePt t="17599" x="4411663" y="5616575"/>
          <p14:tracePt t="17615" x="4527550" y="5599113"/>
          <p14:tracePt t="17631" x="4633913" y="5581650"/>
          <p14:tracePt t="17648" x="4732338" y="5572125"/>
          <p14:tracePt t="17664" x="4830763" y="5554663"/>
          <p14:tracePt t="17664" x="4884738" y="5545138"/>
          <p14:tracePt t="17683" x="4956175" y="5537200"/>
          <p14:tracePt t="17699" x="5037138" y="5518150"/>
          <p14:tracePt t="17715" x="5089525" y="5510213"/>
          <p14:tracePt t="17731" x="5126038" y="5500688"/>
          <p14:tracePt t="17748" x="5153025" y="5500688"/>
          <p14:tracePt t="17765" x="5160963" y="5500688"/>
          <p14:tracePt t="17781" x="5180013" y="5500688"/>
          <p14:tracePt t="17799" x="5187950" y="5500688"/>
          <p14:tracePt t="17815" x="5197475" y="5500688"/>
          <p14:tracePt t="17831" x="5205413" y="5500688"/>
          <p14:tracePt t="17847" x="5224463" y="5500688"/>
          <p14:tracePt t="17865" x="5241925" y="5500688"/>
          <p14:tracePt t="17881" x="5251450" y="5500688"/>
          <p14:tracePt t="17898" x="5259388" y="5500688"/>
          <p14:tracePt t="17915" x="5268913" y="5500688"/>
          <p14:tracePt t="17932" x="5276850" y="5500688"/>
          <p14:tracePt t="17953" x="5286375" y="5500688"/>
          <p14:tracePt t="18983" x="5295900" y="5500688"/>
          <p14:tracePt t="19006" x="5303838" y="5500688"/>
          <p14:tracePt t="19014" x="5313363" y="5500688"/>
          <p14:tracePt t="19036" x="5322888" y="5500688"/>
          <p14:tracePt t="19044" x="5330825" y="5500688"/>
          <p14:tracePt t="19052" x="5340350" y="5500688"/>
          <p14:tracePt t="19065" x="5367338" y="5500688"/>
          <p14:tracePt t="19082" x="5411788" y="5473700"/>
          <p14:tracePt t="19099" x="5446713" y="5456238"/>
          <p14:tracePt t="19116" x="5483225" y="5402263"/>
          <p14:tracePt t="19132" x="5527675" y="5340350"/>
          <p14:tracePt t="19148" x="5581650" y="5259388"/>
          <p14:tracePt t="19164" x="5626100" y="5170488"/>
          <p14:tracePt t="19182" x="5661025" y="5116513"/>
          <p14:tracePt t="19182" x="5670550" y="5081588"/>
          <p14:tracePt t="19199" x="5688013" y="5018088"/>
          <p14:tracePt t="19216" x="5697538" y="4956175"/>
          <p14:tracePt t="19232" x="5697538" y="4884738"/>
          <p14:tracePt t="19249" x="5697538" y="4803775"/>
          <p14:tracePt t="19264" x="5688013" y="4724400"/>
          <p14:tracePt t="19281" x="5661025" y="4660900"/>
          <p14:tracePt t="19298" x="5653088" y="4554538"/>
          <p14:tracePt t="19316" x="5634038" y="4483100"/>
          <p14:tracePt t="19332" x="5608638" y="4402138"/>
          <p14:tracePt t="19348" x="5589588" y="4348163"/>
          <p14:tracePt t="19365" x="5572125" y="4295775"/>
          <p14:tracePt t="19381" x="5554663" y="4251325"/>
          <p14:tracePt t="19381" x="5554663" y="4232275"/>
          <p14:tracePt t="19400" x="5545138" y="4224338"/>
          <p14:tracePt t="19414" x="5537200" y="4197350"/>
          <p14:tracePt t="19432" x="5537200" y="4187825"/>
          <p14:tracePt t="19449" x="5537200" y="4179888"/>
          <p14:tracePt t="19464" x="5527675" y="4179888"/>
          <p14:tracePt t="19509" x="5518150" y="4179888"/>
          <p14:tracePt t="19579" x="5510213" y="4179888"/>
          <p14:tracePt t="19586" x="5500688" y="4179888"/>
          <p14:tracePt t="19597" x="5483225" y="4179888"/>
          <p14:tracePt t="19614" x="5473700" y="4179888"/>
          <p14:tracePt t="19631" x="5465763" y="4179888"/>
          <p14:tracePt t="21445" x="5473700" y="4179888"/>
          <p14:tracePt t="21823" x="5483225" y="4179888"/>
          <p14:tracePt t="21831" x="5500688" y="4160838"/>
          <p14:tracePt t="21838" x="5527675" y="4152900"/>
          <p14:tracePt t="21848" x="5589588" y="4116388"/>
          <p14:tracePt t="21865" x="5653088" y="4062413"/>
          <p14:tracePt t="21881" x="5751513" y="4000500"/>
          <p14:tracePt t="21898" x="5830888" y="3919538"/>
          <p14:tracePt t="21915" x="6000750" y="3697288"/>
          <p14:tracePt t="21932" x="6108700" y="3509963"/>
          <p14:tracePt t="21948" x="6188075" y="3367088"/>
          <p14:tracePt t="21965" x="6205538" y="3259138"/>
          <p14:tracePt t="21981" x="6205538" y="3170238"/>
          <p14:tracePt t="21999" x="6205538" y="3054350"/>
          <p14:tracePt t="21999" x="6188075" y="3000375"/>
          <p14:tracePt t="22016" x="6134100" y="2867025"/>
          <p14:tracePt t="22033" x="6108700" y="2751138"/>
          <p14:tracePt t="22049" x="6081713" y="2633663"/>
          <p14:tracePt t="22065" x="6037263" y="2500313"/>
          <p14:tracePt t="22081" x="6018213" y="2357438"/>
          <p14:tracePt t="22098" x="6018213" y="2232025"/>
          <p14:tracePt t="22115" x="6018213" y="2089150"/>
          <p14:tracePt t="22132" x="6081713" y="1866900"/>
          <p14:tracePt t="22149" x="6134100" y="1714500"/>
          <p14:tracePt t="22166" x="6205538" y="1598613"/>
          <p14:tracePt t="22182" x="6323013" y="1473200"/>
          <p14:tracePt t="22198" x="6500813" y="1347788"/>
          <p14:tracePt t="22215" x="6688138" y="1231900"/>
          <p14:tracePt t="22231" x="6813550" y="1169988"/>
          <p14:tracePt t="22248" x="6848475" y="1169988"/>
          <p14:tracePt t="22266" x="6848475" y="1179513"/>
          <p14:tracePt t="22652" x="6848475" y="1196975"/>
          <p14:tracePt t="22659" x="6848475" y="1214438"/>
          <p14:tracePt t="22667" x="6848475" y="1241425"/>
          <p14:tracePt t="22681" x="6823075" y="1347788"/>
          <p14:tracePt t="22699" x="6786563" y="1455738"/>
          <p14:tracePt t="22715" x="6742113" y="1581150"/>
          <p14:tracePt t="22732" x="6715125" y="1679575"/>
          <p14:tracePt t="22748" x="6705600" y="1768475"/>
          <p14:tracePt t="22765" x="6705600" y="1822450"/>
          <p14:tracePt t="22782" x="6705600" y="1911350"/>
          <p14:tracePt t="22799" x="6732588" y="1982788"/>
          <p14:tracePt t="22816" x="6751638" y="2044700"/>
          <p14:tracePt t="22832" x="6777038" y="2108200"/>
          <p14:tracePt t="22848" x="6796088" y="2160588"/>
          <p14:tracePt t="22865" x="6813550" y="2205038"/>
          <p14:tracePt t="22882" x="6831013" y="2232025"/>
          <p14:tracePt t="22882" x="6840538" y="2259013"/>
          <p14:tracePt t="22899" x="6858000" y="2286000"/>
          <p14:tracePt t="22916" x="6884988" y="2312988"/>
          <p14:tracePt t="22932" x="6929438" y="2339975"/>
          <p14:tracePt t="22949" x="6956425" y="2347913"/>
          <p14:tracePt t="22965" x="6991350" y="2374900"/>
          <p14:tracePt t="22981" x="7027863" y="2393950"/>
          <p14:tracePt t="22981" x="7045325" y="2401888"/>
          <p14:tracePt t="23001" x="7081838" y="2428875"/>
          <p14:tracePt t="23017" x="7126288" y="2438400"/>
          <p14:tracePt t="23032" x="7161213" y="2446338"/>
          <p14:tracePt t="23048" x="7205663" y="2455863"/>
          <p14:tracePt t="23064" x="7251700" y="2455863"/>
          <p14:tracePt t="23082" x="7313613" y="2455863"/>
          <p14:tracePt t="23098" x="7358063" y="2455863"/>
          <p14:tracePt t="23098" x="7385050" y="2455863"/>
          <p14:tracePt t="23116" x="7412038" y="2455863"/>
          <p14:tracePt t="23132" x="7446963" y="2455863"/>
          <p14:tracePt t="23148" x="7483475" y="2455863"/>
          <p14:tracePt t="23165" x="7510463" y="2455863"/>
          <p14:tracePt t="23181" x="7527925" y="2455863"/>
          <p14:tracePt t="23197" x="7537450" y="2446338"/>
          <p14:tracePt t="23197" x="7545388" y="2446338"/>
          <p14:tracePt t="23216" x="7554913" y="2446338"/>
          <p14:tracePt t="23232" x="7562850" y="2446338"/>
          <p14:tracePt t="23249" x="7572375" y="2446338"/>
          <p14:tracePt t="23264" x="7589838" y="2438400"/>
          <p14:tracePt t="23281" x="7599363" y="2428875"/>
          <p14:tracePt t="23298" x="7608888" y="2428875"/>
          <p14:tracePt t="23325" x="7616825" y="2428875"/>
          <p14:tracePt t="23511" x="7626350" y="2428875"/>
          <p14:tracePt t="24068" x="7634288" y="2428875"/>
          <p14:tracePt t="24084" x="7643813" y="2428875"/>
          <p14:tracePt t="24091" x="7653338" y="2428875"/>
          <p14:tracePt t="24099" x="7697788" y="2438400"/>
          <p14:tracePt t="24117" x="7742238" y="2455863"/>
          <p14:tracePt t="24132" x="7786688" y="2482850"/>
          <p14:tracePt t="24148" x="7840663" y="2500313"/>
          <p14:tracePt t="24165" x="7867650" y="2527300"/>
          <p14:tracePt t="24182" x="7902575" y="2562225"/>
          <p14:tracePt t="24198" x="7966075" y="2625725"/>
          <p14:tracePt t="24216" x="8018463" y="2687638"/>
          <p14:tracePt t="24232" x="8072438" y="2786063"/>
          <p14:tracePt t="24249" x="8126413" y="2867025"/>
          <p14:tracePt t="24265" x="8170863" y="2955925"/>
          <p14:tracePt t="24281" x="8205788" y="3044825"/>
          <p14:tracePt t="24298" x="8251825" y="3232150"/>
          <p14:tracePt t="24316" x="8277225" y="3340100"/>
          <p14:tracePt t="24332" x="8286750" y="3429000"/>
          <p14:tracePt t="24348" x="8296275" y="3500438"/>
          <p14:tracePt t="24365" x="8296275" y="3589338"/>
          <p14:tracePt t="24382" x="8296275" y="3697288"/>
          <p14:tracePt t="24382" x="8286750" y="3759200"/>
          <p14:tracePt t="24401" x="8277225" y="3803650"/>
          <p14:tracePt t="24414" x="8232775" y="3965575"/>
          <p14:tracePt t="24432" x="8197850" y="4062413"/>
          <p14:tracePt t="24449" x="8188325" y="4152900"/>
          <p14:tracePt t="24465" x="8170863" y="4214813"/>
          <p14:tracePt t="24481" x="8161338" y="4241800"/>
          <p14:tracePt t="24481" x="8161338" y="4259263"/>
          <p14:tracePt t="24503" x="8153400" y="4268788"/>
          <p14:tracePt t="24857" x="8143875" y="4276725"/>
          <p14:tracePt t="24873" x="8143875" y="4286250"/>
          <p14:tracePt t="24881" x="8143875" y="4295775"/>
          <p14:tracePt t="24896" x="8143875" y="4313238"/>
          <p14:tracePt t="24904" x="8143875" y="4322763"/>
          <p14:tracePt t="24915" x="8134350" y="4348163"/>
          <p14:tracePt t="24931" x="8126413" y="4367213"/>
          <p14:tracePt t="24948" x="8116888" y="4384675"/>
          <p14:tracePt t="24948" x="8116888" y="4402138"/>
          <p14:tracePt t="24966" x="8108950" y="4429125"/>
          <p14:tracePt t="24983" x="8108950" y="4446588"/>
          <p14:tracePt t="24999" x="8089900" y="4491038"/>
          <p14:tracePt t="25016" x="8072438" y="4562475"/>
          <p14:tracePt t="25032" x="8054975" y="4616450"/>
          <p14:tracePt t="25048" x="8045450" y="4670425"/>
          <p14:tracePt t="25048" x="8037513" y="4679950"/>
          <p14:tracePt t="25066" x="8027988" y="4705350"/>
          <p14:tracePt t="25083" x="8027988" y="4724400"/>
          <p14:tracePt t="25099" x="8027988" y="4751388"/>
          <p14:tracePt t="25115" x="8018463" y="4776788"/>
          <p14:tracePt t="25131" x="8010525" y="4822825"/>
          <p14:tracePt t="25148" x="8010525" y="4867275"/>
          <p14:tracePt t="25165" x="8001000" y="4902200"/>
          <p14:tracePt t="25165" x="8001000" y="4919663"/>
          <p14:tracePt t="25183" x="8001000" y="4946650"/>
          <p14:tracePt t="25199" x="8001000" y="4965700"/>
          <p14:tracePt t="25215" x="8001000" y="4973638"/>
          <p14:tracePt t="25231" x="8001000" y="4991100"/>
          <p14:tracePt t="25248" x="8001000" y="5000625"/>
          <p14:tracePt t="25264" x="8001000" y="5010150"/>
          <p14:tracePt t="25281" x="8001000" y="5018088"/>
          <p14:tracePt t="25299" x="8001000" y="5027613"/>
          <p14:tracePt t="25315" x="7991475" y="5027613"/>
          <p14:tracePt t="25872" x="7983538" y="5027613"/>
          <p14:tracePt t="25926" x="7974013" y="5027613"/>
          <p14:tracePt t="25949" x="7966075" y="5027613"/>
          <p14:tracePt t="25965" x="7956550" y="5027613"/>
          <p14:tracePt t="25980" x="7947025" y="5037138"/>
          <p14:tracePt t="25987" x="7939088" y="5037138"/>
          <p14:tracePt t="26003" x="7929563" y="5037138"/>
          <p14:tracePt t="26018" x="7920038" y="5037138"/>
          <p14:tracePt t="26936" x="7920038" y="5045075"/>
          <p14:tracePt t="27519" x="7939088" y="5054600"/>
          <p14:tracePt t="27535" x="7956550" y="5054600"/>
          <p14:tracePt t="27543" x="7966075" y="5054600"/>
          <p14:tracePt t="27551" x="7991475" y="5054600"/>
          <p14:tracePt t="27567" x="8010525" y="5062538"/>
          <p14:tracePt t="27583" x="8027988" y="5072063"/>
          <p14:tracePt t="27599" x="8045450" y="5072063"/>
          <p14:tracePt t="27615" x="8062913" y="5081588"/>
          <p14:tracePt t="27631" x="8072438" y="5081588"/>
          <p14:tracePt t="27647" x="8089900" y="5089525"/>
          <p14:tracePt t="27647" x="8099425" y="5089525"/>
          <p14:tracePt t="27666" x="8108950" y="5089525"/>
          <p14:tracePt t="27681" x="8126413" y="5108575"/>
          <p14:tracePt t="27699" x="8143875" y="5116513"/>
          <p14:tracePt t="27715" x="8153400" y="5116513"/>
          <p14:tracePt t="27731" x="8161338" y="5133975"/>
          <p14:tracePt t="27748" x="8180388" y="5133975"/>
          <p14:tracePt t="27765" x="8188325" y="5143500"/>
          <p14:tracePt t="27782" x="8197850" y="5153025"/>
          <p14:tracePt t="27799" x="8205788" y="5153025"/>
          <p14:tracePt t="27815" x="8215313" y="5170488"/>
          <p14:tracePt t="27832" x="8224838" y="5170488"/>
          <p14:tracePt t="27847" x="8232775" y="5180013"/>
          <p14:tracePt t="27865" x="8232775" y="5187950"/>
          <p14:tracePt t="27880" x="8242300" y="5197475"/>
          <p14:tracePt t="27880" x="8251825" y="5205413"/>
          <p14:tracePt t="27899" x="8251825" y="5214938"/>
          <p14:tracePt t="27916" x="8259763" y="5224463"/>
          <p14:tracePt t="27932" x="8269288" y="5232400"/>
          <p14:tracePt t="27953" x="8269288" y="5241925"/>
          <p14:tracePt t="27964" x="8269288" y="5251450"/>
          <p14:tracePt t="27980" x="8277225" y="5259388"/>
          <p14:tracePt t="28000" x="8286750" y="5268913"/>
          <p14:tracePt t="28016" x="8286750" y="5286375"/>
          <p14:tracePt t="28032" x="8296275" y="5286375"/>
          <p14:tracePt t="28048" x="8296275" y="5295900"/>
          <p14:tracePt t="28064" x="8296275" y="5303838"/>
          <p14:tracePt t="28081" x="8304213" y="5303838"/>
          <p14:tracePt t="28097" x="8304213" y="5322888"/>
          <p14:tracePt t="28116" x="8313738" y="5330825"/>
          <p14:tracePt t="28131" x="8323263" y="5340350"/>
          <p14:tracePt t="28147" x="8331200" y="5348288"/>
          <p14:tracePt t="28165" x="8331200" y="5357813"/>
          <p14:tracePt t="28180" x="8340725" y="5367338"/>
          <p14:tracePt t="28197" x="8340725" y="5384800"/>
          <p14:tracePt t="28197" x="8348663" y="5394325"/>
          <p14:tracePt t="28217" x="8358188" y="5402263"/>
          <p14:tracePt t="28232" x="8358188" y="5419725"/>
          <p14:tracePt t="28249" x="8367713" y="5429250"/>
          <p14:tracePt t="28265" x="8367713" y="5438775"/>
          <p14:tracePt t="28281" x="8367713" y="5446713"/>
          <p14:tracePt t="28297" x="8367713" y="5456238"/>
          <p14:tracePt t="28314" x="8367713" y="5465763"/>
          <p14:tracePt t="28331" x="8367713" y="5483225"/>
          <p14:tracePt t="28348" x="8367713" y="5491163"/>
          <p14:tracePt t="28365" x="8367713" y="5500688"/>
          <p14:tracePt t="28381" x="8367713" y="5510213"/>
          <p14:tracePt t="28398" x="8367713" y="5537200"/>
          <p14:tracePt t="28415" x="8348663" y="5554663"/>
          <p14:tracePt t="28431" x="8331200" y="5572125"/>
          <p14:tracePt t="28431" x="8331200" y="5581650"/>
          <p14:tracePt t="28449" x="8313738" y="5599113"/>
          <p14:tracePt t="28466" x="8313738" y="5608638"/>
          <p14:tracePt t="28482" x="8304213" y="5608638"/>
          <p14:tracePt t="28498" x="8286750" y="5616575"/>
          <p14:tracePt t="28515" x="8269288" y="5634038"/>
          <p14:tracePt t="28533" x="8242300" y="5661025"/>
          <p14:tracePt t="28548" x="8205788" y="5680075"/>
          <p14:tracePt t="28566" x="8188325" y="5697538"/>
          <p14:tracePt t="30341" x="8188325" y="5680075"/>
          <p14:tracePt t="30639" x="8197850" y="5670550"/>
          <p14:tracePt t="30647" x="8205788" y="5643563"/>
          <p14:tracePt t="30654" x="8205788" y="5616575"/>
          <p14:tracePt t="30665" x="8224838" y="5562600"/>
          <p14:tracePt t="30681" x="8232775" y="5473700"/>
          <p14:tracePt t="30698" x="8242300" y="5367338"/>
          <p14:tracePt t="30715" x="8259763" y="5197475"/>
          <p14:tracePt t="30732" x="8269288" y="5072063"/>
          <p14:tracePt t="30748" x="8304213" y="4911725"/>
          <p14:tracePt t="30765" x="8348663" y="4751388"/>
          <p14:tracePt t="30781" x="8385175" y="4589463"/>
          <p14:tracePt t="30798" x="8439150" y="4419600"/>
          <p14:tracePt t="30815" x="8466138" y="4232275"/>
          <p14:tracePt t="30815" x="8483600" y="4133850"/>
          <p14:tracePt t="30833" x="8537575" y="3929063"/>
          <p14:tracePt t="30849" x="8582025" y="3759200"/>
          <p14:tracePt t="30865" x="8609013" y="3670300"/>
          <p14:tracePt t="30880" x="8616950" y="3625850"/>
          <p14:tracePt t="30898" x="8626475" y="3608388"/>
          <p14:tracePt t="30914" x="8626475" y="3598863"/>
          <p14:tracePt t="31165" x="8626475" y="3589338"/>
          <p14:tracePt t="31173" x="8634413" y="3571875"/>
          <p14:tracePt t="31182" x="8653463" y="3500438"/>
          <p14:tracePt t="31198" x="8705850" y="3367088"/>
          <p14:tracePt t="31215" x="8769350" y="3214688"/>
          <p14:tracePt t="31232" x="8848725" y="3027363"/>
          <p14:tracePt t="31248" x="8929688" y="2884488"/>
          <p14:tracePt t="31248" x="8991600" y="2822575"/>
          <p14:tracePt t="31266" x="9099550" y="2697163"/>
          <p14:tracePt t="31282" x="9232900" y="2598738"/>
          <p14:tracePt t="31299" x="9348788" y="2527300"/>
          <p14:tracePt t="31316" x="9466263" y="2473325"/>
          <p14:tracePt t="31331" x="9555163" y="2455863"/>
          <p14:tracePt t="31348" x="9609138" y="2455863"/>
          <p14:tracePt t="31364" x="9698038" y="2455863"/>
          <p14:tracePt t="31383" x="9742488" y="2455863"/>
          <p14:tracePt t="31399" x="9804400" y="2465388"/>
          <p14:tracePt t="31416" x="9867900" y="2473325"/>
          <p14:tracePt t="31431" x="9947275" y="2490788"/>
          <p14:tracePt t="31448" x="10010775" y="2490788"/>
          <p14:tracePt t="31465" x="10072688" y="2500313"/>
          <p14:tracePt t="31482" x="10188575" y="2517775"/>
          <p14:tracePt t="31499" x="10287000" y="2517775"/>
          <p14:tracePt t="31516" x="10394950" y="2517775"/>
          <p14:tracePt t="31532" x="10483850" y="2517775"/>
          <p14:tracePt t="31548" x="10545763" y="2517775"/>
          <p14:tracePt t="31565" x="10582275" y="2517775"/>
          <p14:tracePt t="31582" x="10609263" y="2517775"/>
          <p14:tracePt t="31599" x="10626725" y="2517775"/>
          <p14:tracePt t="31616" x="10634663" y="2517775"/>
          <p14:tracePt t="31631" x="10644188" y="2517775"/>
          <p14:tracePt t="32550" x="10653713" y="2517775"/>
          <p14:tracePt t="32705" x="10661650" y="2517775"/>
          <p14:tracePt t="32713" x="10671175" y="2527300"/>
          <p14:tracePt t="32729" x="10680700" y="2527300"/>
          <p14:tracePt t="32736" x="10688638" y="2536825"/>
          <p14:tracePt t="32747" x="10706100" y="2554288"/>
          <p14:tracePt t="32765" x="10742613" y="2571750"/>
          <p14:tracePt t="32781" x="10787063" y="2616200"/>
          <p14:tracePt t="32799" x="10814050" y="2633663"/>
          <p14:tracePt t="32815" x="10841038" y="2660650"/>
          <p14:tracePt t="32832" x="10868025" y="2697163"/>
          <p14:tracePt t="32847" x="10895013" y="2732088"/>
          <p14:tracePt t="32865" x="10929938" y="2768600"/>
          <p14:tracePt t="32881" x="10956925" y="2830513"/>
          <p14:tracePt t="32881" x="10983913" y="2857500"/>
          <p14:tracePt t="32899" x="11001375" y="2928938"/>
          <p14:tracePt t="32916" x="11028363" y="2982913"/>
          <p14:tracePt t="32932" x="11045825" y="3044825"/>
          <p14:tracePt t="32948" x="11072813" y="3089275"/>
          <p14:tracePt t="32964" x="11082338" y="3143250"/>
          <p14:tracePt t="32981" x="11099800" y="3214688"/>
          <p14:tracePt t="32998" x="11126788" y="3322638"/>
          <p14:tracePt t="33017" x="11144250" y="3394075"/>
          <p14:tracePt t="33032" x="11153775" y="3455988"/>
          <p14:tracePt t="33049" x="11171238" y="3527425"/>
          <p14:tracePt t="33065" x="11171238" y="3589338"/>
          <p14:tracePt t="33081" x="11171238" y="3643313"/>
          <p14:tracePt t="33098" x="11180763" y="3724275"/>
          <p14:tracePt t="33116" x="11188700" y="3786188"/>
          <p14:tracePt t="33132" x="11198225" y="3813175"/>
          <p14:tracePt t="33149" x="11206163" y="3848100"/>
          <p14:tracePt t="33165" x="11215688" y="3867150"/>
          <p14:tracePt t="33182" x="11215688" y="3884613"/>
          <p14:tracePt t="33197" x="11225213" y="3884613"/>
          <p14:tracePt t="33626" x="11225213" y="3894138"/>
          <p14:tracePt t="33634" x="11233150" y="3911600"/>
          <p14:tracePt t="33657" x="11242675" y="3911600"/>
          <p14:tracePt t="33666" x="11252200" y="3929063"/>
          <p14:tracePt t="33682" x="11260138" y="3956050"/>
          <p14:tracePt t="33699" x="11277600" y="3973513"/>
          <p14:tracePt t="33715" x="11287125" y="4010025"/>
          <p14:tracePt t="33731" x="11296650" y="4044950"/>
          <p14:tracePt t="33748" x="11323638" y="4071938"/>
          <p14:tracePt t="33748" x="11323638" y="4081463"/>
          <p14:tracePt t="33766" x="11341100" y="4116388"/>
          <p14:tracePt t="33782" x="11349038" y="4152900"/>
          <p14:tracePt t="33799" x="11358563" y="4179888"/>
          <p14:tracePt t="33815" x="11368088" y="4224338"/>
          <p14:tracePt t="33831" x="11385550" y="4268788"/>
          <p14:tracePt t="33848" x="11385550" y="4303713"/>
          <p14:tracePt t="33865" x="11395075" y="4357688"/>
          <p14:tracePt t="33882" x="11395075" y="4375150"/>
          <p14:tracePt t="33899" x="11403013" y="4402138"/>
          <p14:tracePt t="33915" x="11403013" y="4419600"/>
          <p14:tracePt t="33931" x="11403013" y="4446588"/>
          <p14:tracePt t="33948" x="11403013" y="4483100"/>
          <p14:tracePt t="33965" x="11403013" y="4500563"/>
          <p14:tracePt t="33965" x="11403013" y="4518025"/>
          <p14:tracePt t="33983" x="11403013" y="4537075"/>
          <p14:tracePt t="34000" x="11403013" y="4562475"/>
          <p14:tracePt t="34015" x="11403013" y="4589463"/>
          <p14:tracePt t="34032" x="11403013" y="4616450"/>
          <p14:tracePt t="34048" x="11403013" y="4652963"/>
          <p14:tracePt t="34065" x="11403013" y="4670425"/>
          <p14:tracePt t="34082" x="11403013" y="4705350"/>
          <p14:tracePt t="34099" x="11403013" y="4724400"/>
          <p14:tracePt t="34116" x="11403013" y="4751388"/>
          <p14:tracePt t="34132" x="11403013" y="4768850"/>
          <p14:tracePt t="34148" x="11385550" y="4803775"/>
          <p14:tracePt t="34165" x="11368088" y="4840288"/>
          <p14:tracePt t="34182" x="11358563" y="4867275"/>
          <p14:tracePt t="34182" x="11358563" y="4875213"/>
          <p14:tracePt t="34199" x="11349038" y="4884738"/>
          <p14:tracePt t="34216" x="11341100" y="4902200"/>
          <p14:tracePt t="34233" x="11331575" y="4919663"/>
          <p14:tracePt t="34249" x="11331575" y="4946650"/>
          <p14:tracePt t="34264" x="11304588" y="4965700"/>
          <p14:tracePt t="34282" x="11296650" y="4973638"/>
          <p14:tracePt t="34297" x="11296650" y="4991100"/>
          <p14:tracePt t="34316" x="11287125" y="5000625"/>
          <p14:tracePt t="34331" x="11287125" y="5010150"/>
          <p14:tracePt t="34348" x="11277600" y="5010150"/>
          <p14:tracePt t="34364" x="11269663" y="5027613"/>
          <p14:tracePt t="34381" x="11252200" y="5027613"/>
          <p14:tracePt t="34381" x="11242675" y="5037138"/>
          <p14:tracePt t="34401" x="11233150" y="5037138"/>
          <p14:tracePt t="34416" x="11225213" y="5045075"/>
          <p14:tracePt t="35335" x="11215688" y="5045075"/>
          <p14:tracePt t="35724" x="11206163" y="5054600"/>
          <p14:tracePt t="35739" x="11188700" y="5062538"/>
          <p14:tracePt t="35747" x="11180763" y="5062538"/>
          <p14:tracePt t="35754" x="11161713" y="5081588"/>
          <p14:tracePt t="35764" x="11117263" y="5099050"/>
          <p14:tracePt t="35781" x="11090275" y="5126038"/>
          <p14:tracePt t="35798" x="11045825" y="5153025"/>
          <p14:tracePt t="35814" x="11010900" y="5180013"/>
          <p14:tracePt t="35814" x="10991850" y="5205413"/>
          <p14:tracePt t="35833" x="10947400" y="5259388"/>
          <p14:tracePt t="35849" x="10868025" y="5340350"/>
          <p14:tracePt t="35866" x="10787063" y="5438775"/>
          <p14:tracePt t="35881" x="10742613" y="5518150"/>
          <p14:tracePt t="35898" x="10715625" y="5572125"/>
          <p14:tracePt t="35915" x="10698163" y="5599113"/>
          <p14:tracePt t="35915" x="10698163" y="5608638"/>
          <p14:tracePt t="35933" x="10688638" y="5626100"/>
          <p14:tracePt t="35949" x="10680700" y="5653088"/>
          <p14:tracePt t="35965" x="10671175" y="5670550"/>
          <p14:tracePt t="35981" x="10653713" y="5697538"/>
          <p14:tracePt t="35998" x="10644188" y="5715000"/>
          <p14:tracePt t="36017" x="10634663" y="5732463"/>
          <p14:tracePt t="36017" x="10634663" y="5741988"/>
          <p14:tracePt t="36033" x="10626725" y="5751513"/>
          <p14:tracePt t="36049" x="10617200" y="5776913"/>
          <p14:tracePt t="36065" x="10599738" y="5813425"/>
          <p14:tracePt t="36082" x="10582275" y="5840413"/>
          <p14:tracePt t="36098" x="10572750" y="5867400"/>
          <p14:tracePt t="36115" x="10563225" y="5884863"/>
          <p14:tracePt t="36132" x="10563225" y="5894388"/>
          <p14:tracePt t="36147" x="10563225" y="5911850"/>
          <p14:tracePt t="36166" x="10563225" y="5919788"/>
          <p14:tracePt t="36182" x="10563225" y="5938838"/>
          <p14:tracePt t="36198" x="10563225" y="5946775"/>
          <p14:tracePt t="36214" x="10563225" y="5956300"/>
          <p14:tracePt t="36231" x="10563225" y="5965825"/>
          <p14:tracePt t="36247" x="10563225" y="5973763"/>
          <p14:tracePt t="36265" x="10563225" y="5983288"/>
          <p14:tracePt t="36297" x="10563225" y="5991225"/>
          <p14:tracePt t="36335" x="10563225" y="6000750"/>
          <p14:tracePt t="36351" x="10563225" y="6010275"/>
          <p14:tracePt t="36382" x="10563225" y="6018213"/>
          <p14:tracePt t="36412" x="10563225" y="6027738"/>
          <p14:tracePt t="39091" x="10563225" y="6037263"/>
          <p14:tracePt t="39260" x="10563225" y="6045200"/>
          <p14:tracePt t="39276" x="10545763" y="6054725"/>
          <p14:tracePt t="39299" x="10528300" y="6062663"/>
          <p14:tracePt t="39307" x="10501313" y="6072188"/>
          <p14:tracePt t="39316" x="10420350" y="6099175"/>
          <p14:tracePt t="39332" x="10323513" y="6134100"/>
          <p14:tracePt t="39349" x="10180638" y="6180138"/>
          <p14:tracePt t="39364" x="10018713" y="6224588"/>
          <p14:tracePt t="39382" x="9813925" y="6286500"/>
          <p14:tracePt t="39401" x="9688513" y="6303963"/>
          <p14:tracePt t="39416" x="9563100" y="6303963"/>
          <p14:tracePt t="39432" x="9483725" y="6303963"/>
          <p14:tracePt t="39449" x="9394825" y="6303963"/>
          <p14:tracePt t="39465" x="9331325" y="6303963"/>
          <p14:tracePt t="39482" x="9277350" y="6286500"/>
          <p14:tracePt t="39498" x="9170988" y="6224588"/>
          <p14:tracePt t="39517" x="9099550" y="6170613"/>
          <p14:tracePt t="39533" x="9028113" y="6126163"/>
          <p14:tracePt t="39549" x="8974138" y="6081713"/>
          <p14:tracePt t="39565" x="8929688" y="6045200"/>
          <p14:tracePt t="39581" x="8875713" y="5991225"/>
          <p14:tracePt t="39598" x="8813800" y="5929313"/>
          <p14:tracePt t="39615" x="8688388" y="5813425"/>
          <p14:tracePt t="39632" x="8599488" y="5751513"/>
          <p14:tracePt t="39649" x="8491538" y="5680075"/>
          <p14:tracePt t="39665" x="8412163" y="5616575"/>
          <p14:tracePt t="39682" x="8304213" y="5554663"/>
          <p14:tracePt t="39698" x="8197850" y="5491163"/>
          <p14:tracePt t="39698" x="8134350" y="5465763"/>
          <p14:tracePt t="39717" x="8072438" y="5429250"/>
          <p14:tracePt t="39731" x="7885113" y="5330825"/>
          <p14:tracePt t="39749" x="7742238" y="5259388"/>
          <p14:tracePt t="39765" x="7616825" y="5187950"/>
          <p14:tracePt t="39782" x="7510463" y="5108575"/>
          <p14:tracePt t="39798" x="7419975" y="5027613"/>
          <p14:tracePt t="39815" x="7331075" y="4919663"/>
          <p14:tracePt t="39832" x="7205663" y="4732338"/>
          <p14:tracePt t="39849" x="7134225" y="4616450"/>
          <p14:tracePt t="39866" x="7081838" y="4518025"/>
          <p14:tracePt t="39882" x="7081838" y="4510088"/>
          <p14:tracePt t="39897" x="7062788" y="4483100"/>
          <p14:tracePt t="39915" x="7072313" y="4483100"/>
          <p14:tracePt t="40220" x="7081838" y="4483100"/>
          <p14:tracePt t="40251" x="7081838" y="4465638"/>
          <p14:tracePt t="40266" x="7081838" y="4429125"/>
          <p14:tracePt t="40274" x="7072313" y="4384675"/>
          <p14:tracePt t="40282" x="7010400" y="4241800"/>
          <p14:tracePt t="40299" x="6884988" y="4054475"/>
          <p14:tracePt t="40315" x="6724650" y="3822700"/>
          <p14:tracePt t="40332" x="6518275" y="3581400"/>
          <p14:tracePt t="40348" x="6269038" y="3286125"/>
          <p14:tracePt t="40365" x="6010275" y="3017838"/>
          <p14:tracePt t="40365" x="5875338" y="2894013"/>
          <p14:tracePt t="40383" x="5581650" y="2625725"/>
          <p14:tracePt t="40400" x="5322888" y="2411413"/>
          <p14:tracePt t="40416" x="4991100" y="2224088"/>
          <p14:tracePt t="40432" x="4589463" y="2062163"/>
          <p14:tracePt t="40448" x="4276725" y="1938338"/>
          <p14:tracePt t="40465" x="3990975" y="1822450"/>
          <p14:tracePt t="40482" x="3660775" y="1704975"/>
          <p14:tracePt t="40499" x="3438525" y="1652588"/>
          <p14:tracePt t="40517" x="3232150" y="1608138"/>
          <p14:tracePt t="40532" x="3017838" y="1589088"/>
          <p14:tracePt t="40548" x="2822575" y="1562100"/>
          <p14:tracePt t="40565" x="2652713" y="1544638"/>
          <p14:tracePt t="40582" x="2482850" y="1527175"/>
          <p14:tracePt t="40582" x="2411413" y="1527175"/>
          <p14:tracePt t="40599" x="2232025" y="1509713"/>
          <p14:tracePt t="40616" x="2036763" y="1509713"/>
          <p14:tracePt t="40632" x="1847850" y="1509713"/>
          <p14:tracePt t="40649" x="1704975" y="1527175"/>
          <p14:tracePt t="40665" x="1589088" y="1536700"/>
          <p14:tracePt t="40682" x="1536700" y="1536700"/>
          <p14:tracePt t="40698" x="1500188" y="1544638"/>
          <p14:tracePt t="40715" x="1490663" y="1544638"/>
          <p14:tracePt t="40738" x="1490663" y="1554163"/>
          <p14:tracePt t="41041" x="1490663" y="1562100"/>
          <p14:tracePt t="41056" x="1490663" y="1581150"/>
          <p14:tracePt t="41071" x="1490663" y="1589088"/>
          <p14:tracePt t="41079" x="1490663" y="1608138"/>
          <p14:tracePt t="41087" x="1490663" y="1616075"/>
          <p14:tracePt t="41097" x="1490663" y="1643063"/>
          <p14:tracePt t="41115" x="1500188" y="1660525"/>
          <p14:tracePt t="41132" x="1500188" y="1697038"/>
          <p14:tracePt t="41132" x="1500188" y="1704975"/>
          <p14:tracePt t="41149" x="1509713" y="1724025"/>
          <p14:tracePt t="41166" x="1517650" y="1751013"/>
          <p14:tracePt t="41182" x="1517650" y="1758950"/>
          <p14:tracePt t="41198" x="1517650" y="1768475"/>
          <p14:tracePt t="41214" x="1517650" y="1776413"/>
          <p14:tracePt t="41234" x="1527175" y="1776413"/>
          <p14:tracePt t="41807" x="1536700" y="1776413"/>
          <p14:tracePt t="41830" x="1544638" y="1768475"/>
          <p14:tracePt t="41837" x="1544638" y="1751013"/>
          <p14:tracePt t="41847" x="1562100" y="1731963"/>
          <p14:tracePt t="41864" x="1571625" y="1724025"/>
          <p14:tracePt t="41881" x="1571625" y="1714500"/>
          <p14:tracePt t="41897" x="1581150" y="1704975"/>
          <p14:tracePt t="41916" x="1581150" y="1697038"/>
          <p14:tracePt t="41932" x="1598613" y="1687513"/>
          <p14:tracePt t="41949" x="1608138" y="1687513"/>
          <p14:tracePt t="41964" x="1616075" y="1679575"/>
          <p14:tracePt t="41982" x="1633538" y="1670050"/>
          <p14:tracePt t="42000" x="1633538" y="1660525"/>
          <p14:tracePt t="42018" x="1652588" y="1660525"/>
          <p14:tracePt t="42032" x="1687513" y="1643063"/>
          <p14:tracePt t="42048" x="1724025" y="1616075"/>
          <p14:tracePt t="42066" x="1768475" y="1608138"/>
          <p14:tracePt t="42081" x="1812925" y="1589088"/>
          <p14:tracePt t="42098" x="1857375" y="1571625"/>
          <p14:tracePt t="42115" x="1928813" y="1544638"/>
          <p14:tracePt t="42132" x="1973263" y="1536700"/>
          <p14:tracePt t="42149" x="2027238" y="1509713"/>
          <p14:tracePt t="42165" x="2062163" y="1500188"/>
          <p14:tracePt t="42181" x="2108200" y="1490663"/>
          <p14:tracePt t="42198" x="2133600" y="1482725"/>
          <p14:tracePt t="42215" x="2187575" y="1482725"/>
          <p14:tracePt t="42215" x="2214563" y="1482725"/>
          <p14:tracePt t="42233" x="2259013" y="1473200"/>
          <p14:tracePt t="42249" x="2312988" y="1465263"/>
          <p14:tracePt t="42265" x="2347913" y="1455738"/>
          <p14:tracePt t="42282" x="2393950" y="1446213"/>
          <p14:tracePt t="42298" x="2446338" y="1438275"/>
          <p14:tracePt t="42315" x="2490788" y="1438275"/>
          <p14:tracePt t="42332" x="2554288" y="1428750"/>
          <p14:tracePt t="42349" x="2589213" y="1428750"/>
          <p14:tracePt t="42365" x="2633663" y="1428750"/>
          <p14:tracePt t="42382" x="2687638" y="1428750"/>
          <p14:tracePt t="42399" x="2724150" y="1428750"/>
          <p14:tracePt t="42415" x="2768600" y="1428750"/>
          <p14:tracePt t="42432" x="2803525" y="1428750"/>
          <p14:tracePt t="42432" x="2822575" y="1428750"/>
          <p14:tracePt t="42450" x="2857500" y="1428750"/>
          <p14:tracePt t="42466" x="2884488" y="1428750"/>
          <p14:tracePt t="42482" x="2928938" y="1428750"/>
          <p14:tracePt t="42499" x="2973388" y="1428750"/>
          <p14:tracePt t="42515" x="3017838" y="1428750"/>
          <p14:tracePt t="42531" x="3054350" y="1438275"/>
          <p14:tracePt t="42548" x="3116263" y="1446213"/>
          <p14:tracePt t="42566" x="3152775" y="1446213"/>
          <p14:tracePt t="42582" x="3187700" y="1446213"/>
          <p14:tracePt t="42598" x="3241675" y="1446213"/>
          <p14:tracePt t="42615" x="3276600" y="1455738"/>
          <p14:tracePt t="42632" x="3322638" y="1473200"/>
          <p14:tracePt t="42648" x="3357563" y="1482725"/>
          <p14:tracePt t="42648" x="3375025" y="1490663"/>
          <p14:tracePt t="42666" x="3411538" y="1500188"/>
          <p14:tracePt t="42682" x="3446463" y="1517650"/>
          <p14:tracePt t="42699" x="3482975" y="1527175"/>
          <p14:tracePt t="42715" x="3517900" y="1536700"/>
          <p14:tracePt t="42731" x="3554413" y="1562100"/>
          <p14:tracePt t="42748" x="3598863" y="1581150"/>
          <p14:tracePt t="42765" x="3660775" y="1616075"/>
          <p14:tracePt t="42782" x="3687763" y="1625600"/>
          <p14:tracePt t="42799" x="3714750" y="1652588"/>
          <p14:tracePt t="42815" x="3741738" y="1660525"/>
          <p14:tracePt t="42831" x="3768725" y="1687513"/>
          <p14:tracePt t="42848" x="3786188" y="1697038"/>
          <p14:tracePt t="42864" x="3813175" y="1724025"/>
          <p14:tracePt t="42864" x="3813175" y="1731963"/>
          <p14:tracePt t="42883" x="3830638" y="1741488"/>
          <p14:tracePt t="42899" x="3840163" y="1751013"/>
          <p14:tracePt t="42915" x="3848100" y="1758950"/>
          <p14:tracePt t="42931" x="3857625" y="1768475"/>
          <p14:tracePt t="42947" x="3867150" y="1776413"/>
          <p14:tracePt t="42964" x="3875088" y="1776413"/>
          <p14:tracePt t="42981" x="3875088" y="1795463"/>
          <p14:tracePt t="42999" x="3884613" y="1795463"/>
          <p14:tracePt t="43015" x="3884613" y="1785938"/>
          <p14:tracePt t="43842" x="3884613" y="1776413"/>
          <p14:tracePt t="43850" x="3902075" y="1758950"/>
          <p14:tracePt t="43866" x="3938588" y="1714500"/>
          <p14:tracePt t="43882" x="3973513" y="1679575"/>
          <p14:tracePt t="43899" x="4010025" y="1652588"/>
          <p14:tracePt t="43915" x="4062413" y="1616075"/>
          <p14:tracePt t="43931" x="4133850" y="1571625"/>
          <p14:tracePt t="43948" x="4224338" y="1527175"/>
          <p14:tracePt t="43965" x="4384675" y="1455738"/>
          <p14:tracePt t="43982" x="4465638" y="1428750"/>
          <p14:tracePt t="43998" x="4545013" y="1393825"/>
          <p14:tracePt t="44015" x="4608513" y="1366838"/>
          <p14:tracePt t="44032" x="4670425" y="1347788"/>
          <p14:tracePt t="44048" x="4751388" y="1322388"/>
          <p14:tracePt t="44048" x="4776788" y="1322388"/>
          <p14:tracePt t="44067" x="4857750" y="1285875"/>
          <p14:tracePt t="44083" x="4919663" y="1268413"/>
          <p14:tracePt t="44099" x="5000625" y="1231900"/>
          <p14:tracePt t="44116" x="5062538" y="1204913"/>
          <p14:tracePt t="44131" x="5126038" y="1204913"/>
          <p14:tracePt t="44148" x="5170488" y="1187450"/>
          <p14:tracePt t="44165" x="5251450" y="1160463"/>
          <p14:tracePt t="44165" x="5276850" y="1160463"/>
          <p14:tracePt t="44183" x="5367338" y="1143000"/>
          <p14:tracePt t="44199" x="5438775" y="1125538"/>
          <p14:tracePt t="44216" x="5500688" y="1116013"/>
          <p14:tracePt t="44232" x="5554663" y="1108075"/>
          <p14:tracePt t="44248" x="5608638" y="1108075"/>
          <p14:tracePt t="44265" x="5670550" y="1098550"/>
          <p14:tracePt t="44282" x="5768975" y="1098550"/>
          <p14:tracePt t="44299" x="5840413" y="1089025"/>
          <p14:tracePt t="44316" x="5902325" y="1089025"/>
          <p14:tracePt t="44332" x="5965825" y="1081088"/>
          <p14:tracePt t="44349" x="6018213" y="1081088"/>
          <p14:tracePt t="44365" x="6081713" y="1081088"/>
          <p14:tracePt t="44382" x="6153150" y="1081088"/>
          <p14:tracePt t="44400" x="6215063" y="1081088"/>
          <p14:tracePt t="44416" x="6259513" y="1081088"/>
          <p14:tracePt t="44432" x="6323013" y="1089025"/>
          <p14:tracePt t="44448" x="6375400" y="1098550"/>
          <p14:tracePt t="44466" x="6429375" y="1116013"/>
          <p14:tracePt t="44482" x="6465888" y="1125538"/>
          <p14:tracePt t="44482" x="6483350" y="1133475"/>
          <p14:tracePt t="44500" x="6527800" y="1152525"/>
          <p14:tracePt t="44516" x="6562725" y="1169988"/>
          <p14:tracePt t="44533" x="6616700" y="1179513"/>
          <p14:tracePt t="44547" x="6661150" y="1196975"/>
          <p14:tracePt t="44564" x="6688138" y="1214438"/>
          <p14:tracePt t="44580" x="6724650" y="1223963"/>
          <p14:tracePt t="44598" x="6751638" y="1250950"/>
          <p14:tracePt t="44615" x="6786563" y="1268413"/>
          <p14:tracePt t="44632" x="6804025" y="1276350"/>
          <p14:tracePt t="44648" x="6813550" y="1295400"/>
          <p14:tracePt t="44665" x="6831013" y="1303338"/>
          <p14:tracePt t="44681" x="6848475" y="1322388"/>
          <p14:tracePt t="44698" x="6858000" y="1330325"/>
          <p14:tracePt t="44715" x="6875463" y="1347788"/>
          <p14:tracePt t="44715" x="6894513" y="1357313"/>
          <p14:tracePt t="44733" x="6911975" y="1366838"/>
          <p14:tracePt t="44749" x="6938963" y="1384300"/>
          <p14:tracePt t="44765" x="6965950" y="1401763"/>
          <p14:tracePt t="44782" x="6991350" y="1411288"/>
          <p14:tracePt t="44798" x="7010400" y="1419225"/>
          <p14:tracePt t="44815" x="7037388" y="1438275"/>
          <p14:tracePt t="44815" x="7045325" y="1446213"/>
          <p14:tracePt t="44833" x="7062788" y="1455738"/>
          <p14:tracePt t="44849" x="7072313" y="1465263"/>
          <p14:tracePt t="44865" x="7089775" y="1482725"/>
          <p14:tracePt t="44882" x="7099300" y="1490663"/>
          <p14:tracePt t="44898" x="7108825" y="1500188"/>
          <p14:tracePt t="44915" x="7116763" y="1517650"/>
          <p14:tracePt t="44932" x="7126288" y="1527175"/>
          <p14:tracePt t="44932" x="7126288" y="1536700"/>
          <p14:tracePt t="44949" x="7134225" y="1544638"/>
          <p14:tracePt t="44966" x="7143750" y="1554163"/>
          <p14:tracePt t="44982" x="7143750" y="1562100"/>
          <p14:tracePt t="44997" x="7153275" y="1571625"/>
          <p14:tracePt t="45015" x="7161213" y="1581150"/>
          <p14:tracePt t="45049" x="7161213" y="1589088"/>
          <p14:tracePt t="45072" x="7170738" y="1589088"/>
          <p14:tracePt t="45103" x="7170738" y="1598613"/>
          <p14:tracePt t="45119" x="7188200" y="1598613"/>
          <p14:tracePt t="45970" x="7197725" y="1581150"/>
          <p14:tracePt t="45978" x="7205663" y="1571625"/>
          <p14:tracePt t="45986" x="7232650" y="1562100"/>
          <p14:tracePt t="45998" x="7269163" y="1536700"/>
          <p14:tracePt t="46015" x="7323138" y="1490663"/>
          <p14:tracePt t="46035" x="7375525" y="1465263"/>
          <p14:tracePt t="46049" x="7419975" y="1438275"/>
          <p14:tracePt t="46065" x="7500938" y="1401763"/>
          <p14:tracePt t="46082" x="7599363" y="1357313"/>
          <p14:tracePt t="46098" x="7680325" y="1303338"/>
          <p14:tracePt t="46115" x="7759700" y="1268413"/>
          <p14:tracePt t="46132" x="7848600" y="1214438"/>
          <p14:tracePt t="46149" x="7947025" y="1169988"/>
          <p14:tracePt t="46166" x="8037513" y="1143000"/>
          <p14:tracePt t="46182" x="8143875" y="1116013"/>
          <p14:tracePt t="46198" x="8242300" y="1089025"/>
          <p14:tracePt t="46215" x="8340725" y="1071563"/>
          <p14:tracePt t="46232" x="8420100" y="1044575"/>
          <p14:tracePt t="46232" x="8466138" y="1044575"/>
          <p14:tracePt t="46249" x="8545513" y="1036638"/>
          <p14:tracePt t="46266" x="8634413" y="1027113"/>
          <p14:tracePt t="46282" x="8697913" y="1017588"/>
          <p14:tracePt t="46298" x="8759825" y="1009650"/>
          <p14:tracePt t="46315" x="8823325" y="1009650"/>
          <p14:tracePt t="46332" x="8885238" y="1009650"/>
          <p14:tracePt t="46348" x="9001125" y="1000125"/>
          <p14:tracePt t="46366" x="9063038" y="1000125"/>
          <p14:tracePt t="46382" x="9126538" y="1000125"/>
          <p14:tracePt t="46400" x="9170988" y="1000125"/>
          <p14:tracePt t="46415" x="9205913" y="1000125"/>
          <p14:tracePt t="46432" x="9259888" y="1000125"/>
          <p14:tracePt t="46448" x="9348788" y="1000125"/>
          <p14:tracePt t="46466" x="9394825" y="1009650"/>
          <p14:tracePt t="46482" x="9447213" y="1017588"/>
          <p14:tracePt t="46501" x="9474200" y="1017588"/>
          <p14:tracePt t="46516" x="9510713" y="1036638"/>
          <p14:tracePt t="46534" x="9537700" y="1036638"/>
          <p14:tracePt t="46548" x="9572625" y="1054100"/>
          <p14:tracePt t="46564" x="9626600" y="1071563"/>
          <p14:tracePt t="46582" x="9661525" y="1089025"/>
          <p14:tracePt t="46599" x="9705975" y="1108075"/>
          <p14:tracePt t="46616" x="9742488" y="1116013"/>
          <p14:tracePt t="46631" x="9769475" y="1133475"/>
          <p14:tracePt t="46648" x="9796463" y="1160463"/>
          <p14:tracePt t="46665" x="9823450" y="1179513"/>
          <p14:tracePt t="46665" x="9831388" y="1187450"/>
          <p14:tracePt t="46683" x="9840913" y="1204913"/>
          <p14:tracePt t="46699" x="9858375" y="1223963"/>
          <p14:tracePt t="46715" x="9875838" y="1241425"/>
          <p14:tracePt t="46732" x="9885363" y="1250950"/>
          <p14:tracePt t="46748" x="9894888" y="1268413"/>
          <p14:tracePt t="46764" x="9912350" y="1285875"/>
          <p14:tracePt t="46781" x="9920288" y="1312863"/>
          <p14:tracePt t="46799" x="9929813" y="1322388"/>
          <p14:tracePt t="46816" x="9947275" y="1330325"/>
          <p14:tracePt t="46832" x="9956800" y="1339850"/>
          <p14:tracePt t="46847" x="9956800" y="1347788"/>
          <p14:tracePt t="46864" x="9974263" y="1366838"/>
          <p14:tracePt t="46864" x="9974263" y="1374775"/>
          <p14:tracePt t="46883" x="9983788" y="1384300"/>
          <p14:tracePt t="46897" x="10001250" y="1401763"/>
          <p14:tracePt t="46916" x="10018713" y="1428750"/>
          <p14:tracePt t="46932" x="10018713" y="1455738"/>
          <p14:tracePt t="46949" x="10037763" y="1473200"/>
          <p14:tracePt t="46965" x="10037763" y="1482725"/>
          <p14:tracePt t="46981" x="10037763" y="1490663"/>
          <p14:tracePt t="46997" x="10028238" y="1490663"/>
          <p14:tracePt t="47843" x="10018713" y="1490663"/>
          <p14:tracePt t="47851" x="9991725" y="1490663"/>
          <p14:tracePt t="47864" x="9867900" y="1490663"/>
          <p14:tracePt t="47883" x="9725025" y="1490663"/>
          <p14:tracePt t="47899" x="9545638" y="1490663"/>
          <p14:tracePt t="47915" x="9375775" y="1490663"/>
          <p14:tracePt t="47932" x="9188450" y="1490663"/>
          <p14:tracePt t="47948" x="9018588" y="1490663"/>
          <p14:tracePt t="47965" x="8823325" y="1490663"/>
          <p14:tracePt t="47965" x="8724900" y="1490663"/>
          <p14:tracePt t="47983" x="8510588" y="1490663"/>
          <p14:tracePt t="47999" x="8323263" y="1490663"/>
          <p14:tracePt t="48016" x="8116888" y="1490663"/>
          <p14:tracePt t="48033" x="7939088" y="1490663"/>
          <p14:tracePt t="48049" x="7759700" y="1490663"/>
          <p14:tracePt t="48065" x="7599363" y="1490663"/>
          <p14:tracePt t="48081" x="7313613" y="1490663"/>
          <p14:tracePt t="48099" x="7116763" y="1490663"/>
          <p14:tracePt t="48116" x="6956425" y="1490663"/>
          <p14:tracePt t="48132" x="6777038" y="1490663"/>
          <p14:tracePt t="48148" x="6626225" y="1490663"/>
          <p14:tracePt t="48165" x="6456363" y="1490663"/>
          <p14:tracePt t="48182" x="6303963" y="1490663"/>
          <p14:tracePt t="48182" x="6205538" y="1490663"/>
          <p14:tracePt t="48199" x="6054725" y="1490663"/>
          <p14:tracePt t="48216" x="5894388" y="1490663"/>
          <p14:tracePt t="48232" x="5741988" y="1500188"/>
          <p14:tracePt t="48248" x="5589588" y="1509713"/>
          <p14:tracePt t="48265" x="5438775" y="1527175"/>
          <p14:tracePt t="48281" x="5313363" y="1536700"/>
          <p14:tracePt t="48298" x="5116513" y="1562100"/>
          <p14:tracePt t="48316" x="5000625" y="1571625"/>
          <p14:tracePt t="48332" x="4884738" y="1589088"/>
          <p14:tracePt t="48349" x="4741863" y="1616075"/>
          <p14:tracePt t="48365" x="4589463" y="1643063"/>
          <p14:tracePt t="48382" x="4465638" y="1679575"/>
          <p14:tracePt t="48382" x="4419600" y="1687513"/>
          <p14:tracePt t="48401" x="4357688" y="1704975"/>
          <p14:tracePt t="48414" x="4241800" y="1724025"/>
          <p14:tracePt t="48432" x="4152900" y="1741488"/>
          <p14:tracePt t="48449" x="4062413" y="1758950"/>
          <p14:tracePt t="48465" x="4000500" y="1758950"/>
          <p14:tracePt t="48481" x="3902075" y="1768475"/>
          <p14:tracePt t="48502" x="3875088" y="1768475"/>
          <p14:tracePt t="48515" x="3795713" y="1785938"/>
          <p14:tracePt t="48533" x="3732213" y="1795463"/>
          <p14:tracePt t="48549" x="3652838" y="1803400"/>
          <p14:tracePt t="48565" x="3598863" y="1812925"/>
          <p14:tracePt t="48581" x="3554413" y="1822450"/>
          <p14:tracePt t="48598" x="3500438" y="1830388"/>
          <p14:tracePt t="48615" x="3455988" y="1830388"/>
          <p14:tracePt t="48615" x="3438525" y="1830388"/>
          <p14:tracePt t="48633" x="3367088" y="1839913"/>
          <p14:tracePt t="48649" x="3322638" y="1847850"/>
          <p14:tracePt t="48665" x="3268663" y="1857375"/>
          <p14:tracePt t="48682" x="3214688" y="1857375"/>
          <p14:tracePt t="48698" x="3170238" y="1857375"/>
          <p14:tracePt t="48715" x="3125788" y="1857375"/>
          <p14:tracePt t="48731" x="3054350" y="1857375"/>
          <p14:tracePt t="48749" x="3000375" y="1866900"/>
          <p14:tracePt t="48766" x="2946400" y="1866900"/>
          <p14:tracePt t="48782" x="2884488" y="1874838"/>
          <p14:tracePt t="48798" x="2847975" y="1874838"/>
          <p14:tracePt t="48815" x="2803525" y="1874838"/>
          <p14:tracePt t="48832" x="2768600" y="1884363"/>
          <p14:tracePt t="48832" x="2751138" y="1884363"/>
          <p14:tracePt t="48850" x="2697163" y="1884363"/>
          <p14:tracePt t="48865" x="2652713" y="1884363"/>
          <p14:tracePt t="48882" x="2608263" y="1893888"/>
          <p14:tracePt t="48898" x="2581275" y="1901825"/>
          <p14:tracePt t="48916" x="2544763" y="1911350"/>
          <p14:tracePt t="48933" x="2509838" y="1919288"/>
          <p14:tracePt t="48949" x="2473325" y="1928813"/>
          <p14:tracePt t="48967" x="2446338" y="1928813"/>
          <p14:tracePt t="48984" x="2428875" y="1938338"/>
          <p14:tracePt t="49000" x="2393950" y="1946275"/>
          <p14:tracePt t="49016" x="2366963" y="1946275"/>
          <p14:tracePt t="49034" x="2339975" y="1965325"/>
          <p14:tracePt t="49049" x="2276475" y="1965325"/>
          <p14:tracePt t="49067" x="2241550" y="1982788"/>
          <p14:tracePt t="49083" x="2205038" y="1990725"/>
          <p14:tracePt t="49099" x="2187575" y="1990725"/>
          <p14:tracePt t="49116" x="2170113" y="2000250"/>
          <p14:tracePt t="49133" x="2160588" y="2000250"/>
          <p14:tracePt t="49148" x="2152650" y="2000250"/>
          <p14:tracePt t="49165" x="2143125" y="2000250"/>
          <p14:tracePt t="49182" x="2133600" y="2000250"/>
          <p14:tracePt t="49307" x="2133600" y="2009775"/>
          <p14:tracePt t="50073" x="2152650" y="2017713"/>
          <p14:tracePt t="50081" x="2170113" y="2017713"/>
          <p14:tracePt t="50088" x="2197100" y="2027238"/>
          <p14:tracePt t="50098" x="2232025" y="2044700"/>
          <p14:tracePt t="50115" x="2286000" y="2071688"/>
          <p14:tracePt t="50133" x="2330450" y="2098675"/>
          <p14:tracePt t="50133" x="2347913" y="2108200"/>
          <p14:tracePt t="50151" x="2401888" y="2133600"/>
          <p14:tracePt t="50167" x="2438400" y="2160588"/>
          <p14:tracePt t="50183" x="2490788" y="2205038"/>
          <p14:tracePt t="50200" x="2536825" y="2259013"/>
          <p14:tracePt t="50216" x="2598738" y="2347913"/>
          <p14:tracePt t="50233" x="2643188" y="2419350"/>
          <p14:tracePt t="50249" x="2697163" y="2527300"/>
          <p14:tracePt t="50267" x="2741613" y="2598738"/>
          <p14:tracePt t="50284" x="2759075" y="2679700"/>
          <p14:tracePt t="50299" x="2795588" y="2786063"/>
          <p14:tracePt t="50316" x="2813050" y="2874963"/>
          <p14:tracePt t="50332" x="2830513" y="2965450"/>
          <p14:tracePt t="50349" x="2840038" y="3036888"/>
          <p14:tracePt t="50367" x="2840038" y="3160713"/>
          <p14:tracePt t="50383" x="2847975" y="3251200"/>
          <p14:tracePt t="50400" x="2847975" y="3330575"/>
          <p14:tracePt t="50416" x="2857500" y="3411538"/>
          <p14:tracePt t="50432" x="2857500" y="3455988"/>
          <p14:tracePt t="50449" x="2857500" y="3509963"/>
          <p14:tracePt t="50465" x="2857500" y="3562350"/>
          <p14:tracePt t="50484" x="2857500" y="3598863"/>
          <p14:tracePt t="50501" x="2857500" y="3643313"/>
          <p14:tracePt t="50517" x="2857500" y="3687763"/>
          <p14:tracePt t="50533" x="2857500" y="3732213"/>
          <p14:tracePt t="50549" x="2857500" y="3776663"/>
          <p14:tracePt t="50566" x="2857500" y="3813175"/>
          <p14:tracePt t="50584" x="2857500" y="3848100"/>
          <p14:tracePt t="50600" x="2857500" y="3875088"/>
          <p14:tracePt t="50616" x="2857500" y="3902075"/>
          <p14:tracePt t="50633" x="2847975" y="3929063"/>
          <p14:tracePt t="50649" x="2840038" y="3946525"/>
          <p14:tracePt t="50665" x="2840038" y="3956050"/>
          <p14:tracePt t="51087" x="2840038" y="3965575"/>
          <p14:tracePt t="51094" x="2840038" y="3983038"/>
          <p14:tracePt t="51102" x="2840038" y="4000500"/>
          <p14:tracePt t="51116" x="2840038" y="4062413"/>
          <p14:tracePt t="51134" x="2840038" y="4098925"/>
          <p14:tracePt t="51150" x="2840038" y="4133850"/>
          <p14:tracePt t="51166" x="2840038" y="4170363"/>
          <p14:tracePt t="51183" x="2840038" y="4232275"/>
          <p14:tracePt t="51199" x="2822575" y="4330700"/>
          <p14:tracePt t="51217" x="2803525" y="4411663"/>
          <p14:tracePt t="51217" x="2803525" y="4446588"/>
          <p14:tracePt t="51234" x="2786063" y="4500563"/>
          <p14:tracePt t="51250" x="2776538" y="4545013"/>
          <p14:tracePt t="51267" x="2768600" y="4598988"/>
          <p14:tracePt t="51283" x="2751138" y="4660900"/>
          <p14:tracePt t="51299" x="2732088" y="4714875"/>
          <p14:tracePt t="51316" x="2705100" y="4776788"/>
          <p14:tracePt t="51333" x="2687638" y="4830763"/>
          <p14:tracePt t="51350" x="2687638" y="4857750"/>
          <p14:tracePt t="51367" x="2670175" y="4875213"/>
          <p14:tracePt t="51383" x="2670175" y="4894263"/>
          <p14:tracePt t="51400" x="2660650" y="4911725"/>
          <p14:tracePt t="51415" x="2652713" y="4938713"/>
          <p14:tracePt t="51433" x="2625725" y="4983163"/>
          <p14:tracePt t="51449" x="2608263" y="5027613"/>
          <p14:tracePt t="51466" x="2608263" y="5045075"/>
          <p14:tracePt t="51483" x="2589213" y="5072063"/>
          <p14:tracePt t="51500" x="2589213" y="5089525"/>
          <p14:tracePt t="51516" x="2571750" y="5116513"/>
          <p14:tracePt t="51533" x="2544763" y="5160963"/>
          <p14:tracePt t="51533" x="2527300" y="5187950"/>
          <p14:tracePt t="51551" x="2509838" y="5224463"/>
          <p14:tracePt t="51567" x="2490788" y="5251450"/>
          <p14:tracePt t="51584" x="2482850" y="5259388"/>
          <p14:tracePt t="51599" x="2465388" y="5268913"/>
          <p14:tracePt t="51616" x="2465388" y="5276850"/>
          <p14:tracePt t="51632" x="2455863" y="5286375"/>
          <p14:tracePt t="51648" x="2438400" y="5303838"/>
          <p14:tracePt t="51666" x="2411413" y="5330825"/>
          <p14:tracePt t="51684" x="2401888" y="5340350"/>
          <p14:tracePt t="51699" x="2393950" y="5348288"/>
          <p14:tracePt t="53490" x="2393950" y="5330825"/>
          <p14:tracePt t="53958" x="2401888" y="5303838"/>
          <p14:tracePt t="53966" x="2419350" y="5268913"/>
          <p14:tracePt t="53973" x="2438400" y="5205413"/>
          <p14:tracePt t="53983" x="2465388" y="5062538"/>
          <p14:tracePt t="54000" x="2490788" y="4867275"/>
          <p14:tracePt t="54015" x="2500313" y="4670425"/>
          <p14:tracePt t="54033" x="2509838" y="4473575"/>
          <p14:tracePt t="54033" x="2517775" y="4357688"/>
          <p14:tracePt t="54052" x="2527300" y="4152900"/>
          <p14:tracePt t="54067" x="2527300" y="3956050"/>
          <p14:tracePt t="54084" x="2527300" y="3776663"/>
          <p14:tracePt t="54100" x="2536825" y="3598863"/>
          <p14:tracePt t="54116" x="2544763" y="3402013"/>
          <p14:tracePt t="54133" x="2562225" y="3205163"/>
          <p14:tracePt t="54150" x="2571750" y="3071813"/>
          <p14:tracePt t="54150" x="2571750" y="3000375"/>
          <p14:tracePt t="54167" x="2571750" y="2911475"/>
          <p14:tracePt t="54183" x="2571750" y="2813050"/>
          <p14:tracePt t="54200" x="2589213" y="2732088"/>
          <p14:tracePt t="54216" x="2625725" y="2643188"/>
          <p14:tracePt t="54232" x="2652713" y="2571750"/>
          <p14:tracePt t="54249" x="2697163" y="2500313"/>
          <p14:tracePt t="54265" x="2751138" y="2446338"/>
          <p14:tracePt t="54283" x="2786063" y="2419350"/>
          <p14:tracePt t="54300" x="2786063" y="2411413"/>
          <p14:tracePt t="54321" x="2795588" y="2401888"/>
          <p14:tracePt t="54332" x="2803525" y="2401888"/>
          <p14:tracePt t="54678" x="2813050" y="2401888"/>
          <p14:tracePt t="54693" x="2822575" y="2393950"/>
          <p14:tracePt t="54701" x="2847975" y="2384425"/>
          <p14:tracePt t="54717" x="2867025" y="2366963"/>
          <p14:tracePt t="54734" x="2894013" y="2366963"/>
          <p14:tracePt t="54750" x="2919413" y="2347913"/>
          <p14:tracePt t="54766" x="2938463" y="2339975"/>
          <p14:tracePt t="54782" x="2982913" y="2322513"/>
          <p14:tracePt t="54799" x="3009900" y="2303463"/>
          <p14:tracePt t="54799" x="3036888" y="2295525"/>
          <p14:tracePt t="54817" x="3062288" y="2286000"/>
          <p14:tracePt t="54834" x="3108325" y="2268538"/>
          <p14:tracePt t="54850" x="3152775" y="2259013"/>
          <p14:tracePt t="54866" x="3197225" y="2251075"/>
          <p14:tracePt t="54882" x="3224213" y="2251075"/>
          <p14:tracePt t="54899" x="3251200" y="2251075"/>
          <p14:tracePt t="54915" x="3276600" y="2251075"/>
          <p14:tracePt t="54934" x="3295650" y="2251075"/>
          <p14:tracePt t="54950" x="3313113" y="2251075"/>
          <p14:tracePt t="54966" x="3322638" y="2251075"/>
          <p14:tracePt t="54982" x="3330575" y="2251075"/>
          <p14:tracePt t="54998" x="3348038" y="2251075"/>
          <p14:tracePt t="54998" x="3357563" y="2251075"/>
          <p14:tracePt t="55018" x="3367088" y="2259013"/>
          <p14:tracePt t="55032" x="3384550" y="2268538"/>
          <p14:tracePt t="55050" x="3402013" y="2276475"/>
          <p14:tracePt t="55066" x="3419475" y="2286000"/>
          <p14:tracePt t="55082" x="3429000" y="2286000"/>
          <p14:tracePt t="55098" x="3438525" y="2295525"/>
          <p14:tracePt t="55116" x="3446463" y="2295525"/>
          <p14:tracePt t="55132" x="3455988" y="2295525"/>
          <p14:tracePt t="55166" x="3455988" y="2303463"/>
          <p14:tracePt t="55181" x="3438525" y="2303463"/>
          <p14:tracePt t="56055" x="3419475" y="2303463"/>
          <p14:tracePt t="56063" x="3394075" y="2312988"/>
          <p14:tracePt t="56070" x="3357563" y="2322513"/>
          <p14:tracePt t="56082" x="3251200" y="2357438"/>
          <p14:tracePt t="56099" x="3160713" y="2401888"/>
          <p14:tracePt t="56116" x="3071813" y="2482850"/>
          <p14:tracePt t="56133" x="3027363" y="2536825"/>
          <p14:tracePt t="56150" x="2990850" y="2598738"/>
          <p14:tracePt t="56166" x="2955925" y="2670175"/>
          <p14:tracePt t="56182" x="2938463" y="2741613"/>
          <p14:tracePt t="56199" x="2919413" y="2813050"/>
          <p14:tracePt t="56216" x="2867025" y="2955925"/>
          <p14:tracePt t="56234" x="2847975" y="3027363"/>
          <p14:tracePt t="56250" x="2803525" y="3108325"/>
          <p14:tracePt t="56266" x="2786063" y="3170238"/>
          <p14:tracePt t="56282" x="2768600" y="3232150"/>
          <p14:tracePt t="56299" x="2741613" y="3322638"/>
          <p14:tracePt t="56316" x="2714625" y="3429000"/>
          <p14:tracePt t="56316" x="2705100" y="3473450"/>
          <p14:tracePt t="56334" x="2697163" y="3562350"/>
          <p14:tracePt t="56350" x="2687638" y="3643313"/>
          <p14:tracePt t="56366" x="2679700" y="3697288"/>
          <p14:tracePt t="56383" x="2679700" y="3751263"/>
          <p14:tracePt t="56401" x="2679700" y="3803650"/>
          <p14:tracePt t="56416" x="2679700" y="3857625"/>
          <p14:tracePt t="56432" x="2679700" y="3911600"/>
          <p14:tracePt t="56432" x="2679700" y="3946525"/>
          <p14:tracePt t="56450" x="2687638" y="4000500"/>
          <p14:tracePt t="56467" x="2705100" y="4044950"/>
          <p14:tracePt t="56483" x="2724150" y="4098925"/>
          <p14:tracePt t="56502" x="2741613" y="4160838"/>
          <p14:tracePt t="56517" x="2751138" y="4224338"/>
          <p14:tracePt t="56517" x="2759075" y="4251325"/>
          <p14:tracePt t="56535" x="2768600" y="4276725"/>
          <p14:tracePt t="56547" x="2776538" y="4340225"/>
          <p14:tracePt t="56566" x="2776538" y="4357688"/>
          <p14:tracePt t="56999" x="2776538" y="4367213"/>
          <p14:tracePt t="57007" x="2776538" y="4375150"/>
          <p14:tracePt t="57017" x="2776538" y="4411663"/>
          <p14:tracePt t="57033" x="2786063" y="4438650"/>
          <p14:tracePt t="57050" x="2786063" y="4483100"/>
          <p14:tracePt t="57066" x="2795588" y="4527550"/>
          <p14:tracePt t="57083" x="2795588" y="4581525"/>
          <p14:tracePt t="57083" x="2795588" y="4616450"/>
          <p14:tracePt t="57100" x="2795588" y="4660900"/>
          <p14:tracePt t="57117" x="2803525" y="4705350"/>
          <p14:tracePt t="57133" x="2813050" y="4741863"/>
          <p14:tracePt t="57150" x="2822575" y="4776788"/>
          <p14:tracePt t="57165" x="2830513" y="4803775"/>
          <p14:tracePt t="57183" x="2847975" y="4830763"/>
          <p14:tracePt t="57200" x="2867025" y="4875213"/>
          <p14:tracePt t="57217" x="2884488" y="4902200"/>
          <p14:tracePt t="57233" x="2911475" y="4938713"/>
          <p14:tracePt t="57250" x="2919413" y="4956175"/>
          <p14:tracePt t="57266" x="2946400" y="4983163"/>
          <p14:tracePt t="57283" x="2955925" y="5010150"/>
          <p14:tracePt t="57299" x="2990850" y="5037138"/>
          <p14:tracePt t="57317" x="3009900" y="5054600"/>
          <p14:tracePt t="57333" x="3036888" y="5072063"/>
          <p14:tracePt t="57350" x="3054350" y="5081588"/>
          <p14:tracePt t="57366" x="3071813" y="5089525"/>
          <p14:tracePt t="57382" x="3089275" y="5108575"/>
          <p14:tracePt t="57382" x="3098800" y="5116513"/>
          <p14:tracePt t="57402" x="3108325" y="5116513"/>
          <p14:tracePt t="57415" x="3125788" y="5133975"/>
          <p14:tracePt t="57434" x="3143250" y="5143500"/>
          <p14:tracePt t="57450" x="3152775" y="5153025"/>
          <p14:tracePt t="57466" x="3170238" y="5153025"/>
          <p14:tracePt t="57483" x="3187700" y="5160963"/>
          <p14:tracePt t="57498" x="3197225" y="5160963"/>
          <p14:tracePt t="57515" x="3214688" y="5170488"/>
          <p14:tracePt t="57534" x="3232150" y="5170488"/>
          <p14:tracePt t="57551" x="3241675" y="5180013"/>
          <p14:tracePt t="57566" x="3268663" y="5180013"/>
          <p14:tracePt t="57583" x="3276600" y="5180013"/>
          <p14:tracePt t="57598" x="3286125" y="5180013"/>
          <p14:tracePt t="57615" x="3295650" y="5180013"/>
          <p14:tracePt t="59427" x="3313113" y="5180013"/>
          <p14:tracePt t="59444" x="3330575" y="5180013"/>
          <p14:tracePt t="59452" x="3357563" y="5180013"/>
          <p14:tracePt t="59466" x="3411538" y="5153025"/>
          <p14:tracePt t="59466" x="3455988" y="5133975"/>
          <p14:tracePt t="59484" x="3554413" y="5062538"/>
          <p14:tracePt t="59500" x="3660775" y="4965700"/>
          <p14:tracePt t="59517" x="3803650" y="4840288"/>
          <p14:tracePt t="59533" x="3956050" y="4687888"/>
          <p14:tracePt t="59550" x="4133850" y="4473575"/>
          <p14:tracePt t="59566" x="4313238" y="4259263"/>
          <p14:tracePt t="59566" x="4411663" y="4108450"/>
          <p14:tracePt t="59584" x="4652963" y="3803650"/>
          <p14:tracePt t="59600" x="4840288" y="3562350"/>
          <p14:tracePt t="59617" x="4973638" y="3384550"/>
          <p14:tracePt t="59633" x="5126038" y="3205163"/>
          <p14:tracePt t="59649" x="5251450" y="3044825"/>
          <p14:tracePt t="59666" x="5402263" y="2874963"/>
          <p14:tracePt t="59683" x="5537200" y="2705100"/>
          <p14:tracePt t="59683" x="5626100" y="2608263"/>
          <p14:tracePt t="59700" x="5751513" y="2455863"/>
          <p14:tracePt t="59717" x="5840413" y="2330450"/>
          <p14:tracePt t="59733" x="5919788" y="2259013"/>
          <p14:tracePt t="59750" x="5983288" y="2197100"/>
          <p14:tracePt t="59765" x="6037263" y="2143125"/>
          <p14:tracePt t="59783" x="6108700" y="2071688"/>
          <p14:tracePt t="59799" x="6224588" y="1965325"/>
          <p14:tracePt t="59817" x="6330950" y="1874838"/>
          <p14:tracePt t="59833" x="6446838" y="1768475"/>
          <p14:tracePt t="59850" x="6608763" y="1679575"/>
          <p14:tracePt t="59866" x="6732588" y="1589088"/>
          <p14:tracePt t="59883" x="6848475" y="1527175"/>
          <p14:tracePt t="59899" x="6929438" y="1490663"/>
          <p14:tracePt t="59917" x="6965950" y="1482725"/>
          <p14:tracePt t="59934" x="7010400" y="1482725"/>
          <p14:tracePt t="59950" x="7045325" y="1473200"/>
          <p14:tracePt t="59966" x="7081838" y="1465263"/>
          <p14:tracePt t="59982" x="7099300" y="1465263"/>
          <p14:tracePt t="59999" x="7108825" y="1465263"/>
          <p14:tracePt t="60016" x="7116763" y="1465263"/>
          <p14:tracePt t="60033" x="7126288" y="1465263"/>
          <p14:tracePt t="60056" x="7126288" y="1473200"/>
          <p14:tracePt t="60072" x="7134225" y="1482725"/>
          <p14:tracePt t="60082" x="7134225" y="1500188"/>
          <p14:tracePt t="60099" x="7134225" y="1517650"/>
          <p14:tracePt t="60116" x="7134225" y="1527175"/>
          <p14:tracePt t="60133" x="7134225" y="1544638"/>
          <p14:tracePt t="60150" x="7134225" y="1562100"/>
          <p14:tracePt t="60166" x="7134225" y="1589088"/>
          <p14:tracePt t="60183" x="7134225" y="1616075"/>
          <p14:tracePt t="60199" x="7126288" y="1652588"/>
          <p14:tracePt t="60216" x="7116763" y="1670050"/>
          <p14:tracePt t="60232" x="7108825" y="1697038"/>
          <p14:tracePt t="60250" x="7099300" y="1704975"/>
          <p14:tracePt t="60267" x="7099300" y="1714500"/>
          <p14:tracePt t="60283" x="7089775" y="1724025"/>
          <p14:tracePt t="60298" x="7089775" y="1731963"/>
          <p14:tracePt t="60315" x="7081838" y="1751013"/>
          <p14:tracePt t="60333" x="7072313" y="1758950"/>
          <p14:tracePt t="60333" x="7072313" y="1768475"/>
          <p14:tracePt t="60351" x="7062788" y="1776413"/>
          <p14:tracePt t="60366" x="7062788" y="1785938"/>
          <p14:tracePt t="60382" x="7054850" y="1785938"/>
          <p14:tracePt t="60400" x="7054850" y="1795463"/>
          <p14:tracePt t="60415" x="7054850" y="1785938"/>
          <p14:tracePt t="60613" x="7062788" y="1776413"/>
          <p14:tracePt t="60636" x="7062788" y="1768475"/>
          <p14:tracePt t="60644" x="7072313" y="1768475"/>
          <p14:tracePt t="60667" x="7072313" y="1758950"/>
          <p14:tracePt t="60683" x="7081838" y="1758950"/>
          <p14:tracePt t="60699" x="7089775" y="1758950"/>
          <p14:tracePt t="60729" x="7099300" y="1758950"/>
          <p14:tracePt t="60768" x="7108825" y="1758950"/>
          <p14:tracePt t="60838" x="7116763" y="1758950"/>
          <p14:tracePt t="60869" x="7126288" y="1758950"/>
          <p14:tracePt t="60915" x="7134225" y="1758950"/>
          <p14:tracePt t="60938" x="7143750" y="1758950"/>
          <p14:tracePt t="60977" x="7153275" y="1758950"/>
          <p14:tracePt t="61008" x="7143750" y="1758950"/>
          <p14:tracePt t="61356" x="7134225" y="1758950"/>
          <p14:tracePt t="61372" x="7126288" y="1758950"/>
          <p14:tracePt t="61387" x="7116763" y="1758950"/>
          <p14:tracePt t="61395" x="7108825" y="1758950"/>
          <p14:tracePt t="61402" x="7099300" y="1758950"/>
          <p14:tracePt t="61415" x="7072313" y="1758950"/>
          <p14:tracePt t="61415" x="7062788" y="1768475"/>
          <p14:tracePt t="61434" x="7027863" y="1768475"/>
          <p14:tracePt t="61450" x="6983413" y="1785938"/>
          <p14:tracePt t="61466" x="6946900" y="1795463"/>
          <p14:tracePt t="61483" x="6911975" y="1803400"/>
          <p14:tracePt t="61499" x="6867525" y="1830388"/>
          <p14:tracePt t="61499" x="6840538" y="1847850"/>
          <p14:tracePt t="61518" x="6813550" y="1857375"/>
          <p14:tracePt t="61518" x="6786563" y="1874838"/>
          <p14:tracePt t="61534" x="6705600" y="1928813"/>
          <p14:tracePt t="61551" x="6653213" y="1982788"/>
          <p14:tracePt t="61567" x="6608763" y="2027238"/>
          <p14:tracePt t="61583" x="6581775" y="2062163"/>
          <p14:tracePt t="61599" x="6554788" y="2116138"/>
          <p14:tracePt t="61616" x="6537325" y="2170113"/>
          <p14:tracePt t="61633" x="6510338" y="2241550"/>
          <p14:tracePt t="61633" x="6500813" y="2286000"/>
          <p14:tracePt t="61650" x="6473825" y="2366963"/>
          <p14:tracePt t="61667" x="6446838" y="2428875"/>
          <p14:tracePt t="61683" x="6438900" y="2500313"/>
          <p14:tracePt t="61699" x="6429375" y="2562225"/>
          <p14:tracePt t="61716" x="6411913" y="2625725"/>
          <p14:tracePt t="61732" x="6411913" y="2679700"/>
          <p14:tracePt t="61749" x="6402388" y="2751138"/>
          <p14:tracePt t="61766" x="6402388" y="2768600"/>
          <p14:tracePt t="61783" x="6402388" y="2776538"/>
          <p14:tracePt t="61799" x="6402388" y="2786063"/>
          <p14:tracePt t="62200" x="6394450" y="2795588"/>
          <p14:tracePt t="62207" x="6384925" y="2813050"/>
          <p14:tracePt t="62217" x="6357938" y="2867025"/>
          <p14:tracePt t="62233" x="6296025" y="2946400"/>
          <p14:tracePt t="62249" x="6232525" y="3054350"/>
          <p14:tracePt t="62266" x="6170613" y="3160713"/>
          <p14:tracePt t="62283" x="6126163" y="3241675"/>
          <p14:tracePt t="62283" x="6108700" y="3286125"/>
          <p14:tracePt t="62301" x="6062663" y="3402013"/>
          <p14:tracePt t="62317" x="6037263" y="3490913"/>
          <p14:tracePt t="62333" x="6010275" y="3589338"/>
          <p14:tracePt t="62350" x="6000750" y="3687763"/>
          <p14:tracePt t="62367" x="6000750" y="3776663"/>
          <p14:tracePt t="62383" x="6000750" y="3884613"/>
          <p14:tracePt t="62401" x="6000750" y="3956050"/>
          <p14:tracePt t="62417" x="6000750" y="4010025"/>
          <p14:tracePt t="62434" x="6000750" y="4062413"/>
          <p14:tracePt t="62450" x="6000750" y="4108450"/>
          <p14:tracePt t="62466" x="6000750" y="4143375"/>
          <p14:tracePt t="62482" x="6000750" y="4187825"/>
          <p14:tracePt t="62499" x="6000750" y="4232275"/>
          <p14:tracePt t="62499" x="6000750" y="4259263"/>
          <p14:tracePt t="62517" x="6000750" y="4303713"/>
          <p14:tracePt t="62534" x="6000750" y="4357688"/>
          <p14:tracePt t="62550" x="6000750" y="4384675"/>
          <p14:tracePt t="62567" x="6000750" y="4419600"/>
          <p14:tracePt t="62582" x="6000750" y="4446588"/>
          <p14:tracePt t="62599" x="6000750" y="4473575"/>
          <p14:tracePt t="62616" x="6010275" y="4510088"/>
          <p14:tracePt t="62616" x="6010275" y="4527550"/>
          <p14:tracePt t="62633" x="6018213" y="4554538"/>
          <p14:tracePt t="62650" x="6027738" y="4572000"/>
          <p14:tracePt t="62666" x="6027738" y="4598988"/>
          <p14:tracePt t="62683" x="6037263" y="4616450"/>
          <p14:tracePt t="62699" x="6054725" y="4633913"/>
          <p14:tracePt t="62716" x="6054725" y="4660900"/>
          <p14:tracePt t="62716" x="6062663" y="4670425"/>
          <p14:tracePt t="62734" x="6072188" y="4679950"/>
          <p14:tracePt t="62750" x="6081713" y="4697413"/>
          <p14:tracePt t="62765" x="6089650" y="4705350"/>
          <p14:tracePt t="62783" x="6099175" y="4724400"/>
          <p14:tracePt t="62799" x="6108700" y="4724400"/>
          <p14:tracePt t="62815" x="6116638" y="4732338"/>
          <p14:tracePt t="62832" x="6143625" y="4741863"/>
          <p14:tracePt t="62851" x="6153150" y="4751388"/>
          <p14:tracePt t="62867" x="6170613" y="4759325"/>
          <p14:tracePt t="62883" x="6180138" y="4759325"/>
          <p14:tracePt t="62899" x="6197600" y="4768850"/>
          <p14:tracePt t="62916" x="6205538" y="4768850"/>
          <p14:tracePt t="62932" x="6232525" y="4776788"/>
          <p14:tracePt t="62950" x="6251575" y="4776788"/>
          <p14:tracePt t="62967" x="6259513" y="4776788"/>
          <p14:tracePt t="62983" x="6269038" y="4776788"/>
          <p14:tracePt t="63004" x="6276975" y="4776788"/>
          <p14:tracePt t="63020" x="6286500" y="4786313"/>
          <p14:tracePt t="63032" x="6296025" y="4786313"/>
          <p14:tracePt t="63051" x="6303963" y="4795838"/>
          <p14:tracePt t="63068" x="6323013" y="4795838"/>
          <p14:tracePt t="63084" x="6330950" y="4803775"/>
          <p14:tracePt t="63114" x="6340475" y="4803775"/>
          <p14:tracePt t="63136" x="6340475" y="4813300"/>
          <p14:tracePt t="63143" x="6348413" y="4813300"/>
          <p14:tracePt t="63151" x="6357938" y="4813300"/>
          <p14:tracePt t="63165" x="6367463" y="4822825"/>
          <p14:tracePt t="63183" x="6375400" y="4822825"/>
          <p14:tracePt t="63199" x="6394450" y="4830763"/>
          <p14:tracePt t="63216" x="6402388" y="4830763"/>
          <p14:tracePt t="63232" x="6411913" y="4830763"/>
          <p14:tracePt t="63248" x="6411913" y="4840288"/>
          <p14:tracePt t="63265" x="6419850" y="4840288"/>
          <p14:tracePt t="63283" x="6429375" y="4840288"/>
          <p14:tracePt t="63299" x="6429375" y="4848225"/>
          <p14:tracePt t="64208" x="6438900" y="4848225"/>
          <p14:tracePt t="64885" x="6465888" y="4822825"/>
          <p14:tracePt t="64893" x="6483350" y="4795838"/>
          <p14:tracePt t="64900" x="6599238" y="4697413"/>
          <p14:tracePt t="64917" x="6705600" y="4598988"/>
          <p14:tracePt t="64933" x="6813550" y="4491038"/>
          <p14:tracePt t="64950" x="6929438" y="4375150"/>
          <p14:tracePt t="64966" x="7072313" y="4241800"/>
          <p14:tracePt t="64983" x="7232650" y="4062413"/>
          <p14:tracePt t="64999" x="7473950" y="3776663"/>
          <p14:tracePt t="65017" x="7608888" y="3589338"/>
          <p14:tracePt t="65034" x="7715250" y="3438525"/>
          <p14:tracePt t="65051" x="7786688" y="3322638"/>
          <p14:tracePt t="65066" x="7858125" y="3214688"/>
          <p14:tracePt t="65083" x="7929563" y="3098800"/>
          <p14:tracePt t="65083" x="7966075" y="3044825"/>
          <p14:tracePt t="65108" x="7991475" y="2982913"/>
          <p14:tracePt t="65115" x="8062913" y="2857500"/>
          <p14:tracePt t="65133" x="8099425" y="2803525"/>
          <p14:tracePt t="65150" x="8116888" y="2751138"/>
          <p14:tracePt t="65166" x="8153400" y="2697163"/>
          <p14:tracePt t="65183" x="8188325" y="2633663"/>
          <p14:tracePt t="65199" x="8242300" y="2589213"/>
          <p14:tracePt t="65216" x="8277225" y="2554288"/>
          <p14:tracePt t="65216" x="8296275" y="2536825"/>
          <p14:tracePt t="65234" x="8331200" y="2509838"/>
          <p14:tracePt t="65250" x="8358188" y="2482850"/>
          <p14:tracePt t="65266" x="8385175" y="2455863"/>
          <p14:tracePt t="65283" x="8412163" y="2428875"/>
          <p14:tracePt t="65299" x="8447088" y="2411413"/>
          <p14:tracePt t="65316" x="8474075" y="2384425"/>
          <p14:tracePt t="65333" x="8562975" y="2347913"/>
          <p14:tracePt t="65350" x="8661400" y="2286000"/>
          <p14:tracePt t="65367" x="8751888" y="2232025"/>
          <p14:tracePt t="65383" x="8796338" y="2214563"/>
          <p14:tracePt t="65400" x="8823325" y="2197100"/>
          <p14:tracePt t="65416" x="8848725" y="2187575"/>
          <p14:tracePt t="65433" x="8902700" y="2170113"/>
          <p14:tracePt t="65433" x="8939213" y="2152650"/>
          <p14:tracePt t="65450" x="9010650" y="2133600"/>
          <p14:tracePt t="65467" x="9063038" y="2116138"/>
          <p14:tracePt t="65483" x="9099550" y="2116138"/>
          <p14:tracePt t="65499" x="9126538" y="2116138"/>
          <p14:tracePt t="65516" x="9144000" y="2116138"/>
          <p14:tracePt t="65533" x="9170988" y="2116138"/>
          <p14:tracePt t="65533" x="9180513" y="2116138"/>
          <p14:tracePt t="65552" x="9215438" y="2116138"/>
          <p14:tracePt t="65567" x="9232900" y="2116138"/>
          <p14:tracePt t="65583" x="9277350" y="2108200"/>
          <p14:tracePt t="65600" x="9331325" y="2098675"/>
          <p14:tracePt t="65616" x="9375775" y="2089150"/>
          <p14:tracePt t="65633" x="9420225" y="2081213"/>
          <p14:tracePt t="65649" x="9466263" y="2071688"/>
          <p14:tracePt t="65667" x="9491663" y="2071688"/>
          <p14:tracePt t="65684" x="9501188" y="2071688"/>
          <p14:tracePt t="65699" x="9518650" y="2071688"/>
          <p14:tracePt t="65716" x="9537700" y="2071688"/>
          <p14:tracePt t="65733" x="9545638" y="2071688"/>
          <p14:tracePt t="65748" x="9555163" y="2071688"/>
          <p14:tracePt t="65765" x="9572625" y="2071688"/>
          <p14:tracePt t="65784" x="9590088" y="2071688"/>
          <p14:tracePt t="65800" x="9609138" y="2071688"/>
          <p14:tracePt t="65816" x="9617075" y="2071688"/>
          <p14:tracePt t="65832" x="9626600" y="2071688"/>
          <p14:tracePt t="65848" x="9634538" y="2071688"/>
          <p14:tracePt t="65875" x="9644063" y="2071688"/>
          <p14:tracePt t="65883" x="9653588" y="2071688"/>
          <p14:tracePt t="65900" x="9671050" y="2071688"/>
          <p14:tracePt t="65917" x="9688513" y="2071688"/>
          <p14:tracePt t="65933" x="9705975" y="2071688"/>
          <p14:tracePt t="65949" x="9715500" y="2071688"/>
          <p14:tracePt t="65965" x="9725025" y="2071688"/>
          <p14:tracePt t="65982" x="9732963" y="2081213"/>
          <p14:tracePt t="67787" x="9732963" y="2089150"/>
          <p14:tracePt t="68631" x="9715500" y="2089150"/>
          <p14:tracePt t="68638" x="9698038" y="2098675"/>
          <p14:tracePt t="68648" x="9661525" y="2108200"/>
          <p14:tracePt t="68666" x="9617075" y="2125663"/>
          <p14:tracePt t="68682" x="9537700" y="2160588"/>
          <p14:tracePt t="68682" x="9447213" y="2197100"/>
          <p14:tracePt t="68700" x="9304338" y="2295525"/>
          <p14:tracePt t="68716" x="9153525" y="2384425"/>
          <p14:tracePt t="68733" x="9045575" y="2465388"/>
          <p14:tracePt t="68749" x="8956675" y="2554288"/>
          <p14:tracePt t="68766" x="8867775" y="2670175"/>
          <p14:tracePt t="68783" x="8786813" y="2786063"/>
          <p14:tracePt t="68799" x="8634413" y="3017838"/>
          <p14:tracePt t="68817" x="8537575" y="3170238"/>
          <p14:tracePt t="68834" x="8483600" y="3286125"/>
          <p14:tracePt t="68850" x="8447088" y="3394075"/>
          <p14:tracePt t="68866" x="8429625" y="3446463"/>
          <p14:tracePt t="68883" x="8429625" y="3500438"/>
          <p14:tracePt t="68899" x="8412163" y="3554413"/>
          <p14:tracePt t="68899" x="8412163" y="3589338"/>
          <p14:tracePt t="68917" x="8402638" y="3670300"/>
          <p14:tracePt t="68934" x="8385175" y="3759200"/>
          <p14:tracePt t="68950" x="8385175" y="3830638"/>
          <p14:tracePt t="68966" x="8375650" y="3867150"/>
          <p14:tracePt t="68983" x="8375650" y="3902075"/>
          <p14:tracePt t="68999" x="8375650" y="3929063"/>
          <p14:tracePt t="68999" x="8375650" y="3946525"/>
          <p14:tracePt t="69017" x="8367713" y="3983038"/>
          <p14:tracePt t="69034" x="8367713" y="4027488"/>
          <p14:tracePt t="69050" x="8367713" y="4071938"/>
          <p14:tracePt t="69066" x="8367713" y="4108450"/>
          <p14:tracePt t="69082" x="8367713" y="4143375"/>
          <p14:tracePt t="69099" x="8367713" y="4160838"/>
          <p14:tracePt t="69115" x="8367713" y="4179888"/>
          <p14:tracePt t="69115" x="8375650" y="4187825"/>
          <p14:tracePt t="69134" x="8394700" y="4205288"/>
          <p14:tracePt t="69150" x="8402638" y="4224338"/>
          <p14:tracePt t="69166" x="8429625" y="4241800"/>
          <p14:tracePt t="69183" x="8456613" y="4259263"/>
          <p14:tracePt t="69199" x="8474075" y="4276725"/>
          <p14:tracePt t="69216" x="8501063" y="4303713"/>
          <p14:tracePt t="69232" x="8545513" y="4322763"/>
          <p14:tracePt t="69250" x="8562975" y="4340225"/>
          <p14:tracePt t="69267" x="8589963" y="4348163"/>
          <p14:tracePt t="69283" x="8609013" y="4357688"/>
          <p14:tracePt t="69299" x="8634413" y="4367213"/>
          <p14:tracePt t="69316" x="8661400" y="4375150"/>
          <p14:tracePt t="69333" x="8688388" y="4394200"/>
          <p14:tracePt t="69333" x="8697913" y="4394200"/>
          <p14:tracePt t="69351" x="8715375" y="4402138"/>
          <p14:tracePt t="69367" x="8732838" y="4411663"/>
          <p14:tracePt t="69383" x="8759825" y="4429125"/>
          <p14:tracePt t="69400" x="8777288" y="4429125"/>
          <p14:tracePt t="69415" x="8796338" y="4446588"/>
          <p14:tracePt t="69433" x="8823325" y="4456113"/>
          <p14:tracePt t="69449" x="8848725" y="4465638"/>
          <p14:tracePt t="69467" x="8858250" y="4473575"/>
          <p14:tracePt t="69484" x="8875713" y="4473575"/>
          <p14:tracePt t="69499" x="8885238" y="4483100"/>
          <p14:tracePt t="69516" x="8894763" y="4491038"/>
          <p14:tracePt t="69532" x="8902700" y="4491038"/>
          <p14:tracePt t="69549" x="8912225" y="4500563"/>
          <p14:tracePt t="69574" x="8920163" y="4500563"/>
          <p14:tracePt t="69590" x="8920163" y="4510088"/>
          <p14:tracePt t="69599" x="8939213" y="4510088"/>
          <p14:tracePt t="69616" x="8947150" y="4518025"/>
          <p14:tracePt t="69632" x="8956675" y="4527550"/>
          <p14:tracePt t="69650" x="8974138" y="4537075"/>
          <p14:tracePt t="69650" x="8983663" y="4537075"/>
          <p14:tracePt t="69667" x="8991600" y="4545013"/>
          <p14:tracePt t="69684" x="9010650" y="4562475"/>
          <p14:tracePt t="69700" x="9018588" y="4581525"/>
          <p14:tracePt t="69717" x="9037638" y="4589463"/>
          <p14:tracePt t="69733" x="9045575" y="46085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rainbo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28789" y="193182"/>
            <a:ext cx="12192000" cy="6498120"/>
            <a:chOff x="128789" y="193182"/>
            <a:chExt cx="12192000" cy="6498120"/>
          </a:xfrm>
        </p:grpSpPr>
        <p:pic>
          <p:nvPicPr>
            <p:cNvPr id="3074" name="Picture 2" descr="Image result for quilt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92188"/>
              <a:ext cx="3210106" cy="238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rainbow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186" y="3910660"/>
              <a:ext cx="3085838" cy="2364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snowman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46"/>
            <a:stretch/>
          </p:blipFill>
          <p:spPr bwMode="auto">
            <a:xfrm>
              <a:off x="6860850" y="1790163"/>
              <a:ext cx="2579505" cy="2728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tree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5"/>
            <a:stretch/>
          </p:blipFill>
          <p:spPr bwMode="auto">
            <a:xfrm>
              <a:off x="9571037" y="3797958"/>
              <a:ext cx="2380557" cy="265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8789" y="193182"/>
              <a:ext cx="1219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B   C   D   E   F   G   H   I   J   K   L  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   N   O   P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  R   S   T 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   V   W   X   Y   Z</a:t>
              </a:r>
            </a:p>
            <a:p>
              <a:endParaRPr lang="en-GB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   b   c    d    e   f    g    h   </a:t>
              </a: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j    k   l   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m   n    o    p   </a:t>
              </a:r>
              <a:r>
                <a:rPr lang="en-GB" sz="240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    r    s    t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u    v   w    x    y   z 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3526" y="3757198"/>
              <a:ext cx="1074333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Qq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7975" y="4817649"/>
              <a:ext cx="2156360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quilt</a:t>
              </a:r>
            </a:p>
            <a:p>
              <a:pPr algn="ctr"/>
              <a:r>
                <a:rPr lang="mk-MK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јорган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08964" y="1303074"/>
              <a:ext cx="898003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Rr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08262" y="4386762"/>
              <a:ext cx="968535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40960" y="1453063"/>
              <a:ext cx="788999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err="1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Tt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14375" y="2164848"/>
              <a:ext cx="3290388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rainbow</a:t>
              </a:r>
            </a:p>
            <a:p>
              <a:pPr algn="ctr"/>
              <a:r>
                <a:rPr lang="mk-MK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виножито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44412" y="5060086"/>
              <a:ext cx="3139001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snowman</a:t>
              </a:r>
            </a:p>
            <a:p>
              <a:pPr algn="ctr"/>
              <a:r>
                <a:rPr lang="mk-MK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снешко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65703" y="2314837"/>
              <a:ext cx="1759969" cy="16312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</a:t>
              </a:r>
            </a:p>
            <a:p>
              <a:pPr algn="ctr"/>
              <a:r>
                <a:rPr lang="mk-MK" sz="5000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дрво</a:t>
              </a:r>
              <a:endParaRPr lang="en-US" sz="5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25"/>
    </mc:Choice>
    <mc:Fallback>
      <p:transition spd="slow" advTm="60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35" x="9028113" y="4608513"/>
          <p14:tracePt t="5080" x="9001125" y="4608513"/>
          <p14:tracePt t="5088" x="8974138" y="4608513"/>
          <p14:tracePt t="5099" x="8875713" y="4608513"/>
          <p14:tracePt t="5116" x="8751888" y="4625975"/>
          <p14:tracePt t="5133" x="8572500" y="4633913"/>
          <p14:tracePt t="5151" x="8447088" y="4633913"/>
          <p14:tracePt t="5167" x="8367713" y="4633913"/>
          <p14:tracePt t="5184" x="8269288" y="4625975"/>
          <p14:tracePt t="5199" x="8188325" y="4608513"/>
          <p14:tracePt t="5217" x="8099425" y="4598988"/>
          <p14:tracePt t="5217" x="8054975" y="4589463"/>
          <p14:tracePt t="5234" x="7983538" y="4562475"/>
          <p14:tracePt t="5251" x="7902575" y="4545013"/>
          <p14:tracePt t="5267" x="7867650" y="4518025"/>
          <p14:tracePt t="5284" x="7831138" y="4491038"/>
          <p14:tracePt t="5299" x="7796213" y="4429125"/>
          <p14:tracePt t="5316" x="7769225" y="4340225"/>
          <p14:tracePt t="5333" x="7751763" y="4241800"/>
          <p14:tracePt t="5333" x="7751763" y="4179888"/>
          <p14:tracePt t="5351" x="7751763" y="4044950"/>
          <p14:tracePt t="5367" x="7751763" y="3911600"/>
          <p14:tracePt t="5384" x="7751763" y="3822700"/>
          <p14:tracePt t="5400" x="7751763" y="3724275"/>
          <p14:tracePt t="5416" x="7751763" y="3633788"/>
          <p14:tracePt t="5433" x="7751763" y="3536950"/>
          <p14:tracePt t="5450" x="7751763" y="3455988"/>
          <p14:tracePt t="5450" x="7742238" y="3411538"/>
          <p14:tracePt t="5468" x="7732713" y="3367088"/>
          <p14:tracePt t="5484" x="7697788" y="3313113"/>
          <p14:tracePt t="5500" x="7670800" y="3276600"/>
          <p14:tracePt t="5517" x="7626350" y="3232150"/>
          <p14:tracePt t="5533" x="7572375" y="3205163"/>
          <p14:tracePt t="5549" x="7500938" y="3170238"/>
          <p14:tracePt t="5549" x="7473950" y="3152775"/>
          <p14:tracePt t="5568" x="7402513" y="3116263"/>
          <p14:tracePt t="5584" x="7340600" y="3108325"/>
          <p14:tracePt t="5601" x="7269163" y="3098800"/>
          <p14:tracePt t="5617" x="7205663" y="3098800"/>
          <p14:tracePt t="5633" x="7153275" y="3098800"/>
          <p14:tracePt t="5649" x="7108825" y="3098800"/>
          <p14:tracePt t="5666" x="7062788" y="3108325"/>
          <p14:tracePt t="5666" x="7037388" y="3116263"/>
          <p14:tracePt t="5684" x="6973888" y="3143250"/>
          <p14:tracePt t="5701" x="6938963" y="3170238"/>
          <p14:tracePt t="5717" x="6894513" y="3197225"/>
          <p14:tracePt t="5734" x="6858000" y="3224213"/>
          <p14:tracePt t="5750" x="6831013" y="3268663"/>
          <p14:tracePt t="5766" x="6777038" y="3322638"/>
          <p14:tracePt t="5766" x="6742113" y="3348038"/>
          <p14:tracePt t="5784" x="6670675" y="3438525"/>
          <p14:tracePt t="5801" x="6626225" y="3500438"/>
          <p14:tracePt t="5817" x="6589713" y="3554413"/>
          <p14:tracePt t="5834" x="6562725" y="3581400"/>
          <p14:tracePt t="5849" x="6537325" y="3616325"/>
          <p14:tracePt t="5866" x="6510338" y="3652838"/>
          <p14:tracePt t="5866" x="6500813" y="3660775"/>
          <p14:tracePt t="5885" x="6491288" y="3679825"/>
          <p14:tracePt t="5899" x="6483350" y="3697288"/>
          <p14:tracePt t="5917" x="6483350" y="3714750"/>
          <p14:tracePt t="6814" x="6473825" y="3714750"/>
          <p14:tracePt t="7323" x="6465888" y="3705225"/>
          <p14:tracePt t="7346" x="6456363" y="3697288"/>
          <p14:tracePt t="7362" x="6446838" y="3687763"/>
          <p14:tracePt t="7370" x="6429375" y="3679825"/>
          <p14:tracePt t="7381" x="6384925" y="3643313"/>
          <p14:tracePt t="7397" x="6276975" y="3598863"/>
          <p14:tracePt t="7414" x="6108700" y="3509963"/>
          <p14:tracePt t="7432" x="5965825" y="3446463"/>
          <p14:tracePt t="7449" x="5830888" y="3367088"/>
          <p14:tracePt t="7465" x="5680075" y="3303588"/>
          <p14:tracePt t="7483" x="5537200" y="3224213"/>
          <p14:tracePt t="7499" x="5375275" y="3152775"/>
          <p14:tracePt t="7499" x="5276850" y="3108325"/>
          <p14:tracePt t="7518" x="5081588" y="3054350"/>
          <p14:tracePt t="7534" x="4902200" y="2990850"/>
          <p14:tracePt t="7550" x="4751388" y="2965450"/>
          <p14:tracePt t="7567" x="4554538" y="2928938"/>
          <p14:tracePt t="7583" x="4402138" y="2919413"/>
          <p14:tracePt t="7599" x="4232275" y="2911475"/>
          <p14:tracePt t="7617" x="3973513" y="2911475"/>
          <p14:tracePt t="7634" x="3822700" y="2919413"/>
          <p14:tracePt t="7651" x="3652838" y="2955925"/>
          <p14:tracePt t="7667" x="3500438" y="3000375"/>
          <p14:tracePt t="7684" x="3357563" y="3054350"/>
          <p14:tracePt t="7699" x="3232150" y="3089275"/>
          <p14:tracePt t="7717" x="3125788" y="3133725"/>
          <p14:tracePt t="7717" x="3081338" y="3160713"/>
          <p14:tracePt t="7735" x="2990850" y="3214688"/>
          <p14:tracePt t="7751" x="2919413" y="3259138"/>
          <p14:tracePt t="7767" x="2840038" y="3313113"/>
          <p14:tracePt t="7784" x="2786063" y="3357563"/>
          <p14:tracePt t="7800" x="2751138" y="3402013"/>
          <p14:tracePt t="7817" x="2714625" y="3429000"/>
          <p14:tracePt t="7817" x="2697163" y="3465513"/>
          <p14:tracePt t="7835" x="2670175" y="3500438"/>
          <p14:tracePt t="7851" x="2652713" y="3544888"/>
          <p14:tracePt t="7867" x="2633663" y="3608388"/>
          <p14:tracePt t="7884" x="2625725" y="3670300"/>
          <p14:tracePt t="7899" x="2616200" y="3724275"/>
          <p14:tracePt t="7916" x="2608263" y="3768725"/>
          <p14:tracePt t="7933" x="2608263" y="3822700"/>
          <p14:tracePt t="7933" x="2598738" y="3857625"/>
          <p14:tracePt t="7953" x="2598738" y="3919538"/>
          <p14:tracePt t="7968" x="2589213" y="4027488"/>
          <p14:tracePt t="7984" x="2581275" y="4116388"/>
          <p14:tracePt t="8000" x="2581275" y="4143375"/>
          <p14:tracePt t="8016" x="2581275" y="4152900"/>
          <p14:tracePt t="8035" x="2581275" y="4160838"/>
          <p14:tracePt t="8903" x="2571750" y="4160838"/>
          <p14:tracePt t="8911" x="2554288" y="4170363"/>
          <p14:tracePt t="8918" x="2509838" y="4170363"/>
          <p14:tracePt t="8934" x="2438400" y="4179888"/>
          <p14:tracePt t="8954" x="2347913" y="4187825"/>
          <p14:tracePt t="8967" x="2251075" y="4197350"/>
          <p14:tracePt t="8984" x="2160588" y="4214813"/>
          <p14:tracePt t="9000" x="2116138" y="4232275"/>
          <p14:tracePt t="9017" x="2081213" y="4232275"/>
          <p14:tracePt t="9017" x="2062163" y="4232275"/>
          <p14:tracePt t="9035" x="2054225" y="4232275"/>
          <p14:tracePt t="9051" x="2036763" y="4232275"/>
          <p14:tracePt t="9067" x="2017713" y="4232275"/>
          <p14:tracePt t="9084" x="2000250" y="4232275"/>
          <p14:tracePt t="9100" x="1982788" y="4232275"/>
          <p14:tracePt t="9115" x="1973263" y="4232275"/>
          <p14:tracePt t="9133" x="1955800" y="4232275"/>
          <p14:tracePt t="9149" x="1938338" y="4224338"/>
          <p14:tracePt t="9167" x="1919288" y="4224338"/>
          <p14:tracePt t="9184" x="1893888" y="4214813"/>
          <p14:tracePt t="9200" x="1874838" y="4214813"/>
          <p14:tracePt t="9216" x="1866900" y="4205288"/>
          <p14:tracePt t="9232" x="1857375" y="4205288"/>
          <p14:tracePt t="9249" x="1847850" y="4205288"/>
          <p14:tracePt t="9268" x="1839913" y="4205288"/>
          <p14:tracePt t="9284" x="1830388" y="4205288"/>
          <p14:tracePt t="10207" x="1839913" y="4205288"/>
          <p14:tracePt t="10334" x="1847850" y="4205288"/>
          <p14:tracePt t="10342" x="1857375" y="4205288"/>
          <p14:tracePt t="10351" x="1893888" y="4214813"/>
          <p14:tracePt t="10367" x="1928813" y="4232275"/>
          <p14:tracePt t="10385" x="1965325" y="4251325"/>
          <p14:tracePt t="10401" x="2009775" y="4268788"/>
          <p14:tracePt t="10415" x="2044700" y="4286250"/>
          <p14:tracePt t="10431" x="2089150" y="4313238"/>
          <p14:tracePt t="10448" x="2143125" y="4348163"/>
          <p14:tracePt t="10468" x="2170113" y="4375150"/>
          <p14:tracePt t="10484" x="2197100" y="4402138"/>
          <p14:tracePt t="10500" x="2224088" y="4429125"/>
          <p14:tracePt t="10516" x="2251075" y="4465638"/>
          <p14:tracePt t="10533" x="2276475" y="4500563"/>
          <p14:tracePt t="10550" x="2312988" y="4545013"/>
          <p14:tracePt t="10567" x="2330450" y="4572000"/>
          <p14:tracePt t="10584" x="2339975" y="4608513"/>
          <p14:tracePt t="10600" x="2357438" y="4633913"/>
          <p14:tracePt t="10617" x="2366963" y="4670425"/>
          <p14:tracePt t="10633" x="2374900" y="4697413"/>
          <p14:tracePt t="10650" x="2393950" y="4732338"/>
          <p14:tracePt t="10650" x="2393950" y="4751388"/>
          <p14:tracePt t="10667" x="2401888" y="4795838"/>
          <p14:tracePt t="10684" x="2411413" y="4840288"/>
          <p14:tracePt t="10700" x="2411413" y="4884738"/>
          <p14:tracePt t="10717" x="2411413" y="4919663"/>
          <p14:tracePt t="10732" x="2411413" y="4938713"/>
          <p14:tracePt t="10750" x="2411413" y="4956175"/>
          <p14:tracePt t="10766" x="2411413" y="4991100"/>
          <p14:tracePt t="10784" x="2411413" y="5045075"/>
          <p14:tracePt t="10800" x="2401888" y="5089525"/>
          <p14:tracePt t="10817" x="2374900" y="5143500"/>
          <p14:tracePt t="10833" x="2366963" y="5180013"/>
          <p14:tracePt t="10849" x="2357438" y="5197475"/>
          <p14:tracePt t="10866" x="2347913" y="5205413"/>
          <p14:tracePt t="10884" x="2347913" y="5214938"/>
          <p14:tracePt t="10900" x="2347913" y="5232400"/>
          <p14:tracePt t="10917" x="2330450" y="5241925"/>
          <p14:tracePt t="10934" x="2322513" y="5259388"/>
          <p14:tracePt t="11843" x="2330450" y="5259388"/>
          <p14:tracePt t="12083" x="2339975" y="5259388"/>
          <p14:tracePt t="12091" x="2357438" y="5259388"/>
          <p14:tracePt t="12106" x="2366963" y="5259388"/>
          <p14:tracePt t="12116" x="2393950" y="5268913"/>
          <p14:tracePt t="12133" x="2419350" y="5286375"/>
          <p14:tracePt t="12149" x="2455863" y="5295900"/>
          <p14:tracePt t="12165" x="2517775" y="5313363"/>
          <p14:tracePt t="12184" x="2554288" y="5322888"/>
          <p14:tracePt t="12200" x="2581275" y="5348288"/>
          <p14:tracePt t="12216" x="2608263" y="5384800"/>
          <p14:tracePt t="12233" x="2633663" y="5419725"/>
          <p14:tracePt t="12249" x="2660650" y="5473700"/>
          <p14:tracePt t="12266" x="2687638" y="5518150"/>
          <p14:tracePt t="12266" x="2697163" y="5554663"/>
          <p14:tracePt t="12284" x="2705100" y="5616575"/>
          <p14:tracePt t="12300" x="2714625" y="5661025"/>
          <p14:tracePt t="12316" x="2724150" y="5705475"/>
          <p14:tracePt t="12333" x="2724150" y="5751513"/>
          <p14:tracePt t="12348" x="2724150" y="5803900"/>
          <p14:tracePt t="12367" x="2724150" y="5894388"/>
          <p14:tracePt t="12386" x="2705100" y="5946775"/>
          <p14:tracePt t="12402" x="2687638" y="5983288"/>
          <p14:tracePt t="12415" x="2670175" y="6010275"/>
          <p14:tracePt t="12431" x="2660650" y="6027738"/>
          <p14:tracePt t="12447" x="2652713" y="6037263"/>
          <p14:tracePt t="12464" x="2633663" y="6054725"/>
          <p14:tracePt t="12482" x="2625725" y="6072188"/>
          <p14:tracePt t="12499" x="2625725" y="6081713"/>
          <p14:tracePt t="12601" x="2616200" y="6081713"/>
          <p14:tracePt t="12687" x="2616200" y="6072188"/>
          <p14:tracePt t="13314" x="2633663" y="6054725"/>
          <p14:tracePt t="13321" x="2652713" y="6027738"/>
          <p14:tracePt t="13331" x="2732088" y="5894388"/>
          <p14:tracePt t="13348" x="2830513" y="5759450"/>
          <p14:tracePt t="13365" x="2990850" y="5500688"/>
          <p14:tracePt t="13384" x="3160713" y="5214938"/>
          <p14:tracePt t="13400" x="3330575" y="4894263"/>
          <p14:tracePt t="13416" x="3419475" y="4670425"/>
          <p14:tracePt t="13433" x="3490913" y="4483100"/>
          <p14:tracePt t="13449" x="3517900" y="4330700"/>
          <p14:tracePt t="13465" x="3536950" y="4133850"/>
          <p14:tracePt t="13483" x="3536950" y="4027488"/>
          <p14:tracePt t="13500" x="3536950" y="3894138"/>
          <p14:tracePt t="13516" x="3536950" y="3759200"/>
          <p14:tracePt t="13532" x="3536950" y="3625850"/>
          <p14:tracePt t="13548" x="3536950" y="3517900"/>
          <p14:tracePt t="13565" x="3517900" y="3375025"/>
          <p14:tracePt t="13565" x="3517900" y="3303588"/>
          <p14:tracePt t="13584" x="3517900" y="3143250"/>
          <p14:tracePt t="13600" x="3509963" y="3036888"/>
          <p14:tracePt t="13616" x="3509963" y="2965450"/>
          <p14:tracePt t="13633" x="3509963" y="2901950"/>
          <p14:tracePt t="13649" x="3509963" y="2830513"/>
          <p14:tracePt t="13665" x="3509963" y="2759075"/>
          <p14:tracePt t="13682" x="3509963" y="2660650"/>
          <p14:tracePt t="13682" x="3509963" y="2608263"/>
          <p14:tracePt t="13700" x="3527425" y="2527300"/>
          <p14:tracePt t="13716" x="3544888" y="2455863"/>
          <p14:tracePt t="13733" x="3562350" y="2393950"/>
          <p14:tracePt t="13749" x="3608388" y="2322513"/>
          <p14:tracePt t="13765" x="3670300" y="2259013"/>
          <p14:tracePt t="13782" x="3759200" y="2152650"/>
          <p14:tracePt t="13782" x="3822700" y="2098675"/>
          <p14:tracePt t="13800" x="3990975" y="1955800"/>
          <p14:tracePt t="13816" x="4081463" y="1884363"/>
          <p14:tracePt t="13832" x="4187825" y="1830388"/>
          <p14:tracePt t="13849" x="4224338" y="1812925"/>
          <p14:tracePt t="13865" x="4232275" y="1812925"/>
          <p14:tracePt t="14264" x="4251325" y="1812925"/>
          <p14:tracePt t="14272" x="4259263" y="1812925"/>
          <p14:tracePt t="14282" x="4295775" y="1812925"/>
          <p14:tracePt t="14299" x="4330700" y="1812925"/>
          <p14:tracePt t="14316" x="4357688" y="1812925"/>
          <p14:tracePt t="14332" x="4384675" y="1812925"/>
          <p14:tracePt t="14350" x="4394200" y="1812925"/>
          <p14:tracePt t="14366" x="4402138" y="1812925"/>
          <p14:tracePt t="14383" x="4411663" y="1812925"/>
          <p14:tracePt t="14398" x="4419600" y="1812925"/>
          <p14:tracePt t="14414" x="4411663" y="1812925"/>
          <p14:tracePt t="15255" x="4402138" y="1822450"/>
          <p14:tracePt t="15263" x="4394200" y="1830388"/>
          <p14:tracePt t="15270" x="4357688" y="1839913"/>
          <p14:tracePt t="15283" x="4313238" y="1866900"/>
          <p14:tracePt t="15299" x="4232275" y="1901825"/>
          <p14:tracePt t="15299" x="4187825" y="1919288"/>
          <p14:tracePt t="15317" x="4125913" y="1965325"/>
          <p14:tracePt t="15333" x="4081463" y="2009775"/>
          <p14:tracePt t="15349" x="4054475" y="2054225"/>
          <p14:tracePt t="15366" x="4027488" y="2089150"/>
          <p14:tracePt t="15383" x="4010025" y="2133600"/>
          <p14:tracePt t="15399" x="4000500" y="2187575"/>
          <p14:tracePt t="15399" x="3990975" y="2214563"/>
          <p14:tracePt t="15417" x="3990975" y="2232025"/>
          <p14:tracePt t="15433" x="3973513" y="2312988"/>
          <p14:tracePt t="15451" x="3973513" y="2357438"/>
          <p14:tracePt t="15466" x="3973513" y="2393950"/>
          <p14:tracePt t="15483" x="3965575" y="2428875"/>
          <p14:tracePt t="15499" x="3965575" y="2465388"/>
          <p14:tracePt t="15516" x="3965575" y="2517775"/>
          <p14:tracePt t="15516" x="3965575" y="2544763"/>
          <p14:tracePt t="15534" x="3965575" y="2589213"/>
          <p14:tracePt t="15550" x="3965575" y="2608263"/>
          <p14:tracePt t="15566" x="3965575" y="2633663"/>
          <p14:tracePt t="15583" x="3965575" y="2643188"/>
          <p14:tracePt t="15598" x="3965575" y="2660650"/>
          <p14:tracePt t="15615" x="3965575" y="2670175"/>
          <p14:tracePt t="15631" x="3973513" y="2687638"/>
          <p14:tracePt t="15631" x="3983038" y="2697163"/>
          <p14:tracePt t="15650" x="4000500" y="2705100"/>
          <p14:tracePt t="15667" x="4010025" y="2724150"/>
          <p14:tracePt t="15683" x="4017963" y="2732088"/>
          <p14:tracePt t="15699" x="4027488" y="2741613"/>
          <p14:tracePt t="15715" x="4037013" y="2751138"/>
          <p14:tracePt t="16636" x="4010025" y="2840038"/>
          <p14:tracePt t="16636" x="3973513" y="2874963"/>
          <p14:tracePt t="17106" x="3919538" y="2973388"/>
          <p14:tracePt t="17133" x="3919538" y="3000375"/>
          <p14:tracePt t="17136" x="3911600" y="3027363"/>
          <p14:tracePt t="17149" x="3902075" y="3089275"/>
          <p14:tracePt t="17149" x="3902075" y="3125788"/>
          <p14:tracePt t="17167" x="3902075" y="3224213"/>
          <p14:tracePt t="17183" x="3902075" y="3322638"/>
          <p14:tracePt t="17199" x="3902075" y="3419475"/>
          <p14:tracePt t="17216" x="3902075" y="3490913"/>
          <p14:tracePt t="17232" x="3902075" y="3554413"/>
          <p14:tracePt t="17248" x="3911600" y="3608388"/>
          <p14:tracePt t="17248" x="3911600" y="3643313"/>
          <p14:tracePt t="17268" x="3938588" y="3724275"/>
          <p14:tracePt t="17284" x="3956050" y="3840163"/>
          <p14:tracePt t="17300" x="3983038" y="3919538"/>
          <p14:tracePt t="17314" x="4010025" y="4010025"/>
          <p14:tracePt t="17332" x="4027488" y="4062413"/>
          <p14:tracePt t="17348" x="4054475" y="4125913"/>
          <p14:tracePt t="17364" x="4071938" y="4170363"/>
          <p14:tracePt t="17380" x="4108450" y="4241800"/>
          <p14:tracePt t="17398" x="4125913" y="4295775"/>
          <p14:tracePt t="17414" x="4143375" y="4340225"/>
          <p14:tracePt t="17431" x="4160838" y="4375150"/>
          <p14:tracePt t="17448" x="4160838" y="4394200"/>
          <p14:tracePt t="17464" x="4170363" y="4411663"/>
          <p14:tracePt t="17481" x="4170363" y="4419600"/>
          <p14:tracePt t="17497" x="4170363" y="4438650"/>
          <p14:tracePt t="18415" x="4179888" y="4438650"/>
          <p14:tracePt t="18761" x="4187825" y="4438650"/>
          <p14:tracePt t="18768" x="4205288" y="4429125"/>
          <p14:tracePt t="18782" x="4224338" y="4411663"/>
          <p14:tracePt t="18782" x="4251325" y="4402138"/>
          <p14:tracePt t="18800" x="4330700" y="4348163"/>
          <p14:tracePt t="18816" x="4438650" y="4303713"/>
          <p14:tracePt t="18833" x="4608513" y="4241800"/>
          <p14:tracePt t="18848" x="4776788" y="4197350"/>
          <p14:tracePt t="18865" x="4983163" y="4143375"/>
          <p14:tracePt t="18882" x="5180013" y="4098925"/>
          <p14:tracePt t="18882" x="5286375" y="4071938"/>
          <p14:tracePt t="18900" x="5473700" y="4037013"/>
          <p14:tracePt t="18916" x="5661025" y="4010025"/>
          <p14:tracePt t="18933" x="5813425" y="4010025"/>
          <p14:tracePt t="18951" x="5965825" y="4010025"/>
          <p14:tracePt t="18966" x="6099175" y="4017963"/>
          <p14:tracePt t="18982" x="6215063" y="4037013"/>
          <p14:tracePt t="18999" x="6348413" y="4089400"/>
          <p14:tracePt t="19017" x="6429375" y="4125913"/>
          <p14:tracePt t="19033" x="6500813" y="4160838"/>
          <p14:tracePt t="19049" x="6562725" y="4205288"/>
          <p14:tracePt t="19066" x="6626225" y="4251325"/>
          <p14:tracePt t="19082" x="6670675" y="4295775"/>
          <p14:tracePt t="19099" x="6715125" y="4330700"/>
          <p14:tracePt t="19115" x="6786563" y="4394200"/>
          <p14:tracePt t="19133" x="6840538" y="4438650"/>
          <p14:tracePt t="19149" x="6894513" y="4483100"/>
          <p14:tracePt t="19166" x="6946900" y="4537075"/>
          <p14:tracePt t="19182" x="7018338" y="4581525"/>
          <p14:tracePt t="19199" x="7081838" y="4633913"/>
          <p14:tracePt t="19215" x="7153275" y="4687888"/>
          <p14:tracePt t="19233" x="7205663" y="4732338"/>
          <p14:tracePt t="19249" x="7251700" y="4786313"/>
          <p14:tracePt t="19267" x="7331075" y="4840288"/>
          <p14:tracePt t="19282" x="7412038" y="4911725"/>
          <p14:tracePt t="19299" x="7491413" y="4956175"/>
          <p14:tracePt t="19316" x="7562850" y="5000625"/>
          <p14:tracePt t="19316" x="7589838" y="5018088"/>
          <p14:tracePt t="19334" x="7653338" y="5054600"/>
          <p14:tracePt t="19350" x="7697788" y="5081588"/>
          <p14:tracePt t="19366" x="7742238" y="5089525"/>
          <p14:tracePt t="19382" x="7786688" y="5108575"/>
          <p14:tracePt t="19398" x="7823200" y="5116513"/>
          <p14:tracePt t="19416" x="7848600" y="5116513"/>
          <p14:tracePt t="19433" x="7867650" y="5126038"/>
          <p14:tracePt t="19451" x="7875588" y="5126038"/>
          <p14:tracePt t="19465" x="7885113" y="5126038"/>
          <p14:tracePt t="19496" x="7885113" y="5133975"/>
          <p14:tracePt t="20355" x="7885113" y="5143500"/>
          <p14:tracePt t="20393" x="7875588" y="5153025"/>
          <p14:tracePt t="20432" x="7867650" y="5153025"/>
          <p14:tracePt t="20441" x="7858125" y="5153025"/>
          <p14:tracePt t="20449" x="7831138" y="5170488"/>
          <p14:tracePt t="20466" x="7813675" y="5170488"/>
          <p14:tracePt t="20482" x="7786688" y="5180013"/>
          <p14:tracePt t="20499" x="7769225" y="5180013"/>
          <p14:tracePt t="20516" x="7732713" y="5187950"/>
          <p14:tracePt t="20516" x="7724775" y="5187950"/>
          <p14:tracePt t="20533" x="7688263" y="5197475"/>
          <p14:tracePt t="20550" x="7661275" y="5197475"/>
          <p14:tracePt t="20566" x="7643813" y="5205413"/>
          <p14:tracePt t="20582" x="7626350" y="5205413"/>
          <p14:tracePt t="20598" x="7599363" y="5214938"/>
          <p14:tracePt t="20616" x="7572375" y="5214938"/>
          <p14:tracePt t="20633" x="7545388" y="5214938"/>
          <p14:tracePt t="20650" x="7527925" y="5214938"/>
          <p14:tracePt t="20666" x="7518400" y="5214938"/>
          <p14:tracePt t="20687" x="7510463" y="5214938"/>
          <p14:tracePt t="23353" x="7518400" y="5205413"/>
          <p14:tracePt t="23411" x="7527925" y="5187950"/>
          <p14:tracePt t="23419" x="7545388" y="5170488"/>
          <p14:tracePt t="23431" x="7589838" y="5108575"/>
          <p14:tracePt t="23431" x="7626350" y="5054600"/>
          <p14:tracePt t="23452" x="7724775" y="4946650"/>
          <p14:tracePt t="23466" x="7786688" y="4857750"/>
          <p14:tracePt t="23483" x="7848600" y="4751388"/>
          <p14:tracePt t="23499" x="7939088" y="4633913"/>
          <p14:tracePt t="23516" x="8027988" y="4483100"/>
          <p14:tracePt t="23533" x="8134350" y="4303713"/>
          <p14:tracePt t="23549" x="8277225" y="4081463"/>
          <p14:tracePt t="23567" x="8340725" y="3965575"/>
          <p14:tracePt t="23583" x="8385175" y="3884613"/>
          <p14:tracePt t="23599" x="8420100" y="3795713"/>
          <p14:tracePt t="23616" x="8456613" y="3697288"/>
          <p14:tracePt t="23632" x="8528050" y="3544888"/>
          <p14:tracePt t="23648" x="8609013" y="3394075"/>
          <p14:tracePt t="23648" x="8653463" y="3313113"/>
          <p14:tracePt t="23667" x="8732838" y="3170238"/>
          <p14:tracePt t="23683" x="8813800" y="3036888"/>
          <p14:tracePt t="23700" x="8875713" y="2911475"/>
          <p14:tracePt t="23716" x="8956675" y="2768600"/>
          <p14:tracePt t="23732" x="9018588" y="2643188"/>
          <p14:tracePt t="23749" x="9090025" y="2509838"/>
          <p14:tracePt t="23766" x="9126538" y="2428875"/>
          <p14:tracePt t="23766" x="9161463" y="2374900"/>
          <p14:tracePt t="23783" x="9251950" y="2286000"/>
          <p14:tracePt t="23800" x="9385300" y="2160588"/>
          <p14:tracePt t="23816" x="9582150" y="2036763"/>
          <p14:tracePt t="23832" x="9813925" y="1884363"/>
          <p14:tracePt t="23849" x="9983788" y="1812925"/>
          <p14:tracePt t="23865" x="10134600" y="1751013"/>
          <p14:tracePt t="23865" x="10171113" y="1731963"/>
          <p14:tracePt t="23884" x="10206038" y="1731963"/>
          <p14:tracePt t="23899" x="10225088" y="1731963"/>
          <p14:tracePt t="23916" x="10233025" y="1731963"/>
          <p14:tracePt t="24826" x="10233025" y="1741488"/>
          <p14:tracePt t="25516" x="10225088" y="1751013"/>
          <p14:tracePt t="25524" x="10215563" y="1768475"/>
          <p14:tracePt t="25539" x="10206038" y="1776413"/>
          <p14:tracePt t="25549" x="10180638" y="1812925"/>
          <p14:tracePt t="25566" x="10153650" y="1847850"/>
          <p14:tracePt t="25582" x="10126663" y="1911350"/>
          <p14:tracePt t="25598" x="10099675" y="1955800"/>
          <p14:tracePt t="25598" x="10082213" y="2000250"/>
          <p14:tracePt t="25617" x="10063163" y="2071688"/>
          <p14:tracePt t="25633" x="10045700" y="2152650"/>
          <p14:tracePt t="25650" x="10028238" y="2214563"/>
          <p14:tracePt t="25666" x="10018713" y="2276475"/>
          <p14:tracePt t="25682" x="10010775" y="2330450"/>
          <p14:tracePt t="25698" x="10010775" y="2374900"/>
          <p14:tracePt t="25715" x="10010775" y="2411413"/>
          <p14:tracePt t="25715" x="10010775" y="2438400"/>
          <p14:tracePt t="25733" x="10010775" y="2482850"/>
          <p14:tracePt t="25750" x="10010775" y="2536825"/>
          <p14:tracePt t="25766" x="10028238" y="2598738"/>
          <p14:tracePt t="25783" x="10037763" y="2652713"/>
          <p14:tracePt t="25799" x="10037763" y="2687638"/>
          <p14:tracePt t="25816" x="10045700" y="2724150"/>
          <p14:tracePt t="25816" x="10055225" y="2741613"/>
          <p14:tracePt t="25834" x="10063163" y="2759075"/>
          <p14:tracePt t="25850" x="10063163" y="2776538"/>
          <p14:tracePt t="25866" x="10072688" y="2786063"/>
          <p14:tracePt t="25883" x="10072688" y="2803525"/>
          <p14:tracePt t="25898" x="10082213" y="2813050"/>
          <p14:tracePt t="25915" x="10082213" y="2822575"/>
          <p14:tracePt t="26823" x="10082213" y="2830513"/>
          <p14:tracePt t="26971" x="10082213" y="2840038"/>
          <p14:tracePt t="26987" x="10072688" y="2847975"/>
          <p14:tracePt t="26994" x="10063163" y="2857500"/>
          <p14:tracePt t="27002" x="10045700" y="2874963"/>
          <p14:tracePt t="27016" x="10018713" y="2901950"/>
          <p14:tracePt t="27034" x="10001250" y="2919413"/>
          <p14:tracePt t="27050" x="10001250" y="2938463"/>
          <p14:tracePt t="27066" x="9991725" y="2955925"/>
          <p14:tracePt t="27083" x="9966325" y="2982913"/>
          <p14:tracePt t="27098" x="9956800" y="3027363"/>
          <p14:tracePt t="27116" x="9939338" y="3054350"/>
          <p14:tracePt t="27116" x="9939338" y="3071813"/>
          <p14:tracePt t="27134" x="9920288" y="3108325"/>
          <p14:tracePt t="27150" x="9920288" y="3125788"/>
          <p14:tracePt t="27166" x="9920288" y="3143250"/>
          <p14:tracePt t="27183" x="9920288" y="3170238"/>
          <p14:tracePt t="27199" x="9920288" y="3197225"/>
          <p14:tracePt t="27215" x="9920288" y="3232150"/>
          <p14:tracePt t="27232" x="9920288" y="3259138"/>
          <p14:tracePt t="27232" x="9920288" y="3268663"/>
          <p14:tracePt t="27250" x="9920288" y="3286125"/>
          <p14:tracePt t="27267" x="9920288" y="3295650"/>
          <p14:tracePt t="27282" x="9920288" y="3313113"/>
          <p14:tracePt t="27299" x="9929813" y="3322638"/>
          <p14:tracePt t="27316" x="9939338" y="3330575"/>
          <p14:tracePt t="27332" x="9939338" y="3348038"/>
          <p14:tracePt t="27349" x="9947275" y="3367088"/>
          <p14:tracePt t="27366" x="9947275" y="3375025"/>
          <p14:tracePt t="30060" x="9947275" y="3384550"/>
          <p14:tracePt t="30562" x="9947275" y="3375025"/>
          <p14:tracePt t="30616" x="9956800" y="3375025"/>
          <p14:tracePt t="30632" x="9956800" y="3367088"/>
          <p14:tracePt t="30639" x="9956800" y="3357563"/>
          <p14:tracePt t="30649" x="9956800" y="3340100"/>
          <p14:tracePt t="30666" x="9956800" y="3303588"/>
          <p14:tracePt t="30682" x="9939338" y="3251200"/>
          <p14:tracePt t="30699" x="9912350" y="3152775"/>
          <p14:tracePt t="30699" x="9885363" y="3089275"/>
          <p14:tracePt t="30717" x="9831388" y="2965450"/>
          <p14:tracePt t="30733" x="9796463" y="2857500"/>
          <p14:tracePt t="30749" x="9752013" y="2741613"/>
          <p14:tracePt t="30766" x="9705975" y="2643188"/>
          <p14:tracePt t="30782" x="9644063" y="2509838"/>
          <p14:tracePt t="30798" x="9582150" y="2393950"/>
          <p14:tracePt t="30816" x="9420225" y="2205038"/>
          <p14:tracePt t="30833" x="9286875" y="2081213"/>
          <p14:tracePt t="30850" x="9144000" y="1982788"/>
          <p14:tracePt t="30866" x="9001125" y="1874838"/>
          <p14:tracePt t="30882" x="8831263" y="1768475"/>
          <p14:tracePt t="30898" x="8661400" y="1679575"/>
          <p14:tracePt t="30915" x="8447088" y="1598613"/>
          <p14:tracePt t="30915" x="8348663" y="1562100"/>
          <p14:tracePt t="30933" x="8126413" y="1517650"/>
          <p14:tracePt t="30950" x="7912100" y="1509713"/>
          <p14:tracePt t="30966" x="7705725" y="1509713"/>
          <p14:tracePt t="30983" x="7510463" y="1509713"/>
          <p14:tracePt t="30999" x="7331075" y="1509713"/>
          <p14:tracePt t="31016" x="7126288" y="1536700"/>
          <p14:tracePt t="31016" x="7027863" y="1562100"/>
          <p14:tracePt t="31034" x="6875463" y="1589088"/>
          <p14:tracePt t="31050" x="6751638" y="1633538"/>
          <p14:tracePt t="31066" x="6653213" y="1670050"/>
          <p14:tracePt t="31083" x="6537325" y="1724025"/>
          <p14:tracePt t="31098" x="6438900" y="1785938"/>
          <p14:tracePt t="31116" x="6323013" y="1847850"/>
          <p14:tracePt t="31132" x="6232525" y="1901825"/>
          <p14:tracePt t="31132" x="6197600" y="1928813"/>
          <p14:tracePt t="31150" x="6143625" y="1955800"/>
          <p14:tracePt t="31166" x="6116638" y="1982788"/>
          <p14:tracePt t="31183" x="6081713" y="2000250"/>
          <p14:tracePt t="31199" x="6010275" y="2036763"/>
          <p14:tracePt t="31216" x="5938838" y="2081213"/>
          <p14:tracePt t="31232" x="5857875" y="2125663"/>
          <p14:tracePt t="31249" x="5732463" y="2170113"/>
          <p14:tracePt t="31267" x="5670550" y="2187575"/>
          <p14:tracePt t="31283" x="5589588" y="2205038"/>
          <p14:tracePt t="31299" x="5510213" y="2205038"/>
          <p14:tracePt t="31316" x="5429250" y="2214563"/>
          <p14:tracePt t="31332" x="5357813" y="2224088"/>
          <p14:tracePt t="31348" x="5276850" y="2224088"/>
          <p14:tracePt t="31365" x="5160963" y="2224088"/>
          <p14:tracePt t="31383" x="5089525" y="2224088"/>
          <p14:tracePt t="31399" x="5000625" y="2224088"/>
          <p14:tracePt t="31416" x="4919663" y="2214563"/>
          <p14:tracePt t="31432" x="4840288" y="2214563"/>
          <p14:tracePt t="31449" x="4741863" y="2214563"/>
          <p14:tracePt t="31465" x="4581525" y="2214563"/>
          <p14:tracePt t="31483" x="4483100" y="2214563"/>
          <p14:tracePt t="31500" x="4375150" y="2214563"/>
          <p14:tracePt t="31516" x="4251325" y="2232025"/>
          <p14:tracePt t="31532" x="4125913" y="2259013"/>
          <p14:tracePt t="31549" x="3990975" y="2322513"/>
          <p14:tracePt t="31566" x="3848100" y="2366963"/>
          <p14:tracePt t="31566" x="3786188" y="2393950"/>
          <p14:tracePt t="31584" x="3652838" y="2465388"/>
          <p14:tracePt t="31600" x="3517900" y="2536825"/>
          <p14:tracePt t="31616" x="3357563" y="2633663"/>
          <p14:tracePt t="31633" x="3214688" y="2751138"/>
          <p14:tracePt t="31648" x="3089275" y="2874963"/>
          <p14:tracePt t="31666" x="2982913" y="2982913"/>
          <p14:tracePt t="31666" x="2928938" y="3044825"/>
          <p14:tracePt t="31684" x="2867025" y="3125788"/>
          <p14:tracePt t="31700" x="2803525" y="3214688"/>
          <p14:tracePt t="31716" x="2759075" y="3286125"/>
          <p14:tracePt t="31733" x="2724150" y="3357563"/>
          <p14:tracePt t="31749" x="2679700" y="3429000"/>
          <p14:tracePt t="31765" x="2652713" y="3482975"/>
          <p14:tracePt t="31782" x="2633663" y="3536950"/>
          <p14:tracePt t="31782" x="2625725" y="3562350"/>
          <p14:tracePt t="31800" x="2616200" y="3608388"/>
          <p14:tracePt t="31816" x="2598738" y="3670300"/>
          <p14:tracePt t="31833" x="2581275" y="3724275"/>
          <p14:tracePt t="31850" x="2562225" y="3795713"/>
          <p14:tracePt t="31865" x="2562225" y="3840163"/>
          <p14:tracePt t="31882" x="2562225" y="3884613"/>
          <p14:tracePt t="31899" x="2554288" y="3938588"/>
          <p14:tracePt t="31916" x="2554288" y="3956050"/>
          <p14:tracePt t="31947" x="2554288" y="3965575"/>
          <p14:tracePt t="32249" x="2554288" y="3983038"/>
          <p14:tracePt t="32256" x="2554288" y="4000500"/>
          <p14:tracePt t="32266" x="2554288" y="4037013"/>
          <p14:tracePt t="32283" x="2544763" y="4081463"/>
          <p14:tracePt t="32300" x="2536825" y="4125913"/>
          <p14:tracePt t="32315" x="2509838" y="4170363"/>
          <p14:tracePt t="32331" x="2482850" y="4197350"/>
          <p14:tracePt t="32347" x="2438400" y="4241800"/>
          <p14:tracePt t="32366" x="2411413" y="4268788"/>
          <p14:tracePt t="32383" x="2374900" y="4295775"/>
          <p14:tracePt t="32399" x="2347913" y="4313238"/>
          <p14:tracePt t="32416" x="2295525" y="4322763"/>
          <p14:tracePt t="32432" x="2251075" y="4340225"/>
          <p14:tracePt t="32432" x="2224088" y="4340225"/>
          <p14:tracePt t="32450" x="2179638" y="4340225"/>
          <p14:tracePt t="32467" x="2143125" y="4340225"/>
          <p14:tracePt t="32483" x="2108200" y="4340225"/>
          <p14:tracePt t="32499" x="2089150" y="4340225"/>
          <p14:tracePt t="32516" x="2062163" y="4340225"/>
          <p14:tracePt t="32533" x="2044700" y="4340225"/>
          <p14:tracePt t="32549" x="2036763" y="4340225"/>
          <p14:tracePt t="32566" x="2027238" y="4330700"/>
          <p14:tracePt t="32583" x="2009775" y="4322763"/>
          <p14:tracePt t="32599" x="2009775" y="4313238"/>
          <p14:tracePt t="32620" x="2000250" y="4313238"/>
          <p14:tracePt t="32635" x="1990725" y="4313238"/>
          <p14:tracePt t="32667" x="1982788" y="4303713"/>
          <p14:tracePt t="32698" x="1973263" y="4303713"/>
          <p14:tracePt t="32713" x="1965325" y="4303713"/>
          <p14:tracePt t="33617" x="1982788" y="4303713"/>
          <p14:tracePt t="34075" x="1990725" y="4303713"/>
          <p14:tracePt t="34090" x="2000250" y="4303713"/>
          <p14:tracePt t="34098" x="2009775" y="4303713"/>
          <p14:tracePt t="34106" x="2017713" y="4303713"/>
          <p14:tracePt t="34115" x="2027238" y="4313238"/>
          <p14:tracePt t="34133" x="2044700" y="4330700"/>
          <p14:tracePt t="34149" x="2062163" y="4340225"/>
          <p14:tracePt t="34165" x="2071688" y="4367213"/>
          <p14:tracePt t="34165" x="2081213" y="4375150"/>
          <p14:tracePt t="34184" x="2098675" y="4411663"/>
          <p14:tracePt t="34200" x="2098675" y="4438650"/>
          <p14:tracePt t="34216" x="2116138" y="4473575"/>
          <p14:tracePt t="34233" x="2125663" y="4491038"/>
          <p14:tracePt t="34248" x="2125663" y="4518025"/>
          <p14:tracePt t="34248" x="2125663" y="4527550"/>
          <p14:tracePt t="34269" x="2125663" y="4537075"/>
          <p14:tracePt t="34282" x="2143125" y="4589463"/>
          <p14:tracePt t="34300" x="2143125" y="4633913"/>
          <p14:tracePt t="34317" x="2143125" y="4670425"/>
          <p14:tracePt t="34333" x="2143125" y="4697413"/>
          <p14:tracePt t="34349" x="2143125" y="4724400"/>
          <p14:tracePt t="34365" x="2143125" y="4732338"/>
          <p14:tracePt t="34383" x="2143125" y="4759325"/>
          <p14:tracePt t="34401" x="2143125" y="4768850"/>
          <p14:tracePt t="34415" x="2143125" y="4786313"/>
          <p14:tracePt t="36215" x="2152650" y="4786313"/>
          <p14:tracePt t="37038" x="2160588" y="4786313"/>
          <p14:tracePt t="37047" x="2160588" y="4795838"/>
          <p14:tracePt t="37062" x="2170113" y="4803775"/>
          <p14:tracePt t="37069" x="2179638" y="4803775"/>
          <p14:tracePt t="37082" x="2197100" y="4803775"/>
          <p14:tracePt t="37099" x="2232025" y="4813300"/>
          <p14:tracePt t="37099" x="2251075" y="4813300"/>
          <p14:tracePt t="37116" x="2312988" y="4822825"/>
          <p14:tracePt t="37133" x="2438400" y="4822825"/>
          <p14:tracePt t="37149" x="2562225" y="4822825"/>
          <p14:tracePt t="37166" x="2724150" y="4822825"/>
          <p14:tracePt t="37182" x="2857500" y="4786313"/>
          <p14:tracePt t="37199" x="3000375" y="4724400"/>
          <p14:tracePt t="37216" x="3197225" y="4589463"/>
          <p14:tracePt t="37233" x="3330575" y="4465638"/>
          <p14:tracePt t="37249" x="3455988" y="4340225"/>
          <p14:tracePt t="37266" x="3554413" y="4232275"/>
          <p14:tracePt t="37282" x="3625850" y="4125913"/>
          <p14:tracePt t="37299" x="3660775" y="4037013"/>
          <p14:tracePt t="37316" x="3679825" y="3946525"/>
          <p14:tracePt t="37316" x="3679825" y="3902075"/>
          <p14:tracePt t="37333" x="3679825" y="3830638"/>
          <p14:tracePt t="37350" x="3670300" y="3705225"/>
          <p14:tracePt t="37366" x="3643313" y="3589338"/>
          <p14:tracePt t="37383" x="3598863" y="3429000"/>
          <p14:tracePt t="37399" x="3571875" y="3313113"/>
          <p14:tracePt t="37415" x="3536950" y="3170238"/>
          <p14:tracePt t="37432" x="3527425" y="2928938"/>
          <p14:tracePt t="37450" x="3527425" y="2786063"/>
          <p14:tracePt t="37467" x="3536950" y="2633663"/>
          <p14:tracePt t="37483" x="3571875" y="2517775"/>
          <p14:tracePt t="37499" x="3625850" y="2366963"/>
          <p14:tracePt t="37516" x="3670300" y="2241550"/>
          <p14:tracePt t="37516" x="3705225" y="2170113"/>
          <p14:tracePt t="37534" x="3751263" y="2071688"/>
          <p14:tracePt t="37550" x="3795713" y="2000250"/>
          <p14:tracePt t="37566" x="3830638" y="1946275"/>
          <p14:tracePt t="37583" x="3875088" y="1901825"/>
          <p14:tracePt t="37599" x="3919538" y="1874838"/>
          <p14:tracePt t="37615" x="3990975" y="1839913"/>
          <p14:tracePt t="37632" x="4054475" y="1812925"/>
          <p14:tracePt t="37632" x="4081463" y="1803400"/>
          <p14:tracePt t="37650" x="4133850" y="1785938"/>
          <p14:tracePt t="37666" x="4170363" y="1785938"/>
          <p14:tracePt t="37683" x="4214813" y="1785938"/>
          <p14:tracePt t="37699" x="4259263" y="1785938"/>
          <p14:tracePt t="37716" x="4303713" y="1785938"/>
          <p14:tracePt t="37732" x="4357688" y="1785938"/>
          <p14:tracePt t="37749" x="4411663" y="1795463"/>
          <p14:tracePt t="37767" x="4438650" y="1795463"/>
          <p14:tracePt t="37783" x="4456113" y="1812925"/>
          <p14:tracePt t="38696" x="4456113" y="1822450"/>
          <p14:tracePt t="38788" x="4456113" y="1839913"/>
          <p14:tracePt t="38819" x="4438650" y="1839913"/>
          <p14:tracePt t="38826" x="4411663" y="1866900"/>
          <p14:tracePt t="38834" x="4357688" y="1901825"/>
          <p14:tracePt t="38850" x="4313238" y="1938338"/>
          <p14:tracePt t="38867" x="4268788" y="1973263"/>
          <p14:tracePt t="38883" x="4241800" y="1990725"/>
          <p14:tracePt t="38899" x="4224338" y="2009775"/>
          <p14:tracePt t="38916" x="4187825" y="2036763"/>
          <p14:tracePt t="38932" x="4160838" y="2062163"/>
          <p14:tracePt t="38932" x="4152900" y="2071688"/>
          <p14:tracePt t="38950" x="4125913" y="2089150"/>
          <p14:tracePt t="38968" x="4108450" y="2125663"/>
          <p14:tracePt t="38983" x="4089400" y="2143125"/>
          <p14:tracePt t="38999" x="4081463" y="2170113"/>
          <p14:tracePt t="39016" x="4071938" y="2197100"/>
          <p14:tracePt t="39032" x="4062413" y="2224088"/>
          <p14:tracePt t="39049" x="4054475" y="2251075"/>
          <p14:tracePt t="39049" x="4054475" y="2259013"/>
          <p14:tracePt t="39067" x="4054475" y="2268538"/>
          <p14:tracePt t="39083" x="4054475" y="2286000"/>
          <p14:tracePt t="39098" x="4044950" y="2303463"/>
          <p14:tracePt t="39116" x="4044950" y="2322513"/>
          <p14:tracePt t="39132" x="4044950" y="2339975"/>
          <p14:tracePt t="39149" x="4037013" y="2366963"/>
          <p14:tracePt t="39165" x="4037013" y="2384425"/>
          <p14:tracePt t="39183" x="4037013" y="2411413"/>
          <p14:tracePt t="39199" x="4037013" y="2428875"/>
          <p14:tracePt t="39216" x="4037013" y="2446338"/>
          <p14:tracePt t="39232" x="4037013" y="2473325"/>
          <p14:tracePt t="39249" x="4037013" y="2500313"/>
          <p14:tracePt t="39266" x="4037013" y="2517775"/>
          <p14:tracePt t="39284" x="4037013" y="2527300"/>
          <p14:tracePt t="40201" x="4037013" y="2536825"/>
          <p14:tracePt t="40552" x="4037013" y="2544763"/>
          <p14:tracePt t="40575" x="4027488" y="2544763"/>
          <p14:tracePt t="40582" x="4027488" y="2562225"/>
          <p14:tracePt t="40590" x="4000500" y="2581275"/>
          <p14:tracePt t="40600" x="3965575" y="2625725"/>
          <p14:tracePt t="40616" x="3875088" y="2732088"/>
          <p14:tracePt t="40633" x="3768725" y="2894013"/>
          <p14:tracePt t="40649" x="3687763" y="3044825"/>
          <p14:tracePt t="40665" x="3616325" y="3224213"/>
          <p14:tracePt t="40665" x="3598863" y="3286125"/>
          <p14:tracePt t="40684" x="3581400" y="3429000"/>
          <p14:tracePt t="40700" x="3581400" y="3554413"/>
          <p14:tracePt t="40716" x="3581400" y="3660775"/>
          <p14:tracePt t="40733" x="3616325" y="3795713"/>
          <p14:tracePt t="40749" x="3643313" y="3929063"/>
          <p14:tracePt t="40766" x="3679825" y="4027488"/>
          <p14:tracePt t="40766" x="3697288" y="4062413"/>
          <p14:tracePt t="40784" x="3705225" y="4098925"/>
          <p14:tracePt t="40798" x="3751263" y="4170363"/>
          <p14:tracePt t="40816" x="3776663" y="4205288"/>
          <p14:tracePt t="40832" x="3813175" y="4251325"/>
          <p14:tracePt t="40849" x="3830638" y="4286250"/>
          <p14:tracePt t="40865" x="3857625" y="4322763"/>
          <p14:tracePt t="40882" x="3867150" y="4340225"/>
          <p14:tracePt t="40882" x="3875088" y="4357688"/>
          <p14:tracePt t="40900" x="3884613" y="4367213"/>
          <p14:tracePt t="40917" x="3894138" y="4367213"/>
          <p14:tracePt t="40939" x="3894138" y="4375150"/>
          <p14:tracePt t="40954" x="3902075" y="4375150"/>
          <p14:tracePt t="41872" x="3911600" y="4384675"/>
          <p14:tracePt t="41883" x="3919538" y="4384675"/>
          <p14:tracePt t="41890" x="3919538" y="4394200"/>
          <p14:tracePt t="41900" x="3946525" y="4411663"/>
          <p14:tracePt t="41916" x="3983038" y="4438650"/>
          <p14:tracePt t="41933" x="4054475" y="4483100"/>
          <p14:tracePt t="41948" x="4116388" y="4527550"/>
          <p14:tracePt t="41948" x="4170363" y="4562475"/>
          <p14:tracePt t="41969" x="4224338" y="4589463"/>
          <p14:tracePt t="41983" x="4402138" y="4714875"/>
          <p14:tracePt t="42000" x="4527550" y="4822825"/>
          <p14:tracePt t="42016" x="4670425" y="4919663"/>
          <p14:tracePt t="42033" x="4840288" y="5000625"/>
          <p14:tracePt t="42048" x="5000625" y="5062538"/>
          <p14:tracePt t="42065" x="5153025" y="5108575"/>
          <p14:tracePt t="42082" x="5394325" y="5153025"/>
          <p14:tracePt t="42100" x="5562600" y="5170488"/>
          <p14:tracePt t="42116" x="5705475" y="5170488"/>
          <p14:tracePt t="42133" x="5867400" y="5170488"/>
          <p14:tracePt t="42149" x="6018213" y="5170488"/>
          <p14:tracePt t="42165" x="6161088" y="5143500"/>
          <p14:tracePt t="42182" x="6276975" y="5116513"/>
          <p14:tracePt t="42182" x="6340475" y="5108575"/>
          <p14:tracePt t="42200" x="6411913" y="5089525"/>
          <p14:tracePt t="42217" x="6527800" y="5045075"/>
          <p14:tracePt t="42233" x="6634163" y="4983163"/>
          <p14:tracePt t="42249" x="6742113" y="4938713"/>
          <p14:tracePt t="42267" x="6823075" y="4902200"/>
          <p14:tracePt t="42282" x="6884988" y="4875213"/>
          <p14:tracePt t="42299" x="6938963" y="4857750"/>
          <p14:tracePt t="42299" x="6973888" y="4848225"/>
          <p14:tracePt t="42317" x="7054850" y="4830763"/>
          <p14:tracePt t="42334" x="7153275" y="4813300"/>
          <p14:tracePt t="42349" x="7215188" y="4803775"/>
          <p14:tracePt t="42366" x="7269163" y="4803775"/>
          <p14:tracePt t="42382" x="7331075" y="4803775"/>
          <p14:tracePt t="42399" x="7375525" y="4813300"/>
          <p14:tracePt t="42415" x="7419975" y="4830763"/>
          <p14:tracePt t="42434" x="7446963" y="4840288"/>
          <p14:tracePt t="42449" x="7466013" y="4848225"/>
          <p14:tracePt t="42466" x="7483475" y="4875213"/>
          <p14:tracePt t="42482" x="7491413" y="4875213"/>
          <p14:tracePt t="42498" x="7500938" y="4884738"/>
          <p14:tracePt t="42515" x="7500938" y="4894263"/>
          <p14:tracePt t="43440" x="7500938" y="4902200"/>
          <p14:tracePt t="44096" x="7500938" y="4911725"/>
          <p14:tracePt t="44103" x="7483475" y="4919663"/>
          <p14:tracePt t="44119" x="7473950" y="4929188"/>
          <p14:tracePt t="44134" x="7466013" y="4938713"/>
          <p14:tracePt t="44150" x="7456488" y="4946650"/>
          <p14:tracePt t="44165" x="7456488" y="4956175"/>
          <p14:tracePt t="44183" x="7446963" y="4956175"/>
          <p14:tracePt t="44199" x="7446963" y="4973638"/>
          <p14:tracePt t="44216" x="7446963" y="4983163"/>
          <p14:tracePt t="44232" x="7446963" y="5000625"/>
          <p14:tracePt t="44249" x="7446963" y="5018088"/>
          <p14:tracePt t="44267" x="7446963" y="5027613"/>
          <p14:tracePt t="44283" x="7446963" y="5045075"/>
          <p14:tracePt t="44300" x="7446963" y="5054600"/>
          <p14:tracePt t="44315" x="7446963" y="5062538"/>
          <p14:tracePt t="44333" x="7446963" y="5081588"/>
          <p14:tracePt t="44349" x="7446963" y="5089525"/>
          <p14:tracePt t="46126" x="7446963" y="5099050"/>
          <p14:tracePt t="46603" x="7456488" y="5099050"/>
          <p14:tracePt t="46618" x="7466013" y="5099050"/>
          <p14:tracePt t="46626" x="7473950" y="5099050"/>
          <p14:tracePt t="46634" x="7510463" y="5099050"/>
          <p14:tracePt t="46650" x="7554913" y="5099050"/>
          <p14:tracePt t="46667" x="7608888" y="5072063"/>
          <p14:tracePt t="46683" x="7670800" y="5037138"/>
          <p14:tracePt t="46699" x="7742238" y="4991100"/>
          <p14:tracePt t="46715" x="7804150" y="4919663"/>
          <p14:tracePt t="46732" x="7894638" y="4840288"/>
          <p14:tracePt t="46732" x="7966075" y="4759325"/>
          <p14:tracePt t="46750" x="8099425" y="4581525"/>
          <p14:tracePt t="46766" x="8304213" y="4303713"/>
          <p14:tracePt t="46783" x="8483600" y="4017963"/>
          <p14:tracePt t="46800" x="8634413" y="3732213"/>
          <p14:tracePt t="46815" x="8786813" y="3455988"/>
          <p14:tracePt t="46833" x="8920163" y="3170238"/>
          <p14:tracePt t="46849" x="9018588" y="2911475"/>
          <p14:tracePt t="46849" x="9082088" y="2759075"/>
          <p14:tracePt t="46866" x="9161463" y="2544763"/>
          <p14:tracePt t="46884" x="9251950" y="2303463"/>
          <p14:tracePt t="46899" x="9323388" y="2116138"/>
          <p14:tracePt t="46916" x="9385300" y="1938338"/>
          <p14:tracePt t="46932" x="9483725" y="1768475"/>
          <p14:tracePt t="46948" x="9599613" y="1616075"/>
          <p14:tracePt t="46948" x="9644063" y="1562100"/>
          <p14:tracePt t="46967" x="9742488" y="1465263"/>
          <p14:tracePt t="46983" x="9858375" y="1357313"/>
          <p14:tracePt t="46999" x="9983788" y="1276350"/>
          <p14:tracePt t="47016" x="10082213" y="1223963"/>
          <p14:tracePt t="47032" x="10161588" y="1204913"/>
          <p14:tracePt t="47049" x="10206038" y="1204913"/>
          <p14:tracePt t="47066" x="10233025" y="1204913"/>
          <p14:tracePt t="47066" x="10252075" y="1204913"/>
          <p14:tracePt t="47084" x="10277475" y="1204913"/>
          <p14:tracePt t="47100" x="10313988" y="1204913"/>
          <p14:tracePt t="47116" x="10340975" y="1231900"/>
          <p14:tracePt t="47132" x="10367963" y="1268413"/>
          <p14:tracePt t="47149" x="10394950" y="1285875"/>
          <p14:tracePt t="47166" x="10412413" y="1322388"/>
          <p14:tracePt t="47166" x="10429875" y="1330325"/>
          <p14:tracePt t="47184" x="10439400" y="1347788"/>
          <p14:tracePt t="47200" x="10447338" y="1366838"/>
          <p14:tracePt t="47216" x="10456863" y="1374775"/>
          <p14:tracePt t="47232" x="10466388" y="1393825"/>
          <p14:tracePt t="47248" x="10474325" y="1428750"/>
          <p14:tracePt t="47266" x="10483850" y="1465263"/>
          <p14:tracePt t="47283" x="10483850" y="1536700"/>
          <p14:tracePt t="47300" x="10483850" y="1581150"/>
          <p14:tracePt t="47316" x="10483850" y="1616075"/>
          <p14:tracePt t="47333" x="10483850" y="1633538"/>
          <p14:tracePt t="47349" x="10483850" y="1643063"/>
          <p14:tracePt t="47365" x="10483850" y="1660525"/>
          <p14:tracePt t="47381" x="10474325" y="1670050"/>
          <p14:tracePt t="47381" x="10474325" y="1687513"/>
          <p14:tracePt t="47400" x="10466388" y="1697038"/>
          <p14:tracePt t="47417" x="10456863" y="1714500"/>
          <p14:tracePt t="47433" x="10456863" y="1724025"/>
          <p14:tracePt t="49225" x="10456863" y="1731963"/>
          <p14:tracePt t="49312" x="10447338" y="1741488"/>
          <p14:tracePt t="49327" x="10439400" y="1751013"/>
          <p14:tracePt t="49334" x="10439400" y="1758950"/>
          <p14:tracePt t="49334" x="10439400" y="1768475"/>
          <p14:tracePt t="49350" x="10429875" y="1785938"/>
          <p14:tracePt t="49367" x="10420350" y="1803400"/>
          <p14:tracePt t="49383" x="10412413" y="1812925"/>
          <p14:tracePt t="49399" x="10402888" y="1839913"/>
          <p14:tracePt t="49416" x="10385425" y="1857375"/>
          <p14:tracePt t="49433" x="10358438" y="1901825"/>
          <p14:tracePt t="49449" x="10323513" y="1946275"/>
          <p14:tracePt t="49467" x="10304463" y="1965325"/>
          <p14:tracePt t="49484" x="10304463" y="1982788"/>
          <p14:tracePt t="49499" x="10296525" y="1990725"/>
          <p14:tracePt t="49516" x="10296525" y="2000250"/>
          <p14:tracePt t="49535" x="10287000" y="2009775"/>
          <p14:tracePt t="49548" x="10287000" y="2017713"/>
          <p14:tracePt t="50433" x="10287000" y="2027238"/>
          <p14:tracePt t="50441" x="10277475" y="2036763"/>
          <p14:tracePt t="50450" x="10260013" y="2071688"/>
          <p14:tracePt t="50466" x="10252075" y="2098675"/>
          <p14:tracePt t="50485" x="10233025" y="2143125"/>
          <p14:tracePt t="50499" x="10206038" y="2197100"/>
          <p14:tracePt t="50516" x="10180638" y="2268538"/>
          <p14:tracePt t="50516" x="10153650" y="2322513"/>
          <p14:tracePt t="50534" x="10126663" y="2411413"/>
          <p14:tracePt t="50550" x="10117138" y="2509838"/>
          <p14:tracePt t="50567" x="10099675" y="2598738"/>
          <p14:tracePt t="50583" x="10090150" y="2687638"/>
          <p14:tracePt t="50599" x="10082213" y="2776538"/>
          <p14:tracePt t="50615" x="10082213" y="2847975"/>
          <p14:tracePt t="50632" x="10082213" y="2901950"/>
          <p14:tracePt t="50632" x="10082213" y="2919413"/>
          <p14:tracePt t="50650" x="10082213" y="2955925"/>
          <p14:tracePt t="50667" x="10082213" y="3000375"/>
          <p14:tracePt t="50683" x="10082213" y="3044825"/>
          <p14:tracePt t="50700" x="10082213" y="3098800"/>
          <p14:tracePt t="50716" x="10082213" y="3143250"/>
          <p14:tracePt t="50732" x="10082213" y="3197225"/>
          <p14:tracePt t="50749" x="10082213" y="3232150"/>
          <p14:tracePt t="50767" x="10082213" y="3251200"/>
          <p14:tracePt t="50784" x="10082213" y="3268663"/>
          <p14:tracePt t="50799" x="10082213" y="3276600"/>
          <p14:tracePt t="53476" x="10082213" y="3286125"/>
          <p14:tracePt t="53784" x="10082213" y="3303588"/>
          <p14:tracePt t="53799" x="10082213" y="3322638"/>
          <p14:tracePt t="53815" x="10082213" y="3330575"/>
          <p14:tracePt t="53823" x="10082213" y="3340100"/>
          <p14:tracePt t="53832" x="10090150" y="3367088"/>
          <p14:tracePt t="53849" x="10099675" y="3402013"/>
          <p14:tracePt t="53865" x="10117138" y="3438525"/>
          <p14:tracePt t="53882" x="10134600" y="3482975"/>
          <p14:tracePt t="53882" x="10144125" y="3500438"/>
          <p14:tracePt t="53900" x="10161588" y="3544888"/>
          <p14:tracePt t="53917" x="10198100" y="3589338"/>
          <p14:tracePt t="53933" x="10215563" y="3625850"/>
          <p14:tracePt t="53950" x="10252075" y="3660775"/>
          <p14:tracePt t="53965" x="10277475" y="3697288"/>
          <p14:tracePt t="53983" x="10313988" y="3741738"/>
          <p14:tracePt t="53999" x="10385425" y="3857625"/>
          <p14:tracePt t="54017" x="10429875" y="3919538"/>
          <p14:tracePt t="54033" x="10474325" y="3983038"/>
          <p14:tracePt t="54049" x="10518775" y="4017963"/>
          <p14:tracePt t="54066" x="10563225" y="4054475"/>
          <p14:tracePt t="54083" x="10634663" y="4098925"/>
          <p14:tracePt t="54099" x="10680700" y="4125913"/>
          <p14:tracePt t="54099" x="10706100" y="4133850"/>
          <p14:tracePt t="54117" x="10787063" y="4160838"/>
          <p14:tracePt t="54133" x="10858500" y="4187825"/>
          <p14:tracePt t="54150" x="10912475" y="4214813"/>
          <p14:tracePt t="54166" x="10983913" y="4241800"/>
          <p14:tracePt t="54182" x="11045825" y="4268788"/>
          <p14:tracePt t="54199" x="11099800" y="4286250"/>
          <p14:tracePt t="54216" x="11180763" y="4330700"/>
          <p14:tracePt t="54233" x="11215688" y="4367213"/>
          <p14:tracePt t="54250" x="11252200" y="4394200"/>
          <p14:tracePt t="54267" x="11287125" y="4429125"/>
          <p14:tracePt t="54283" x="11341100" y="4473575"/>
          <p14:tracePt t="54299" x="11376025" y="4510088"/>
          <p14:tracePt t="54316" x="11420475" y="4554538"/>
          <p14:tracePt t="54316" x="11439525" y="4572000"/>
          <p14:tracePt t="54334" x="11483975" y="4608513"/>
          <p14:tracePt t="54350" x="11518900" y="4643438"/>
          <p14:tracePt t="54366" x="11545888" y="4670425"/>
          <p14:tracePt t="54383" x="11590338" y="4679950"/>
          <p14:tracePt t="54401" x="11599863" y="4687888"/>
          <p14:tracePt t="54415" x="11617325" y="4697413"/>
          <p14:tracePt t="54431" x="11617325" y="4705350"/>
          <p14:tracePt t="54983" x="11626850" y="4714875"/>
          <p14:tracePt t="54991" x="11626850" y="4741863"/>
          <p14:tracePt t="55000" x="11634788" y="4768850"/>
          <p14:tracePt t="55016" x="11634788" y="4813300"/>
          <p14:tracePt t="55033" x="11634788" y="4867275"/>
          <p14:tracePt t="55048" x="11644313" y="4946650"/>
          <p14:tracePt t="55065" x="11644313" y="5027613"/>
          <p14:tracePt t="55065" x="11644313" y="5081588"/>
          <p14:tracePt t="55084" x="11644313" y="5153025"/>
          <p14:tracePt t="55100" x="11644313" y="5224463"/>
          <p14:tracePt t="55117" x="11634788" y="5303838"/>
          <p14:tracePt t="55133" x="11609388" y="5394325"/>
          <p14:tracePt t="55149" x="11599863" y="5465763"/>
          <p14:tracePt t="55165" x="11590338" y="5537200"/>
          <p14:tracePt t="55182" x="11590338" y="5581650"/>
          <p14:tracePt t="55182" x="11590338" y="5616575"/>
          <p14:tracePt t="55201" x="11590338" y="5653088"/>
          <p14:tracePt t="55219" x="11590338" y="5705475"/>
          <p14:tracePt t="55233" x="11599863" y="5751513"/>
          <p14:tracePt t="55250" x="11609388" y="5795963"/>
          <p14:tracePt t="55267" x="11617325" y="5840413"/>
          <p14:tracePt t="55282" x="11626850" y="5884863"/>
          <p14:tracePt t="55299" x="11634788" y="5938838"/>
          <p14:tracePt t="55317" x="11653838" y="5983288"/>
          <p14:tracePt t="55333" x="11653838" y="6000750"/>
          <p14:tracePt t="55349" x="11661775" y="6018213"/>
          <p14:tracePt t="55366" x="11680825" y="6027738"/>
          <p14:tracePt t="55382" x="11680825" y="6054725"/>
          <p14:tracePt t="55399" x="11688763" y="6062663"/>
          <p14:tracePt t="55415" x="11688763" y="6072188"/>
          <p14:tracePt t="55433" x="11698288" y="6089650"/>
          <p14:tracePt t="55449" x="11698288" y="6099175"/>
          <p14:tracePt t="55465" x="11715750" y="6108700"/>
          <p14:tracePt t="55483" x="11715750" y="6126163"/>
          <p14:tracePt t="55499" x="11725275" y="6134100"/>
          <p14:tracePt t="55516" x="11733213" y="6153150"/>
          <p14:tracePt t="55533" x="11733213" y="61610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1931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  B   C   D   E   F   G   H   I   J   K   L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   N   O   P   </a:t>
            </a:r>
            <a:r>
              <a:rPr lang="en-GB" sz="24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  R   S   T 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  V   W   X   Y   Z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   b   c    d    e   f    g    h  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j    k   l  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   n    o    p   </a:t>
            </a:r>
            <a:r>
              <a:rPr lang="en-GB" sz="24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   r    s    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u    v   w    x    y   z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the alphabet s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393511"/>
            <a:ext cx="6487548" cy="49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442" y="2318197"/>
            <a:ext cx="4005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sing!</a:t>
            </a:r>
          </a:p>
          <a:p>
            <a:pPr algn="ctr"/>
            <a:endParaRPr lang="en-GB" sz="50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5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Ајде да пееме!</a:t>
            </a:r>
            <a:endParaRPr lang="en-GB" sz="50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40"/>
    </mc:Choice>
    <mc:Fallback>
      <p:transition spd="slow" advTm="4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27" x="11715750" y="6161088"/>
          <p14:tracePt t="1301" x="11698288" y="6161088"/>
          <p14:tracePt t="1309" x="11671300" y="6153150"/>
          <p14:tracePt t="1317" x="11634788" y="6143625"/>
          <p14:tracePt t="1330" x="11537950" y="6126163"/>
          <p14:tracePt t="1330" x="11447463" y="6108700"/>
          <p14:tracePt t="1348" x="11269663" y="6081713"/>
          <p14:tracePt t="1367" x="11018838" y="6062663"/>
          <p14:tracePt t="1382" x="10742613" y="6062663"/>
          <p14:tracePt t="1398" x="10483850" y="6062663"/>
          <p14:tracePt t="1414" x="10206038" y="6062663"/>
          <p14:tracePt t="1430" x="9974263" y="6062663"/>
          <p14:tracePt t="1446" x="9725025" y="6062663"/>
          <p14:tracePt t="1446" x="9609138" y="6062663"/>
          <p14:tracePt t="1464" x="9385300" y="6062663"/>
          <p14:tracePt t="1480" x="9180513" y="6062663"/>
          <p14:tracePt t="1494" x="9028113" y="6062663"/>
          <p14:tracePt t="1511" x="8920163" y="6072188"/>
          <p14:tracePt t="1527" x="8831263" y="6089650"/>
          <p14:tracePt t="1544" x="8742363" y="6099175"/>
          <p14:tracePt t="1564" x="8705850" y="6099175"/>
          <p14:tracePt t="1581" x="8680450" y="6108700"/>
          <p14:tracePt t="1597" x="8661400" y="6108700"/>
          <p14:tracePt t="1613" x="8670925" y="6108700"/>
          <p14:tracePt t="1695" x="8688388" y="6108700"/>
          <p14:tracePt t="1703" x="8724900" y="6108700"/>
          <p14:tracePt t="1714" x="8813800" y="6072188"/>
          <p14:tracePt t="1730" x="8939213" y="6045200"/>
          <p14:tracePt t="1747" x="9090025" y="6010275"/>
          <p14:tracePt t="1764" x="9296400" y="5946775"/>
          <p14:tracePt t="1764" x="9402763" y="5929313"/>
          <p14:tracePt t="1782" x="9634538" y="5875338"/>
          <p14:tracePt t="1797" x="9848850" y="5830888"/>
          <p14:tracePt t="1814" x="10028238" y="5803900"/>
          <p14:tracePt t="1830" x="10188575" y="5795963"/>
          <p14:tracePt t="1846" x="10367963" y="5786438"/>
          <p14:tracePt t="1863" x="10518775" y="5776913"/>
          <p14:tracePt t="1863" x="10617200" y="5776913"/>
          <p14:tracePt t="1881" x="10733088" y="5776913"/>
          <p14:tracePt t="1897" x="10823575" y="5776913"/>
          <p14:tracePt t="1914" x="10868025" y="5776913"/>
          <p14:tracePt t="1930" x="10895013" y="5776913"/>
          <p14:tracePt t="1946" x="10912475" y="5776913"/>
          <p14:tracePt t="1963" x="10920413" y="5776913"/>
          <p14:tracePt t="1979" x="10929938" y="5776913"/>
          <p14:tracePt t="1999" x="10939463" y="57769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park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710"/>
          <a:stretch/>
        </p:blipFill>
        <p:spPr bwMode="auto">
          <a:xfrm>
            <a:off x="915428" y="399245"/>
            <a:ext cx="10289191" cy="62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61077" y="489397"/>
            <a:ext cx="10343542" cy="6303098"/>
            <a:chOff x="861077" y="489397"/>
            <a:chExt cx="10343542" cy="6303098"/>
          </a:xfrm>
        </p:grpSpPr>
        <p:sp>
          <p:nvSpPr>
            <p:cNvPr id="2" name="Rectangle 1"/>
            <p:cNvSpPr/>
            <p:nvPr/>
          </p:nvSpPr>
          <p:spPr>
            <a:xfrm>
              <a:off x="2374195" y="489397"/>
              <a:ext cx="540533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/>
                  <a:solidFill>
                    <a:schemeClr val="accent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50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28819" y="3523608"/>
              <a:ext cx="57580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8B652D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5000" b="1" cap="none" spc="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8B65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61077" y="5930721"/>
              <a:ext cx="68320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dirty="0">
                  <a:ln/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en-US" sz="5000" b="1" cap="none" spc="0" dirty="0">
                <a:ln/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57315">
              <a:off x="5704383" y="4539906"/>
              <a:ext cx="309399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>
                    <a:solidFill>
                      <a:srgbClr val="C00000"/>
                    </a:solidFill>
                  </a:ln>
                  <a:solidFill>
                    <a:srgbClr val="E2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US" sz="5000" b="1" cap="none" spc="0" dirty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5508" y="489397"/>
              <a:ext cx="57580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5000" b="1" cap="none" spc="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66455" y="3602642"/>
              <a:ext cx="57580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>
                    <a:solidFill>
                      <a:srgbClr val="F04646"/>
                    </a:solidFill>
                  </a:ln>
                  <a:solidFill>
                    <a:srgbClr val="F0464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5000" b="1" cap="none" spc="0" dirty="0">
                <a:ln>
                  <a:solidFill>
                    <a:srgbClr val="F04646"/>
                  </a:solidFill>
                </a:ln>
                <a:solidFill>
                  <a:srgbClr val="F046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585" y="4332756"/>
              <a:ext cx="612668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cap="none" spc="0" dirty="0" smtClean="0">
                  <a:ln>
                    <a:solidFill>
                      <a:srgbClr val="BBD80E"/>
                    </a:solidFill>
                  </a:ln>
                  <a:solidFill>
                    <a:srgbClr val="BBD80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5000" b="1" cap="none" spc="0" dirty="0">
                <a:ln>
                  <a:solidFill>
                    <a:srgbClr val="BBD80E"/>
                  </a:solidFill>
                </a:ln>
                <a:solidFill>
                  <a:srgbClr val="BBD8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41557" y="2431840"/>
              <a:ext cx="718466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000" b="1" dirty="0">
                  <a:ln>
                    <a:solidFill>
                      <a:srgbClr val="BBD80E"/>
                    </a:solidFill>
                  </a:ln>
                  <a:solidFill>
                    <a:srgbClr val="BBD8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5000" b="1" cap="none" spc="0" dirty="0">
                <a:ln>
                  <a:solidFill>
                    <a:srgbClr val="BBD80E"/>
                  </a:solidFill>
                </a:ln>
                <a:solidFill>
                  <a:srgbClr val="BBD8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18158" y="-25376"/>
            <a:ext cx="448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Пронајдете ги буквите во сликата!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46"/>
    </mc:Choice>
    <mc:Fallback>
      <p:transition spd="slow" advTm="30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7407" x="10947400" y="5776913"/>
          <p14:tracePt t="27672" x="10947400" y="5786438"/>
          <p14:tracePt t="27679" x="10956925" y="5786438"/>
          <p14:tracePt t="27692" x="10983913" y="5803900"/>
          <p14:tracePt t="27709" x="11028363" y="5822950"/>
          <p14:tracePt t="27709" x="11045825" y="5840413"/>
          <p14:tracePt t="27727" x="11082338" y="5857875"/>
          <p14:tracePt t="27743" x="11134725" y="5884863"/>
          <p14:tracePt t="27759" x="11198225" y="5894388"/>
          <p14:tracePt t="27775" x="11269663" y="5919788"/>
          <p14:tracePt t="27790" x="11341100" y="5929313"/>
          <p14:tracePt t="27807" x="11420475" y="5938838"/>
          <p14:tracePt t="27825" x="11537950" y="5965825"/>
          <p14:tracePt t="27843" x="11599863" y="5973763"/>
          <p14:tracePt t="27859" x="11644313" y="5983288"/>
          <p14:tracePt t="27875" x="11680825" y="6000750"/>
          <p14:tracePt t="27891" x="11706225" y="6010275"/>
          <p14:tracePt t="27907" x="11733213" y="6018213"/>
          <p14:tracePt t="27925" x="11752263" y="6037263"/>
          <p14:tracePt t="27925" x="11760200" y="6037263"/>
          <p14:tracePt t="27942" x="11760200" y="6054725"/>
          <p14:tracePt t="27961" x="11769725" y="6062663"/>
          <p14:tracePt t="27975" x="11777663" y="6072188"/>
          <p14:tracePt t="27991" x="11787188" y="6072188"/>
          <p14:tracePt t="28007" x="11796713" y="6081713"/>
          <p14:tracePt t="28024" x="11804650" y="6081713"/>
          <p14:tracePt t="28073" x="11814175" y="60817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park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710"/>
          <a:stretch/>
        </p:blipFill>
        <p:spPr bwMode="auto">
          <a:xfrm>
            <a:off x="915428" y="399245"/>
            <a:ext cx="10289191" cy="62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4195" y="489397"/>
            <a:ext cx="5405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50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8819" y="3523608"/>
            <a:ext cx="5758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8B65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5000" b="1" cap="none" spc="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8B65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77" y="5930721"/>
            <a:ext cx="6832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5000" b="1" cap="none" spc="0" dirty="0">
              <a:ln/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257315">
            <a:off x="5704383" y="4539906"/>
            <a:ext cx="3093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>
                  <a:solidFill>
                    <a:srgbClr val="C00000"/>
                  </a:solidFill>
                </a:ln>
                <a:solidFill>
                  <a:srgbClr val="E2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5000" b="1" cap="none" spc="0" dirty="0">
              <a:ln>
                <a:solidFill>
                  <a:srgbClr val="C00000"/>
                </a:solidFill>
              </a:ln>
              <a:solidFill>
                <a:srgbClr val="E2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5508" y="489397"/>
            <a:ext cx="5758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5000" b="1" cap="none" spc="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6455" y="3602642"/>
            <a:ext cx="5758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>
                  <a:solidFill>
                    <a:srgbClr val="F04646"/>
                  </a:solidFill>
                </a:ln>
                <a:solidFill>
                  <a:srgbClr val="F046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5000" b="1" cap="none" spc="0" dirty="0">
              <a:ln>
                <a:solidFill>
                  <a:srgbClr val="F04646"/>
                </a:solidFill>
              </a:ln>
              <a:solidFill>
                <a:srgbClr val="F0464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585" y="4332756"/>
            <a:ext cx="61266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cap="none" spc="0" dirty="0" smtClean="0">
                <a:ln>
                  <a:solidFill>
                    <a:srgbClr val="BBD80E"/>
                  </a:solidFill>
                </a:ln>
                <a:solidFill>
                  <a:srgbClr val="BBD80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5000" b="1" cap="none" spc="0" dirty="0">
              <a:ln>
                <a:solidFill>
                  <a:srgbClr val="BBD80E"/>
                </a:solidFill>
              </a:ln>
              <a:solidFill>
                <a:srgbClr val="BBD8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1557" y="2431840"/>
            <a:ext cx="7184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dirty="0">
                <a:ln>
                  <a:solidFill>
                    <a:srgbClr val="BBD80E"/>
                  </a:solidFill>
                </a:ln>
                <a:solidFill>
                  <a:srgbClr val="BBD8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000" b="1" cap="none" spc="0" dirty="0">
              <a:ln>
                <a:solidFill>
                  <a:srgbClr val="BBD80E"/>
                </a:solidFill>
              </a:ln>
              <a:solidFill>
                <a:srgbClr val="BBD80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54"/>
    </mc:Choice>
    <mc:Fallback>
      <p:transition spd="slow" advTm="57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906" x="11796713" y="6081713"/>
          <p14:tracePt t="2523" x="11787188" y="6081713"/>
          <p14:tracePt t="2530" x="11760200" y="6081713"/>
          <p14:tracePt t="2544" x="11644313" y="6089650"/>
          <p14:tracePt t="2562" x="11483975" y="6089650"/>
          <p14:tracePt t="2578" x="11296650" y="6089650"/>
          <p14:tracePt t="2595" x="11082338" y="6089650"/>
          <p14:tracePt t="2611" x="10814050" y="6089650"/>
          <p14:tracePt t="2628" x="10537825" y="6072188"/>
          <p14:tracePt t="2645" x="10233025" y="6045200"/>
          <p14:tracePt t="2645" x="10082213" y="6037263"/>
          <p14:tracePt t="2662" x="9671050" y="6000750"/>
          <p14:tracePt t="2679" x="9313863" y="5973763"/>
          <p14:tracePt t="2695" x="8867775" y="5946775"/>
          <p14:tracePt t="2711" x="8466138" y="5929313"/>
          <p14:tracePt t="2727" x="8045450" y="5911850"/>
          <p14:tracePt t="2744" x="7661275" y="5875338"/>
          <p14:tracePt t="2760" x="7340600" y="5830888"/>
          <p14:tracePt t="2760" x="7188200" y="5813425"/>
          <p14:tracePt t="2778" x="6929438" y="5776913"/>
          <p14:tracePt t="2794" x="6688138" y="5732463"/>
          <p14:tracePt t="2810" x="6446838" y="5680075"/>
          <p14:tracePt t="2827" x="6224588" y="5616575"/>
          <p14:tracePt t="2843" x="6010275" y="5537200"/>
          <p14:tracePt t="2860" x="5822950" y="5446713"/>
          <p14:tracePt t="2860" x="5724525" y="5394325"/>
          <p14:tracePt t="2879" x="5572125" y="5303838"/>
          <p14:tracePt t="2895" x="5411788" y="5197475"/>
          <p14:tracePt t="2911" x="5268913" y="5089525"/>
          <p14:tracePt t="2927" x="5153025" y="5010150"/>
          <p14:tracePt t="2944" x="5045075" y="4919663"/>
          <p14:tracePt t="2960" x="4946650" y="4857750"/>
          <p14:tracePt t="2977" x="4840288" y="4786313"/>
          <p14:tracePt t="2995" x="4822825" y="4759325"/>
          <p14:tracePt t="3009" x="4803775" y="4759325"/>
          <p14:tracePt t="3027" x="4803775" y="4751388"/>
          <p14:tracePt t="3043" x="4803775" y="4741863"/>
          <p14:tracePt t="3513" x="4803775" y="4724400"/>
          <p14:tracePt t="3520" x="4803775" y="4697413"/>
          <p14:tracePt t="3528" x="4803775" y="4633913"/>
          <p14:tracePt t="3544" x="4803775" y="4562475"/>
          <p14:tracePt t="3561" x="4776788" y="4456113"/>
          <p14:tracePt t="3577" x="4732338" y="4357688"/>
          <p14:tracePt t="3594" x="4660900" y="4241800"/>
          <p14:tracePt t="3610" x="4589463" y="4108450"/>
          <p14:tracePt t="3627" x="4500563" y="3946525"/>
          <p14:tracePt t="3627" x="4465638" y="3867150"/>
          <p14:tracePt t="3645" x="4384675" y="3714750"/>
          <p14:tracePt t="3661" x="4313238" y="3571875"/>
          <p14:tracePt t="3677" x="4232275" y="3438525"/>
          <p14:tracePt t="3694" x="4170363" y="3303588"/>
          <p14:tracePt t="3710" x="4098925" y="3179763"/>
          <p14:tracePt t="3727" x="4037013" y="3071813"/>
          <p14:tracePt t="3744" x="3946525" y="2946400"/>
          <p14:tracePt t="3761" x="3902075" y="2857500"/>
          <p14:tracePt t="3778" x="3857625" y="2795588"/>
          <p14:tracePt t="3794" x="3813175" y="2741613"/>
          <p14:tracePt t="3810" x="3759200" y="2652713"/>
          <p14:tracePt t="3827" x="3687763" y="2581275"/>
          <p14:tracePt t="3843" x="3625850" y="2517775"/>
          <p14:tracePt t="3843" x="3598863" y="2490788"/>
          <p14:tracePt t="3862" x="3536950" y="2446338"/>
          <p14:tracePt t="3879" x="3490913" y="2411413"/>
          <p14:tracePt t="3895" x="3446463" y="2384425"/>
          <p14:tracePt t="3911" x="3402013" y="2339975"/>
          <p14:tracePt t="3927" x="3340100" y="2295525"/>
          <p14:tracePt t="3943" x="3276600" y="2232025"/>
          <p14:tracePt t="3960" x="3251200" y="2214563"/>
          <p14:tracePt t="3978" x="3241675" y="2197100"/>
          <p14:tracePt t="3994" x="3241675" y="2187575"/>
          <p14:tracePt t="4318" x="3241675" y="2179638"/>
          <p14:tracePt t="4326" x="3232150" y="2170113"/>
          <p14:tracePt t="4333" x="3232150" y="2152650"/>
          <p14:tracePt t="4343" x="3232150" y="2125663"/>
          <p14:tracePt t="4360" x="3214688" y="2081213"/>
          <p14:tracePt t="4377" x="3197225" y="2017713"/>
          <p14:tracePt t="4393" x="3170238" y="1946275"/>
          <p14:tracePt t="4393" x="3143250" y="1884363"/>
          <p14:tracePt t="4411" x="3108325" y="1795463"/>
          <p14:tracePt t="4428" x="3081338" y="1697038"/>
          <p14:tracePt t="4444" x="3044825" y="1633538"/>
          <p14:tracePt t="4460" x="3017838" y="1536700"/>
          <p14:tracePt t="4477" x="3000375" y="1465263"/>
          <p14:tracePt t="4494" x="2982913" y="1393825"/>
          <p14:tracePt t="4510" x="2955925" y="1322388"/>
          <p14:tracePt t="4528" x="2938463" y="1276350"/>
          <p14:tracePt t="4544" x="2928938" y="1250950"/>
          <p14:tracePt t="4561" x="2919413" y="1223963"/>
          <p14:tracePt t="4577" x="2911475" y="1196975"/>
          <p14:tracePt t="4594" x="2911475" y="1187450"/>
          <p14:tracePt t="4609" x="2901950" y="1160463"/>
          <p14:tracePt t="4609" x="2901950" y="1152525"/>
          <p14:tracePt t="4628" x="2894013" y="1125538"/>
          <p14:tracePt t="4645" x="2894013" y="1098550"/>
          <p14:tracePt t="4661" x="2884488" y="1089025"/>
          <p14:tracePt t="4677" x="2884488" y="1081088"/>
          <p14:tracePt t="4694" x="2884488" y="1062038"/>
          <p14:tracePt t="4712" x="2874963" y="1054100"/>
          <p14:tracePt t="4712" x="2867025" y="1044575"/>
          <p14:tracePt t="4729" x="2867025" y="1036638"/>
          <p14:tracePt t="4745" x="2867025" y="1017588"/>
          <p14:tracePt t="4762" x="2857500" y="1009650"/>
          <p14:tracePt t="4778" x="2857500" y="1000125"/>
          <p14:tracePt t="4794" x="2847975" y="990600"/>
          <p14:tracePt t="4811" x="2847975" y="973138"/>
          <p14:tracePt t="4827" x="2830513" y="955675"/>
          <p14:tracePt t="4846" x="2822575" y="938213"/>
          <p14:tracePt t="4863" x="2822575" y="919163"/>
          <p14:tracePt t="4880" x="2803525" y="911225"/>
          <p14:tracePt t="4895" x="2803525" y="893763"/>
          <p14:tracePt t="4911" x="2795588" y="884238"/>
          <p14:tracePt t="4927" x="2776538" y="866775"/>
          <p14:tracePt t="4945" x="2768600" y="857250"/>
          <p14:tracePt t="4962" x="2759075" y="847725"/>
          <p14:tracePt t="4979" x="2759075" y="839788"/>
          <p14:tracePt t="4995" x="2741613" y="830263"/>
          <p14:tracePt t="5011" x="2732088" y="822325"/>
          <p14:tracePt t="5039" x="2724150" y="822325"/>
          <p14:tracePt t="5078" x="2714625" y="822325"/>
          <p14:tracePt t="5147" x="2705100" y="822325"/>
          <p14:tracePt t="5163" x="2697163" y="822325"/>
          <p14:tracePt t="5170" x="2697163" y="830263"/>
          <p14:tracePt t="5186" x="2687638" y="839788"/>
          <p14:tracePt t="5195" x="2687638" y="847725"/>
          <p14:tracePt t="5217" x="2679700" y="847725"/>
          <p14:tracePt t="5233" x="2679700" y="857250"/>
          <p14:tracePt t="5248" x="2670175" y="857250"/>
          <p14:tracePt t="5263" x="2670175" y="866775"/>
          <p14:tracePt t="5277" x="2660650" y="884238"/>
          <p14:tracePt t="5295" x="2660650" y="893763"/>
          <p14:tracePt t="5318" x="2660650" y="901700"/>
          <p14:tracePt t="5356" x="2660650" y="911225"/>
          <p14:tracePt t="5379" x="2660650" y="919163"/>
          <p14:tracePt t="5395" x="2660650" y="928688"/>
          <p14:tracePt t="5426" x="2670175" y="938213"/>
          <p14:tracePt t="5457" x="2670175" y="946150"/>
          <p14:tracePt t="5473" x="2679700" y="946150"/>
          <p14:tracePt t="5479" x="2687638" y="946150"/>
          <p14:tracePt t="5494" x="2705100" y="955675"/>
          <p14:tracePt t="5512" x="2714625" y="965200"/>
          <p14:tracePt t="5529" x="2724150" y="973138"/>
          <p14:tracePt t="5545" x="2732088" y="973138"/>
          <p14:tracePt t="5561" x="2741613" y="982663"/>
          <p14:tracePt t="5577" x="2751138" y="1000125"/>
          <p14:tracePt t="5594" x="2759075" y="1000125"/>
          <p14:tracePt t="5610" x="2768600" y="1017588"/>
          <p14:tracePt t="5628" x="2768600" y="1027113"/>
          <p14:tracePt t="5645" x="2768600" y="1036638"/>
          <p14:tracePt t="5661" x="2768600" y="1044575"/>
          <p14:tracePt t="5677" x="2768600" y="1054100"/>
          <p14:tracePt t="5694" x="2776538" y="1054100"/>
          <p14:tracePt t="5711" x="2776538" y="1071563"/>
          <p14:tracePt t="5728" x="2776538" y="1081088"/>
          <p14:tracePt t="5751" x="2776538" y="1089025"/>
          <p14:tracePt t="5774" x="2768600" y="1089025"/>
          <p14:tracePt t="5782" x="2759075" y="1089025"/>
          <p14:tracePt t="5794" x="2732088" y="1098550"/>
          <p14:tracePt t="5811" x="2705100" y="1098550"/>
          <p14:tracePt t="5811" x="2697163" y="1098550"/>
          <p14:tracePt t="5829" x="2687638" y="1098550"/>
          <p14:tracePt t="5845" x="2670175" y="1098550"/>
          <p14:tracePt t="5861" x="2660650" y="1098550"/>
          <p14:tracePt t="5877" x="2652713" y="1098550"/>
          <p14:tracePt t="5898" x="2643188" y="1098550"/>
          <p14:tracePt t="6184" x="2643188" y="1108075"/>
          <p14:tracePt t="6827" x="2643188" y="1116013"/>
          <p14:tracePt t="6858" x="2643188" y="1133475"/>
          <p14:tracePt t="6880" x="2633663" y="1143000"/>
          <p14:tracePt t="6896" x="2633663" y="1152525"/>
          <p14:tracePt t="6903" x="2633663" y="1160463"/>
          <p14:tracePt t="6911" x="2633663" y="1169988"/>
          <p14:tracePt t="6927" x="2633663" y="1179513"/>
          <p14:tracePt t="6944" x="2625725" y="1187450"/>
          <p14:tracePt t="6962" x="2616200" y="1204913"/>
          <p14:tracePt t="6978" x="2598738" y="1231900"/>
          <p14:tracePt t="6995" x="2598738" y="1250950"/>
          <p14:tracePt t="7011" x="2571750" y="1295400"/>
          <p14:tracePt t="7029" x="2562225" y="1322388"/>
          <p14:tracePt t="7045" x="2554288" y="1339850"/>
          <p14:tracePt t="7061" x="2544763" y="1384300"/>
          <p14:tracePt t="7078" x="2536825" y="1411288"/>
          <p14:tracePt t="7095" x="2517775" y="1465263"/>
          <p14:tracePt t="7111" x="2509838" y="1490663"/>
          <p14:tracePt t="7111" x="2500313" y="1527175"/>
          <p14:tracePt t="7129" x="2482850" y="1571625"/>
          <p14:tracePt t="7145" x="2465388" y="1625600"/>
          <p14:tracePt t="7162" x="2438400" y="1697038"/>
          <p14:tracePt t="7178" x="2428875" y="1768475"/>
          <p14:tracePt t="7195" x="2411413" y="1847850"/>
          <p14:tracePt t="7211" x="2401888" y="1901825"/>
          <p14:tracePt t="7228" x="2384425" y="1965325"/>
          <p14:tracePt t="7228" x="2384425" y="1990725"/>
          <p14:tracePt t="7245" x="2374900" y="2036763"/>
          <p14:tracePt t="7262" x="2357438" y="2098675"/>
          <p14:tracePt t="7278" x="2339975" y="2160588"/>
          <p14:tracePt t="7295" x="2322513" y="2214563"/>
          <p14:tracePt t="7311" x="2312988" y="2259013"/>
          <p14:tracePt t="7328" x="2276475" y="2322513"/>
          <p14:tracePt t="7328" x="2259013" y="2357438"/>
          <p14:tracePt t="7346" x="2205038" y="2455863"/>
          <p14:tracePt t="7362" x="2152650" y="2554288"/>
          <p14:tracePt t="7378" x="2089150" y="2670175"/>
          <p14:tracePt t="7395" x="2027238" y="2795588"/>
          <p14:tracePt t="7411" x="1965325" y="2901950"/>
          <p14:tracePt t="7428" x="1901825" y="3017838"/>
          <p14:tracePt t="7445" x="1830388" y="3125788"/>
          <p14:tracePt t="7461" x="1803400" y="3170238"/>
          <p14:tracePt t="7479" x="1803400" y="3179763"/>
          <p14:tracePt t="7495" x="1803400" y="3187700"/>
          <p14:tracePt t="7849" x="1785938" y="3187700"/>
          <p14:tracePt t="7857" x="1785938" y="3197225"/>
          <p14:tracePt t="7864" x="1785938" y="3214688"/>
          <p14:tracePt t="7877" x="1768475" y="3232150"/>
          <p14:tracePt t="7877" x="1758950" y="3232150"/>
          <p14:tracePt t="7897" x="1741488" y="3259138"/>
          <p14:tracePt t="7912" x="1724025" y="3286125"/>
          <p14:tracePt t="7929" x="1704975" y="3322638"/>
          <p14:tracePt t="7945" x="1687513" y="3357563"/>
          <p14:tracePt t="7961" x="1660525" y="3394075"/>
          <p14:tracePt t="7977" x="1643063" y="3429000"/>
          <p14:tracePt t="7994" x="1625600" y="3473450"/>
          <p14:tracePt t="8012" x="1616075" y="3500438"/>
          <p14:tracePt t="8029" x="1589088" y="3527425"/>
          <p14:tracePt t="8045" x="1571625" y="3554413"/>
          <p14:tracePt t="8061" x="1554163" y="3581400"/>
          <p14:tracePt t="8077" x="1536700" y="3608388"/>
          <p14:tracePt t="8095" x="1527175" y="3625850"/>
          <p14:tracePt t="8095" x="1517650" y="3643313"/>
          <p14:tracePt t="8113" x="1490663" y="3679825"/>
          <p14:tracePt t="8129" x="1473200" y="3732213"/>
          <p14:tracePt t="8145" x="1455738" y="3776663"/>
          <p14:tracePt t="8161" x="1438275" y="3813175"/>
          <p14:tracePt t="8178" x="1428750" y="3840163"/>
          <p14:tracePt t="8194" x="1411288" y="3867150"/>
          <p14:tracePt t="8211" x="1393825" y="3919538"/>
          <p14:tracePt t="8229" x="1384300" y="3965575"/>
          <p14:tracePt t="8246" x="1366838" y="4010025"/>
          <p14:tracePt t="8261" x="1357313" y="4044950"/>
          <p14:tracePt t="8278" x="1347788" y="4081463"/>
          <p14:tracePt t="8295" x="1347788" y="4098925"/>
          <p14:tracePt t="8311" x="1330325" y="4125913"/>
          <p14:tracePt t="8311" x="1330325" y="4143375"/>
          <p14:tracePt t="8329" x="1303338" y="4160838"/>
          <p14:tracePt t="8345" x="1285875" y="4205288"/>
          <p14:tracePt t="8362" x="1268413" y="4241800"/>
          <p14:tracePt t="8378" x="1258888" y="4276725"/>
          <p14:tracePt t="8395" x="1250950" y="4313238"/>
          <p14:tracePt t="8411" x="1231900" y="4348163"/>
          <p14:tracePt t="8428" x="1223963" y="4402138"/>
          <p14:tracePt t="8445" x="1214438" y="4429125"/>
          <p14:tracePt t="8462" x="1204913" y="4473575"/>
          <p14:tracePt t="8478" x="1196975" y="4510088"/>
          <p14:tracePt t="8495" x="1187450" y="4537075"/>
          <p14:tracePt t="8511" x="1187450" y="4562475"/>
          <p14:tracePt t="8528" x="1179513" y="4572000"/>
          <p14:tracePt t="8528" x="1179513" y="4581525"/>
          <p14:tracePt t="8546" x="1179513" y="4589463"/>
          <p14:tracePt t="8563" x="1169988" y="4598988"/>
          <p14:tracePt t="8578" x="1169988" y="4608513"/>
          <p14:tracePt t="8595" x="1169988" y="4616450"/>
          <p14:tracePt t="8610" x="1160463" y="4625975"/>
          <p14:tracePt t="8627" x="1160463" y="4633913"/>
          <p14:tracePt t="8646" x="1160463" y="4643438"/>
          <p14:tracePt t="8662" x="1160463" y="4652963"/>
          <p14:tracePt t="8708" x="1160463" y="4660900"/>
          <p14:tracePt t="8754" x="1160463" y="4670425"/>
          <p14:tracePt t="9591" x="1160463" y="4679950"/>
          <p14:tracePt t="9597" x="1160463" y="4687888"/>
          <p14:tracePt t="9610" x="1160463" y="4697413"/>
          <p14:tracePt t="9626" x="1160463" y="4724400"/>
          <p14:tracePt t="9645" x="1160463" y="4741863"/>
          <p14:tracePt t="9661" x="1160463" y="4751388"/>
          <p14:tracePt t="9677" x="1152525" y="4768850"/>
          <p14:tracePt t="9695" x="1152525" y="4786313"/>
          <p14:tracePt t="9711" x="1152525" y="4803775"/>
          <p14:tracePt t="9728" x="1152525" y="4822825"/>
          <p14:tracePt t="9728" x="1152525" y="4830763"/>
          <p14:tracePt t="9746" x="1143000" y="4848225"/>
          <p14:tracePt t="9762" x="1143000" y="4867275"/>
          <p14:tracePt t="9778" x="1143000" y="4902200"/>
          <p14:tracePt t="9795" x="1143000" y="4919663"/>
          <p14:tracePt t="9811" x="1143000" y="4946650"/>
          <p14:tracePt t="9828" x="1143000" y="4965700"/>
          <p14:tracePt t="9828" x="1143000" y="4983163"/>
          <p14:tracePt t="9846" x="1143000" y="4991100"/>
          <p14:tracePt t="9862" x="1143000" y="5027613"/>
          <p14:tracePt t="9878" x="1152525" y="5054600"/>
          <p14:tracePt t="9897" x="1169988" y="5089525"/>
          <p14:tracePt t="9912" x="1179513" y="5126038"/>
          <p14:tracePt t="9928" x="1187450" y="5143500"/>
          <p14:tracePt t="9945" x="1196975" y="5180013"/>
          <p14:tracePt t="9945" x="1204913" y="5187950"/>
          <p14:tracePt t="9963" x="1204913" y="5197475"/>
          <p14:tracePt t="9985" x="1204913" y="5205413"/>
          <p14:tracePt t="10427" x="1204913" y="5214938"/>
          <p14:tracePt t="10443" x="1204913" y="5224463"/>
          <p14:tracePt t="10450" x="1204913" y="5232400"/>
          <p14:tracePt t="10461" x="1214438" y="5251450"/>
          <p14:tracePt t="10478" x="1223963" y="5276850"/>
          <p14:tracePt t="10494" x="1231900" y="5313363"/>
          <p14:tracePt t="10494" x="1241425" y="5340350"/>
          <p14:tracePt t="10512" x="1258888" y="5384800"/>
          <p14:tracePt t="10529" x="1285875" y="5419725"/>
          <p14:tracePt t="10545" x="1312863" y="5473700"/>
          <p14:tracePt t="10562" x="1330325" y="5518150"/>
          <p14:tracePt t="10578" x="1357313" y="5562600"/>
          <p14:tracePt t="10594" x="1384300" y="5626100"/>
          <p14:tracePt t="10613" x="1411288" y="5670550"/>
          <p14:tracePt t="10627" x="1419225" y="5697538"/>
          <p14:tracePt t="10644" x="1438275" y="5741988"/>
          <p14:tracePt t="10661" x="1438275" y="5776913"/>
          <p14:tracePt t="10677" x="1455738" y="5813425"/>
          <p14:tracePt t="10695" x="1465263" y="5867400"/>
          <p14:tracePt t="10712" x="1473200" y="5902325"/>
          <p14:tracePt t="10727" x="1482725" y="5929313"/>
          <p14:tracePt t="10744" x="1482725" y="5965825"/>
          <p14:tracePt t="10759" x="1490663" y="6000750"/>
          <p14:tracePt t="10775" x="1500188" y="6037263"/>
          <p14:tracePt t="10793" x="1509713" y="6081713"/>
          <p14:tracePt t="10810" x="1517650" y="6108700"/>
          <p14:tracePt t="10810" x="1527175" y="6126163"/>
          <p14:tracePt t="10828" x="1527175" y="6153150"/>
          <p14:tracePt t="10844" x="1536700" y="6180138"/>
          <p14:tracePt t="10861" x="1544638" y="6197600"/>
          <p14:tracePt t="10878" x="1544638" y="6215063"/>
          <p14:tracePt t="10895" x="1544638" y="6224588"/>
          <p14:tracePt t="10910" x="1544638" y="6232525"/>
          <p14:tracePt t="10927" x="1544638" y="6242050"/>
          <p14:tracePt t="11316" x="1544638" y="6251575"/>
          <p14:tracePt t="11323" x="1544638" y="6259513"/>
          <p14:tracePt t="11331" x="1544638" y="6269038"/>
          <p14:tracePt t="11343" x="1544638" y="6286500"/>
          <p14:tracePt t="11343" x="1544638" y="6296025"/>
          <p14:tracePt t="11362" x="1544638" y="6303963"/>
          <p14:tracePt t="11376" x="1544638" y="6330950"/>
          <p14:tracePt t="11395" x="1544638" y="6367463"/>
          <p14:tracePt t="11410" x="1544638" y="6394450"/>
          <p14:tracePt t="11427" x="1517650" y="6446838"/>
          <p14:tracePt t="11443" x="1490663" y="6491288"/>
          <p14:tracePt t="11828" x="990600" y="6473825"/>
          <p14:tracePt t="11845" x="990600" y="6446838"/>
          <p14:tracePt t="11861" x="990600" y="6429375"/>
          <p14:tracePt t="11876" x="990600" y="6411913"/>
          <p14:tracePt t="11895" x="1000125" y="6394450"/>
          <p14:tracePt t="11910" x="1009650" y="6375400"/>
          <p14:tracePt t="11926" x="1027113" y="6348413"/>
          <p14:tracePt t="11944" x="1036638" y="6330950"/>
          <p14:tracePt t="11961" x="1054100" y="6323013"/>
          <p14:tracePt t="11977" x="1071563" y="6296025"/>
          <p14:tracePt t="11993" x="1108075" y="6276975"/>
          <p14:tracePt t="12010" x="1143000" y="6251575"/>
          <p14:tracePt t="12010" x="1152525" y="6242050"/>
          <p14:tracePt t="12028" x="1179513" y="6232525"/>
          <p14:tracePt t="12044" x="1204913" y="6232525"/>
          <p14:tracePt t="12060" x="1223963" y="6232525"/>
          <p14:tracePt t="12077" x="1241425" y="6232525"/>
          <p14:tracePt t="12094" x="1276350" y="6232525"/>
          <p14:tracePt t="12110" x="1295400" y="6232525"/>
          <p14:tracePt t="12127" x="1339850" y="6242050"/>
          <p14:tracePt t="12144" x="1357313" y="6251575"/>
          <p14:tracePt t="12161" x="1366838" y="6259513"/>
          <p14:tracePt t="12176" x="1374775" y="6269038"/>
          <p14:tracePt t="12193" x="1393825" y="6276975"/>
          <p14:tracePt t="12210" x="1401763" y="6296025"/>
          <p14:tracePt t="12226" x="1411288" y="6303963"/>
          <p14:tracePt t="12243" x="1419225" y="6303963"/>
          <p14:tracePt t="12261" x="1428750" y="6313488"/>
          <p14:tracePt t="12277" x="1438275" y="6313488"/>
          <p14:tracePt t="12293" x="1438275" y="6323013"/>
          <p14:tracePt t="12314" x="1446213" y="6323013"/>
          <p14:tracePt t="13225" x="1455738" y="6323013"/>
          <p14:tracePt t="13646" x="1465263" y="6323013"/>
          <p14:tracePt t="13661" x="1473200" y="6323013"/>
          <p14:tracePt t="13677" x="1482725" y="6323013"/>
          <p14:tracePt t="13692" x="1490663" y="6323013"/>
          <p14:tracePt t="13699" x="1500188" y="6323013"/>
          <p14:tracePt t="13710" x="1509713" y="6323013"/>
          <p14:tracePt t="13726" x="1536700" y="6303963"/>
          <p14:tracePt t="13743" x="1544638" y="6303963"/>
          <p14:tracePt t="13759" x="1571625" y="6296025"/>
          <p14:tracePt t="13778" x="1581150" y="6296025"/>
          <p14:tracePt t="13794" x="1598613" y="6296025"/>
          <p14:tracePt t="13810" x="1616075" y="6276975"/>
          <p14:tracePt t="13827" x="1633538" y="6276975"/>
          <p14:tracePt t="13844" x="1652588" y="6269038"/>
          <p14:tracePt t="13859" x="1660525" y="6259513"/>
          <p14:tracePt t="13877" x="1687513" y="6251575"/>
          <p14:tracePt t="13895" x="1704975" y="6242050"/>
          <p14:tracePt t="13910" x="1724025" y="6232525"/>
          <p14:tracePt t="13927" x="1751013" y="6224588"/>
          <p14:tracePt t="13943" x="1776413" y="6215063"/>
          <p14:tracePt t="13960" x="1795463" y="6205538"/>
          <p14:tracePt t="13977" x="1822450" y="6197600"/>
          <p14:tracePt t="13995" x="1839913" y="6188075"/>
          <p14:tracePt t="14010" x="1866900" y="6188075"/>
          <p14:tracePt t="14027" x="1884363" y="6180138"/>
          <p14:tracePt t="14044" x="1901825" y="6170613"/>
          <p14:tracePt t="14060" x="1928813" y="6170613"/>
          <p14:tracePt t="14077" x="1955800" y="6170613"/>
          <p14:tracePt t="14077" x="1973263" y="6161088"/>
          <p14:tracePt t="14095" x="1990725" y="6153150"/>
          <p14:tracePt t="14111" x="2017713" y="6153150"/>
          <p14:tracePt t="14127" x="2036763" y="6153150"/>
          <p14:tracePt t="14144" x="2054225" y="6143625"/>
          <p14:tracePt t="14160" x="2071688" y="6134100"/>
          <p14:tracePt t="14176" x="2089150" y="6126163"/>
          <p14:tracePt t="14193" x="2108200" y="6116638"/>
          <p14:tracePt t="14193" x="2116138" y="6108700"/>
          <p14:tracePt t="14211" x="2133600" y="6089650"/>
          <p14:tracePt t="14228" x="2170113" y="6062663"/>
          <p14:tracePt t="14244" x="2197100" y="6045200"/>
          <p14:tracePt t="14260" x="2224088" y="6018213"/>
          <p14:tracePt t="14277" x="2251075" y="5991225"/>
          <p14:tracePt t="14294" x="2286000" y="5973763"/>
          <p14:tracePt t="14294" x="2303463" y="5965825"/>
          <p14:tracePt t="14311" x="2330450" y="5946775"/>
          <p14:tracePt t="14328" x="2357438" y="5929313"/>
          <p14:tracePt t="14344" x="2374900" y="5911850"/>
          <p14:tracePt t="14362" x="2393950" y="5902325"/>
          <p14:tracePt t="14377" x="2419350" y="5884863"/>
          <p14:tracePt t="14394" x="2446338" y="5867400"/>
          <p14:tracePt t="14410" x="2473325" y="5840413"/>
          <p14:tracePt t="14410" x="2490788" y="5822950"/>
          <p14:tracePt t="14428" x="2527300" y="5786438"/>
          <p14:tracePt t="14444" x="2562225" y="5751513"/>
          <p14:tracePt t="14461" x="2608263" y="5705475"/>
          <p14:tracePt t="14477" x="2643188" y="5680075"/>
          <p14:tracePt t="14494" x="2670175" y="5653088"/>
          <p14:tracePt t="14510" x="2697163" y="5643563"/>
          <p14:tracePt t="14510" x="2705100" y="5634038"/>
          <p14:tracePt t="14528" x="2724150" y="5634038"/>
          <p14:tracePt t="14544" x="2732088" y="5626100"/>
          <p14:tracePt t="14560" x="2741613" y="5626100"/>
          <p14:tracePt t="14582" x="2741613" y="5616575"/>
          <p14:tracePt t="14992" x="2751138" y="5616575"/>
          <p14:tracePt t="15000" x="2768600" y="5608638"/>
          <p14:tracePt t="15010" x="2795588" y="5589588"/>
          <p14:tracePt t="15027" x="2840038" y="5554663"/>
          <p14:tracePt t="15043" x="2884488" y="5527675"/>
          <p14:tracePt t="15060" x="2946400" y="5491163"/>
          <p14:tracePt t="15060" x="2973388" y="5465763"/>
          <p14:tracePt t="15078" x="3036888" y="5429250"/>
          <p14:tracePt t="15095" x="3098800" y="5384800"/>
          <p14:tracePt t="15110" x="3170238" y="5340350"/>
          <p14:tracePt t="15127" x="3224213" y="5313363"/>
          <p14:tracePt t="15143" x="3286125" y="5276850"/>
          <p14:tracePt t="15160" x="3330575" y="5259388"/>
          <p14:tracePt t="15160" x="3348038" y="5241925"/>
          <p14:tracePt t="15178" x="3375025" y="5232400"/>
          <p14:tracePt t="15194" x="3394075" y="5224463"/>
          <p14:tracePt t="15211" x="3411538" y="5214938"/>
          <p14:tracePt t="15227" x="3429000" y="5205413"/>
          <p14:tracePt t="15244" x="3446463" y="5187950"/>
          <p14:tracePt t="15260" x="3473450" y="5180013"/>
          <p14:tracePt t="15277" x="3482975" y="5160963"/>
          <p14:tracePt t="15277" x="3490913" y="5160963"/>
          <p14:tracePt t="15295" x="3509963" y="5153025"/>
          <p14:tracePt t="15311" x="3536950" y="5143500"/>
          <p14:tracePt t="15327" x="3571875" y="5126038"/>
          <p14:tracePt t="15344" x="3589338" y="5126038"/>
          <p14:tracePt t="15360" x="3616325" y="5116513"/>
          <p14:tracePt t="15377" x="3633788" y="5108575"/>
          <p14:tracePt t="15393" x="3670300" y="5099050"/>
          <p14:tracePt t="15412" x="3687763" y="5089525"/>
          <p14:tracePt t="15427" x="3732213" y="5089525"/>
          <p14:tracePt t="15444" x="3751263" y="5089525"/>
          <p14:tracePt t="15460" x="3786188" y="5081588"/>
          <p14:tracePt t="15476" x="3803650" y="5081588"/>
          <p14:tracePt t="15494" x="3840163" y="5072063"/>
          <p14:tracePt t="15494" x="3857625" y="5072063"/>
          <p14:tracePt t="15511" x="3884613" y="5062538"/>
          <p14:tracePt t="15528" x="3911600" y="5062538"/>
          <p14:tracePt t="15544" x="3938588" y="5062538"/>
          <p14:tracePt t="15561" x="3965575" y="5054600"/>
          <p14:tracePt t="15577" x="3990975" y="5045075"/>
          <p14:tracePt t="15594" x="4037013" y="5037138"/>
          <p14:tracePt t="15610" x="4089400" y="5010150"/>
          <p14:tracePt t="15628" x="4125913" y="5000625"/>
          <p14:tracePt t="15644" x="4170363" y="4973638"/>
          <p14:tracePt t="15661" x="4224338" y="4956175"/>
          <p14:tracePt t="15677" x="4276725" y="4938713"/>
          <p14:tracePt t="15693" x="4330700" y="4911725"/>
          <p14:tracePt t="15710" x="4367213" y="4902200"/>
          <p14:tracePt t="15710" x="4375150" y="4884738"/>
          <p14:tracePt t="15728" x="4411663" y="4875213"/>
          <p14:tracePt t="15744" x="4456113" y="4857750"/>
          <p14:tracePt t="15761" x="4500563" y="4840288"/>
          <p14:tracePt t="15777" x="4510088" y="4840288"/>
          <p14:tracePt t="15793" x="4537075" y="4840288"/>
          <p14:tracePt t="15810" x="4545013" y="4840288"/>
          <p14:tracePt t="16146" x="4554538" y="4840288"/>
          <p14:tracePt t="16153" x="4562475" y="4840288"/>
          <p14:tracePt t="16161" x="4598988" y="4840288"/>
          <p14:tracePt t="16177" x="4633913" y="4840288"/>
          <p14:tracePt t="16194" x="4660900" y="4840288"/>
          <p14:tracePt t="16211" x="4697413" y="4848225"/>
          <p14:tracePt t="16226" x="4724400" y="4848225"/>
          <p14:tracePt t="16244" x="4751388" y="4857750"/>
          <p14:tracePt t="16260" x="4795838" y="4867275"/>
          <p14:tracePt t="16278" x="4822825" y="4875213"/>
          <p14:tracePt t="16294" x="4840288" y="4884738"/>
          <p14:tracePt t="16311" x="4867275" y="4902200"/>
          <p14:tracePt t="16327" x="4894263" y="4911725"/>
          <p14:tracePt t="16344" x="4911725" y="4919663"/>
          <p14:tracePt t="16360" x="4929188" y="4929188"/>
          <p14:tracePt t="16360" x="4938713" y="4938713"/>
          <p14:tracePt t="16378" x="4946650" y="4938713"/>
          <p14:tracePt t="16394" x="4965700" y="4946650"/>
          <p14:tracePt t="16411" x="4983163" y="4956175"/>
          <p14:tracePt t="16427" x="4991100" y="4965700"/>
          <p14:tracePt t="16444" x="5010150" y="4973638"/>
          <p14:tracePt t="16460" x="5018088" y="4973638"/>
          <p14:tracePt t="16476" x="5045075" y="4991100"/>
          <p14:tracePt t="16495" x="5062538" y="5000625"/>
          <p14:tracePt t="16511" x="5099050" y="5010150"/>
          <p14:tracePt t="16527" x="5133975" y="5027613"/>
          <p14:tracePt t="16544" x="5160963" y="5027613"/>
          <p14:tracePt t="16561" x="5187950" y="5045075"/>
          <p14:tracePt t="16576" x="5214938" y="5045075"/>
          <p14:tracePt t="16595" x="5241925" y="5062538"/>
          <p14:tracePt t="16611" x="5251450" y="5062538"/>
          <p14:tracePt t="16627" x="5268913" y="5072063"/>
          <p14:tracePt t="16644" x="5286375" y="5081588"/>
          <p14:tracePt t="16660" x="5313363" y="5081588"/>
          <p14:tracePt t="16677" x="5330825" y="5081588"/>
          <p14:tracePt t="16694" x="5367338" y="5081588"/>
          <p14:tracePt t="16711" x="5402263" y="5081588"/>
          <p14:tracePt t="16728" x="5411788" y="5089525"/>
          <p14:tracePt t="16744" x="5429250" y="5089525"/>
          <p14:tracePt t="16759" x="5456238" y="5089525"/>
          <p14:tracePt t="16777" x="5473700" y="5089525"/>
          <p14:tracePt t="16794" x="5491163" y="5089525"/>
          <p14:tracePt t="16794" x="5500688" y="5089525"/>
          <p14:tracePt t="16811" x="5518150" y="5089525"/>
          <p14:tracePt t="16828" x="5537200" y="5089525"/>
          <p14:tracePt t="16844" x="5554663" y="5089525"/>
          <p14:tracePt t="16861" x="5581650" y="5089525"/>
          <p14:tracePt t="16877" x="5608638" y="5089525"/>
          <p14:tracePt t="16893" x="5626100" y="5089525"/>
          <p14:tracePt t="16893" x="5634038" y="5089525"/>
          <p14:tracePt t="16913" x="5653088" y="5081588"/>
          <p14:tracePt t="16928" x="5670550" y="5072063"/>
          <p14:tracePt t="16945" x="5688013" y="5072063"/>
          <p14:tracePt t="16960" x="5705475" y="5072063"/>
          <p14:tracePt t="16976" x="5715000" y="5072063"/>
          <p14:tracePt t="16992" x="5724525" y="5072063"/>
          <p14:tracePt t="17009" x="5732463" y="5072063"/>
          <p14:tracePt t="17026" x="5751513" y="5072063"/>
          <p14:tracePt t="17044" x="5759450" y="5072063"/>
          <p14:tracePt t="17060" x="5768975" y="5072063"/>
          <p14:tracePt t="17077" x="5776913" y="5072063"/>
          <p14:tracePt t="17093" x="5786438" y="5072063"/>
          <p14:tracePt t="17113" x="5795963" y="5072063"/>
          <p14:tracePt t="17136" x="5803900" y="5072063"/>
          <p14:tracePt t="17686" x="5813425" y="5072063"/>
          <p14:tracePt t="17693" x="5822950" y="5081588"/>
          <p14:tracePt t="17702" x="5848350" y="5089525"/>
          <p14:tracePt t="17711" x="5884863" y="5089525"/>
          <p14:tracePt t="17727" x="5938838" y="5099050"/>
          <p14:tracePt t="17744" x="5991225" y="5099050"/>
          <p14:tracePt t="17760" x="6027738" y="5099050"/>
          <p14:tracePt t="17777" x="6072188" y="5099050"/>
          <p14:tracePt t="17777" x="6099175" y="5099050"/>
          <p14:tracePt t="17795" x="6134100" y="5099050"/>
          <p14:tracePt t="17811" x="6153150" y="5099050"/>
          <p14:tracePt t="17827" x="6188075" y="5089525"/>
          <p14:tracePt t="17844" x="6205538" y="5072063"/>
          <p14:tracePt t="17860" x="6224588" y="5062538"/>
          <p14:tracePt t="17876" x="6232525" y="5045075"/>
          <p14:tracePt t="17893" x="6242050" y="5018088"/>
          <p14:tracePt t="17911" x="6242050" y="4991100"/>
          <p14:tracePt t="17928" x="6242050" y="4965700"/>
          <p14:tracePt t="17944" x="6242050" y="4946650"/>
          <p14:tracePt t="17961" x="6232525" y="4929188"/>
          <p14:tracePt t="17976" x="6197600" y="4902200"/>
          <p14:tracePt t="17994" x="6170613" y="4867275"/>
          <p14:tracePt t="17994" x="6143625" y="4857750"/>
          <p14:tracePt t="18011" x="6126163" y="4830763"/>
          <p14:tracePt t="18028" x="6099175" y="4813300"/>
          <p14:tracePt t="18044" x="6054725" y="4803775"/>
          <p14:tracePt t="18061" x="6000750" y="4786313"/>
          <p14:tracePt t="18076" x="5946775" y="4776788"/>
          <p14:tracePt t="18093" x="5894388" y="4768850"/>
          <p14:tracePt t="18110" x="5830888" y="4759325"/>
          <p14:tracePt t="18128" x="5813425" y="4759325"/>
          <p14:tracePt t="18144" x="5776913" y="4759325"/>
          <p14:tracePt t="18161" x="5741988" y="4759325"/>
          <p14:tracePt t="18177" x="5715000" y="4759325"/>
          <p14:tracePt t="18194" x="5688013" y="4768850"/>
          <p14:tracePt t="18210" x="5680075" y="4768850"/>
          <p14:tracePt t="18226" x="5653088" y="4776788"/>
          <p14:tracePt t="18244" x="5634038" y="4795838"/>
          <p14:tracePt t="18261" x="5616575" y="4813300"/>
          <p14:tracePt t="18277" x="5589588" y="4848225"/>
          <p14:tracePt t="18293" x="5581650" y="4884738"/>
          <p14:tracePt t="18310" x="5562600" y="4919663"/>
          <p14:tracePt t="18327" x="5554663" y="4965700"/>
          <p14:tracePt t="18344" x="5554663" y="4991100"/>
          <p14:tracePt t="18361" x="5554663" y="5018088"/>
          <p14:tracePt t="18377" x="5572125" y="5054600"/>
          <p14:tracePt t="18394" x="5608638" y="5089525"/>
          <p14:tracePt t="18410" x="5634038" y="5126038"/>
          <p14:tracePt t="18428" x="5670550" y="5170488"/>
          <p14:tracePt t="18428" x="5680075" y="5180013"/>
          <p14:tracePt t="18445" x="5705475" y="5205413"/>
          <p14:tracePt t="18461" x="5732463" y="5232400"/>
          <p14:tracePt t="18477" x="5759450" y="5251450"/>
          <p14:tracePt t="18494" x="5813425" y="5276850"/>
          <p14:tracePt t="18510" x="5867400" y="5276850"/>
          <p14:tracePt t="18527" x="5911850" y="5276850"/>
          <p14:tracePt t="18543" x="5965825" y="5276850"/>
          <p14:tracePt t="18562" x="6000750" y="5268913"/>
          <p14:tracePt t="18578" x="6027738" y="5259388"/>
          <p14:tracePt t="18594" x="6045200" y="5232400"/>
          <p14:tracePt t="18610" x="6072188" y="5205413"/>
          <p14:tracePt t="18626" x="6099175" y="5170488"/>
          <p14:tracePt t="18644" x="6126163" y="5126038"/>
          <p14:tracePt t="18644" x="6143625" y="5108575"/>
          <p14:tracePt t="18662" x="6143625" y="5062538"/>
          <p14:tracePt t="18678" x="6143625" y="5010150"/>
          <p14:tracePt t="18695" x="6143625" y="4956175"/>
          <p14:tracePt t="18710" x="6134100" y="4919663"/>
          <p14:tracePt t="18725" x="6108700" y="4884738"/>
          <p14:tracePt t="18742" x="6089650" y="4840288"/>
          <p14:tracePt t="18759" x="6072188" y="4803775"/>
          <p14:tracePt t="18759" x="6054725" y="4776788"/>
          <p14:tracePt t="18778" x="6010275" y="4724400"/>
          <p14:tracePt t="18795" x="5946775" y="4643438"/>
          <p14:tracePt t="18811" x="5830888" y="4562475"/>
          <p14:tracePt t="18827" x="5741988" y="4483100"/>
          <p14:tracePt t="18844" x="5643563" y="4402138"/>
          <p14:tracePt t="18860" x="5562600" y="4348163"/>
          <p14:tracePt t="18860" x="5545138" y="4313238"/>
          <p14:tracePt t="18878" x="5491163" y="4268788"/>
          <p14:tracePt t="18896" x="5473700" y="4259263"/>
          <p14:tracePt t="18909" x="5465763" y="4251325"/>
          <p14:tracePt t="18926" x="5465763" y="4232275"/>
          <p14:tracePt t="19258" x="5465763" y="4214813"/>
          <p14:tracePt t="19272" x="5465763" y="4205288"/>
          <p14:tracePt t="19280" x="5465763" y="4187825"/>
          <p14:tracePt t="19294" x="5465763" y="4152900"/>
          <p14:tracePt t="19294" x="5465763" y="4125913"/>
          <p14:tracePt t="19312" x="5465763" y="4054475"/>
          <p14:tracePt t="19328" x="5473700" y="3965575"/>
          <p14:tracePt t="19344" x="5473700" y="3867150"/>
          <p14:tracePt t="19361" x="5473700" y="3776663"/>
          <p14:tracePt t="19377" x="5473700" y="3697288"/>
          <p14:tracePt t="19394" x="5473700" y="3633788"/>
          <p14:tracePt t="19410" x="5473700" y="3581400"/>
          <p14:tracePt t="19410" x="5465763" y="3562350"/>
          <p14:tracePt t="19428" x="5456238" y="3500438"/>
          <p14:tracePt t="19445" x="5456238" y="3465513"/>
          <p14:tracePt t="19460" x="5446713" y="3429000"/>
          <p14:tracePt t="19477" x="5446713" y="3394075"/>
          <p14:tracePt t="19494" x="5438775" y="3367088"/>
          <p14:tracePt t="19510" x="5429250" y="3340100"/>
          <p14:tracePt t="19510" x="5429250" y="3322638"/>
          <p14:tracePt t="19528" x="5419725" y="3295650"/>
          <p14:tracePt t="19544" x="5411788" y="3276600"/>
          <p14:tracePt t="19561" x="5402263" y="3241675"/>
          <p14:tracePt t="19577" x="5394325" y="3224213"/>
          <p14:tracePt t="19594" x="5394325" y="3187700"/>
          <p14:tracePt t="19610" x="5394325" y="3160713"/>
          <p14:tracePt t="19627" x="5384800" y="3125788"/>
          <p14:tracePt t="19645" x="5375275" y="3108325"/>
          <p14:tracePt t="19662" x="5375275" y="3089275"/>
          <p14:tracePt t="19677" x="5367338" y="3062288"/>
          <p14:tracePt t="19694" x="5367338" y="3027363"/>
          <p14:tracePt t="19710" x="5367338" y="3000375"/>
          <p14:tracePt t="19727" x="5357813" y="2973388"/>
          <p14:tracePt t="19727" x="5357813" y="2955925"/>
          <p14:tracePt t="19745" x="5348288" y="2928938"/>
          <p14:tracePt t="19761" x="5348288" y="2911475"/>
          <p14:tracePt t="19778" x="5348288" y="2884488"/>
          <p14:tracePt t="19794" x="5340350" y="2867025"/>
          <p14:tracePt t="19810" x="5330825" y="2847975"/>
          <p14:tracePt t="19827" x="5330825" y="2822575"/>
          <p14:tracePt t="19844" x="5330825" y="2795588"/>
          <p14:tracePt t="19844" x="5330825" y="2776538"/>
          <p14:tracePt t="19862" x="5330825" y="2751138"/>
          <p14:tracePt t="19878" x="5330825" y="2724150"/>
          <p14:tracePt t="19896" x="5340350" y="2714625"/>
          <p14:tracePt t="19911" x="5340350" y="2679700"/>
          <p14:tracePt t="19926" x="5348288" y="2660650"/>
          <p14:tracePt t="19944" x="5357813" y="2633663"/>
          <p14:tracePt t="19944" x="5375275" y="2625725"/>
          <p14:tracePt t="19961" x="5402263" y="2598738"/>
          <p14:tracePt t="19978" x="5411788" y="2589213"/>
          <p14:tracePt t="19994" x="5456238" y="2571750"/>
          <p14:tracePt t="20011" x="5500688" y="2554288"/>
          <p14:tracePt t="20027" x="5554663" y="2544763"/>
          <p14:tracePt t="20044" x="5608638" y="2544763"/>
          <p14:tracePt t="20060" x="5697538" y="2536825"/>
          <p14:tracePt t="20078" x="5768975" y="2536825"/>
          <p14:tracePt t="20094" x="5803900" y="2536825"/>
          <p14:tracePt t="20110" x="5840413" y="2536825"/>
          <p14:tracePt t="20127" x="5875338" y="2536825"/>
          <p14:tracePt t="20143" x="5902325" y="2536825"/>
          <p14:tracePt t="20160" x="5929313" y="2562225"/>
          <p14:tracePt t="20160" x="5938838" y="2571750"/>
          <p14:tracePt t="20178" x="5965825" y="2608263"/>
          <p14:tracePt t="20195" x="5991225" y="2625725"/>
          <p14:tracePt t="20211" x="6010275" y="2652713"/>
          <p14:tracePt t="20227" x="6027738" y="2660650"/>
          <p14:tracePt t="20244" x="6045200" y="2679700"/>
          <p14:tracePt t="20260" x="6072188" y="2714625"/>
          <p14:tracePt t="20277" x="6108700" y="2768600"/>
          <p14:tracePt t="20295" x="6126163" y="2795588"/>
          <p14:tracePt t="20311" x="6153150" y="2822575"/>
          <p14:tracePt t="20327" x="6180138" y="2857500"/>
          <p14:tracePt t="20344" x="6188075" y="2901950"/>
          <p14:tracePt t="20360" x="6197600" y="2938463"/>
          <p14:tracePt t="20377" x="6197600" y="2990850"/>
          <p14:tracePt t="20377" x="6197600" y="3009900"/>
          <p14:tracePt t="20396" x="6197600" y="3036888"/>
          <p14:tracePt t="20411" x="6188075" y="3054350"/>
          <p14:tracePt t="20428" x="6170613" y="3071813"/>
          <p14:tracePt t="20444" x="6134100" y="3089275"/>
          <p14:tracePt t="20460" x="6089650" y="3116263"/>
          <p14:tracePt t="20476" x="6045200" y="3133725"/>
          <p14:tracePt t="20494" x="6027738" y="3143250"/>
          <p14:tracePt t="20494" x="6010275" y="3143250"/>
          <p14:tracePt t="20511" x="5991225" y="3152775"/>
          <p14:tracePt t="20528" x="5973763" y="3152775"/>
          <p14:tracePt t="20544" x="5946775" y="3152775"/>
          <p14:tracePt t="20561" x="5911850" y="3152775"/>
          <p14:tracePt t="20577" x="5884863" y="3152775"/>
          <p14:tracePt t="20594" x="5848350" y="3152775"/>
          <p14:tracePt t="20611" x="5813425" y="3152775"/>
          <p14:tracePt t="20628" x="5795963" y="3152775"/>
          <p14:tracePt t="20644" x="5768975" y="3152775"/>
          <p14:tracePt t="20661" x="5741988" y="3143250"/>
          <p14:tracePt t="20677" x="5732463" y="3143250"/>
          <p14:tracePt t="20694" x="5715000" y="3143250"/>
          <p14:tracePt t="20710" x="5688013" y="3133725"/>
          <p14:tracePt t="20728" x="5661025" y="3133725"/>
          <p14:tracePt t="20745" x="5643563" y="3125788"/>
          <p14:tracePt t="20760" x="5616575" y="3116263"/>
          <p14:tracePt t="20777" x="5608638" y="3116263"/>
          <p14:tracePt t="20792" x="5599113" y="3108325"/>
          <p14:tracePt t="20809" x="5581650" y="3098800"/>
          <p14:tracePt t="20827" x="5572125" y="3098800"/>
          <p14:tracePt t="20851" x="5572125" y="3089275"/>
          <p14:tracePt t="21417" x="5572125" y="3081338"/>
          <p14:tracePt t="21432" x="5572125" y="3062288"/>
          <p14:tracePt t="21440" x="5572125" y="3054350"/>
          <p14:tracePt t="21447" x="5572125" y="3036888"/>
          <p14:tracePt t="21459" x="5572125" y="3000375"/>
          <p14:tracePt t="21477" x="5589588" y="2919413"/>
          <p14:tracePt t="21495" x="5616575" y="2867025"/>
          <p14:tracePt t="21511" x="5626100" y="2786063"/>
          <p14:tracePt t="21527" x="5653088" y="2697163"/>
          <p14:tracePt t="21544" x="5688013" y="2616200"/>
          <p14:tracePt t="21560" x="5715000" y="2517775"/>
          <p14:tracePt t="21576" x="5741988" y="2419350"/>
          <p14:tracePt t="21594" x="5776913" y="2295525"/>
          <p14:tracePt t="21611" x="5803900" y="2214563"/>
          <p14:tracePt t="21627" x="5813425" y="2160588"/>
          <p14:tracePt t="21644" x="5830888" y="2098675"/>
          <p14:tracePt t="21660" x="5857875" y="2044700"/>
          <p14:tracePt t="21676" x="5902325" y="1965325"/>
          <p14:tracePt t="21694" x="5973763" y="1803400"/>
          <p14:tracePt t="21711" x="6018213" y="1724025"/>
          <p14:tracePt t="21728" x="6045200" y="1670050"/>
          <p14:tracePt t="21744" x="6062663" y="1643063"/>
          <p14:tracePt t="21760" x="6089650" y="1608138"/>
          <p14:tracePt t="21777" x="6116638" y="1571625"/>
          <p14:tracePt t="21793" x="6161088" y="1509713"/>
          <p14:tracePt t="21793" x="6188075" y="1490663"/>
          <p14:tracePt t="21812" x="6232525" y="1438275"/>
          <p14:tracePt t="21828" x="6259513" y="1411288"/>
          <p14:tracePt t="21844" x="6296025" y="1374775"/>
          <p14:tracePt t="21861" x="6340475" y="1330325"/>
          <p14:tracePt t="21877" x="6402388" y="1276350"/>
          <p14:tracePt t="21895" x="6446838" y="1250950"/>
          <p14:tracePt t="21910" x="6491288" y="1214438"/>
          <p14:tracePt t="21928" x="6510338" y="1204913"/>
          <p14:tracePt t="21944" x="6518275" y="1196975"/>
          <p14:tracePt t="21960" x="6537325" y="1187450"/>
          <p14:tracePt t="21977" x="6572250" y="1160463"/>
          <p14:tracePt t="21994" x="6608763" y="1143000"/>
          <p14:tracePt t="22010" x="6634163" y="1133475"/>
          <p14:tracePt t="22010" x="6653213" y="1116013"/>
          <p14:tracePt t="22028" x="6688138" y="1108075"/>
          <p14:tracePt t="22044" x="6724650" y="1089025"/>
          <p14:tracePt t="22061" x="6742113" y="1089025"/>
          <p14:tracePt t="22077" x="6769100" y="1089025"/>
          <p14:tracePt t="22094" x="6786563" y="1089025"/>
          <p14:tracePt t="22110" x="6813550" y="1089025"/>
          <p14:tracePt t="22127" x="6848475" y="1089025"/>
          <p14:tracePt t="22145" x="6875463" y="1089025"/>
          <p14:tracePt t="22161" x="6902450" y="1089025"/>
          <p14:tracePt t="22177" x="6919913" y="1089025"/>
          <p14:tracePt t="22194" x="6929438" y="1098550"/>
          <p14:tracePt t="22209" x="6938963" y="1098550"/>
          <p14:tracePt t="22226" x="6956425" y="1108075"/>
          <p14:tracePt t="22245" x="6965950" y="1125538"/>
          <p14:tracePt t="22261" x="6983413" y="1133475"/>
          <p14:tracePt t="22277" x="6991350" y="1143000"/>
          <p14:tracePt t="22294" x="7000875" y="1160463"/>
          <p14:tracePt t="22310" x="7018338" y="1187450"/>
          <p14:tracePt t="22326" x="7037388" y="1223963"/>
          <p14:tracePt t="22344" x="7054850" y="1241425"/>
          <p14:tracePt t="22344" x="7054850" y="1258888"/>
          <p14:tracePt t="22362" x="7072313" y="1276350"/>
          <p14:tracePt t="22378" x="7089775" y="1295400"/>
          <p14:tracePt t="22395" x="7116763" y="1322388"/>
          <p14:tracePt t="22411" x="7161213" y="1339850"/>
          <p14:tracePt t="22427" x="7188200" y="1357313"/>
          <p14:tracePt t="22443" x="7232650" y="1374775"/>
          <p14:tracePt t="22460" x="7269163" y="1393825"/>
          <p14:tracePt t="22478" x="7296150" y="1393825"/>
          <p14:tracePt t="22495" x="7323138" y="1393825"/>
          <p14:tracePt t="22511" x="7348538" y="1393825"/>
          <p14:tracePt t="22526" x="7375525" y="1393825"/>
          <p14:tracePt t="22543" x="7412038" y="1393825"/>
          <p14:tracePt t="22543" x="7419975" y="1393825"/>
          <p14:tracePt t="22562" x="7439025" y="1393825"/>
          <p14:tracePt t="22576" x="7500938" y="1374775"/>
          <p14:tracePt t="22595" x="7537450" y="1347788"/>
          <p14:tracePt t="22611" x="7572375" y="1322388"/>
          <p14:tracePt t="22627" x="7608888" y="1295400"/>
          <p14:tracePt t="22643" x="7634288" y="1276350"/>
          <p14:tracePt t="22660" x="7653338" y="1258888"/>
          <p14:tracePt t="22660" x="7670800" y="1241425"/>
          <p14:tracePt t="22678" x="7697788" y="1223963"/>
          <p14:tracePt t="22694" x="7715250" y="1196975"/>
          <p14:tracePt t="22711" x="7742238" y="1179513"/>
          <p14:tracePt t="22727" x="7751763" y="1169988"/>
          <p14:tracePt t="22744" x="7759700" y="1152525"/>
          <p14:tracePt t="22760" x="7769225" y="1133475"/>
          <p14:tracePt t="22776" x="7769225" y="1108075"/>
          <p14:tracePt t="22776" x="7769225" y="1098550"/>
          <p14:tracePt t="22795" x="7769225" y="1081088"/>
          <p14:tracePt t="22812" x="7759700" y="1062038"/>
          <p14:tracePt t="22827" x="7759700" y="1036638"/>
          <p14:tracePt t="22844" x="7742238" y="1009650"/>
          <p14:tracePt t="22860" x="7732713" y="982663"/>
          <p14:tracePt t="22877" x="7715250" y="946150"/>
          <p14:tracePt t="22877" x="7705725" y="928688"/>
          <p14:tracePt t="22896" x="7680325" y="901700"/>
          <p14:tracePt t="22911" x="7661275" y="884238"/>
          <p14:tracePt t="22928" x="7626350" y="866775"/>
          <p14:tracePt t="22944" x="7545388" y="839788"/>
          <p14:tracePt t="22960" x="7483475" y="830263"/>
          <p14:tracePt t="22976" x="7402513" y="822325"/>
          <p14:tracePt t="22994" x="7348538" y="822325"/>
          <p14:tracePt t="22994" x="7331075" y="822325"/>
          <p14:tracePt t="23011" x="7296150" y="830263"/>
          <p14:tracePt t="23028" x="7259638" y="847725"/>
          <p14:tracePt t="23044" x="7242175" y="857250"/>
          <p14:tracePt t="23060" x="7224713" y="874713"/>
          <p14:tracePt t="23076" x="7205663" y="893763"/>
          <p14:tracePt t="23094" x="7197725" y="919163"/>
          <p14:tracePt t="23094" x="7188200" y="919163"/>
          <p14:tracePt t="23111" x="7180263" y="955675"/>
          <p14:tracePt t="23128" x="7170738" y="973138"/>
          <p14:tracePt t="23144" x="7170738" y="1000125"/>
          <p14:tracePt t="23161" x="7170738" y="1017588"/>
          <p14:tracePt t="23177" x="7170738" y="1044575"/>
          <p14:tracePt t="23193" x="7180263" y="1071563"/>
          <p14:tracePt t="23210" x="7188200" y="1098550"/>
          <p14:tracePt t="23210" x="7197725" y="1116013"/>
          <p14:tracePt t="23228" x="7215188" y="1133475"/>
          <p14:tracePt t="23244" x="7232650" y="1152525"/>
          <p14:tracePt t="23261" x="7242175" y="1169988"/>
          <p14:tracePt t="23277" x="7269163" y="1196975"/>
          <p14:tracePt t="23293" x="7296150" y="1214438"/>
          <p14:tracePt t="23310" x="7323138" y="1231900"/>
          <p14:tracePt t="23327" x="7385050" y="1258888"/>
          <p14:tracePt t="23344" x="7412038" y="1276350"/>
          <p14:tracePt t="23361" x="7446963" y="1285875"/>
          <p14:tracePt t="23379" x="7466013" y="1295400"/>
          <p14:tracePt t="23395" x="7483475" y="1295400"/>
          <p14:tracePt t="23410" x="7491413" y="1295400"/>
          <p14:tracePt t="23426" x="7491413" y="1303338"/>
          <p14:tracePt t="24265" x="7500938" y="1312863"/>
          <p14:tracePt t="24303" x="7500938" y="1322388"/>
          <p14:tracePt t="24311" x="7510463" y="1322388"/>
          <p14:tracePt t="24319" x="7518400" y="1339850"/>
          <p14:tracePt t="24328" x="7537450" y="1347788"/>
          <p14:tracePt t="24344" x="7545388" y="1366838"/>
          <p14:tracePt t="24361" x="7554913" y="1384300"/>
          <p14:tracePt t="24378" x="7572375" y="1401763"/>
          <p14:tracePt t="24395" x="7589838" y="1419225"/>
          <p14:tracePt t="24411" x="7599363" y="1446213"/>
          <p14:tracePt t="24428" x="7616825" y="1465263"/>
          <p14:tracePt t="24444" x="7626350" y="1482725"/>
          <p14:tracePt t="24460" x="7634288" y="1500188"/>
          <p14:tracePt t="24477" x="7653338" y="1527175"/>
          <p14:tracePt t="24493" x="7661275" y="1544638"/>
          <p14:tracePt t="24510" x="7670800" y="1562100"/>
          <p14:tracePt t="24510" x="7670800" y="1581150"/>
          <p14:tracePt t="24529" x="7688263" y="1598613"/>
          <p14:tracePt t="24544" x="7697788" y="1616075"/>
          <p14:tracePt t="24561" x="7705725" y="1625600"/>
          <p14:tracePt t="24577" x="7715250" y="1643063"/>
          <p14:tracePt t="24593" x="7732713" y="1660525"/>
          <p14:tracePt t="24610" x="7751763" y="1679575"/>
          <p14:tracePt t="24627" x="7777163" y="1704975"/>
          <p14:tracePt t="24645" x="7804150" y="1741488"/>
          <p14:tracePt t="24661" x="7840663" y="1768475"/>
          <p14:tracePt t="24677" x="7858125" y="1785938"/>
          <p14:tracePt t="24696" x="7885113" y="1812925"/>
          <p14:tracePt t="24710" x="7912100" y="1839913"/>
          <p14:tracePt t="24725" x="7947025" y="1866900"/>
          <p14:tracePt t="24743" x="7991475" y="1901825"/>
          <p14:tracePt t="24743" x="8018463" y="1919288"/>
          <p14:tracePt t="24760" x="8062913" y="1946275"/>
          <p14:tracePt t="24777" x="8126413" y="1990725"/>
          <p14:tracePt t="24794" x="8180388" y="2027238"/>
          <p14:tracePt t="24810" x="8224838" y="2071688"/>
          <p14:tracePt t="24827" x="8286750" y="2116138"/>
          <p14:tracePt t="24844" x="8385175" y="2179638"/>
          <p14:tracePt t="24844" x="8429625" y="2205038"/>
          <p14:tracePt t="24861" x="8510588" y="2251075"/>
          <p14:tracePt t="24878" x="8609013" y="2303463"/>
          <p14:tracePt t="24894" x="8670925" y="2347913"/>
          <p14:tracePt t="24911" x="8751888" y="2401888"/>
          <p14:tracePt t="24927" x="8831263" y="2465388"/>
          <p14:tracePt t="24944" x="8929688" y="2509838"/>
          <p14:tracePt t="24944" x="8974138" y="2536825"/>
          <p14:tracePt t="24962" x="9055100" y="2589213"/>
          <p14:tracePt t="24978" x="9117013" y="2633663"/>
          <p14:tracePt t="24995" x="9180513" y="2679700"/>
          <p14:tracePt t="25011" x="9232900" y="2714625"/>
          <p14:tracePt t="25027" x="9296400" y="2759075"/>
          <p14:tracePt t="25044" x="9375775" y="2795588"/>
          <p14:tracePt t="25044" x="9412288" y="2803525"/>
          <p14:tracePt t="25062" x="9439275" y="2822575"/>
          <p14:tracePt t="25076" x="9501188" y="2822575"/>
          <p14:tracePt t="25095" x="9537700" y="2822575"/>
          <p14:tracePt t="25111" x="9545638" y="2822575"/>
          <p14:tracePt t="25131" x="9555163" y="2813050"/>
          <p14:tracePt t="25143" x="9563100" y="2822575"/>
          <p14:tracePt t="25542" x="9563100" y="2830513"/>
          <p14:tracePt t="25549" x="9582150" y="2840038"/>
          <p14:tracePt t="25560" x="9590088" y="2857500"/>
          <p14:tracePt t="25577" x="9617075" y="2884488"/>
          <p14:tracePt t="25594" x="9644063" y="2911475"/>
          <p14:tracePt t="25594" x="9653588" y="2919413"/>
          <p14:tracePt t="25612" x="9688513" y="2946400"/>
          <p14:tracePt t="25628" x="9715500" y="2973388"/>
          <p14:tracePt t="25644" x="9752013" y="3000375"/>
          <p14:tracePt t="25661" x="9777413" y="3027363"/>
          <p14:tracePt t="25677" x="9813925" y="3071813"/>
          <p14:tracePt t="25694" x="9840913" y="3098800"/>
          <p14:tracePt t="25711" x="9867900" y="3143250"/>
          <p14:tracePt t="25711" x="9885363" y="3160713"/>
          <p14:tracePt t="25728" x="9894888" y="3197225"/>
          <p14:tracePt t="25744" x="9920288" y="3224213"/>
          <p14:tracePt t="25760" x="9939338" y="3251200"/>
          <p14:tracePt t="25777" x="9956800" y="3276600"/>
          <p14:tracePt t="25793" x="9974263" y="3313113"/>
          <p14:tracePt t="25810" x="9983788" y="3330575"/>
          <p14:tracePt t="25810" x="9991725" y="3357563"/>
          <p14:tracePt t="25828" x="10010775" y="3375025"/>
          <p14:tracePt t="25844" x="10018713" y="3394075"/>
          <p14:tracePt t="25861" x="10037763" y="3419475"/>
          <p14:tracePt t="25877" x="10055225" y="3438525"/>
          <p14:tracePt t="25893" x="10063163" y="3473450"/>
          <p14:tracePt t="25910" x="10072688" y="3500438"/>
          <p14:tracePt t="25927" x="10090150" y="3527425"/>
          <p14:tracePt t="25945" x="10099675" y="3544888"/>
          <p14:tracePt t="25961" x="10109200" y="3562350"/>
          <p14:tracePt t="25977" x="10117138" y="3581400"/>
          <p14:tracePt t="25994" x="10126663" y="3608388"/>
          <p14:tracePt t="26010" x="10134600" y="3633788"/>
          <p14:tracePt t="26027" x="10144125" y="3660775"/>
          <p14:tracePt t="26043" x="10153650" y="3697288"/>
          <p14:tracePt t="26061" x="10171113" y="3732213"/>
          <p14:tracePt t="26078" x="10180638" y="3751263"/>
          <p14:tracePt t="26094" x="10198100" y="3776663"/>
          <p14:tracePt t="26110" x="10198100" y="3803650"/>
          <p14:tracePt t="26126" x="10215563" y="3822700"/>
          <p14:tracePt t="26144" x="10225088" y="3840163"/>
          <p14:tracePt t="26144" x="10233025" y="3848100"/>
          <p14:tracePt t="26161" x="10242550" y="3875088"/>
          <p14:tracePt t="26178" x="10252075" y="3884613"/>
          <p14:tracePt t="26195" x="10269538" y="3911600"/>
          <p14:tracePt t="26211" x="10277475" y="3929063"/>
          <p14:tracePt t="26226" x="10296525" y="3956050"/>
          <p14:tracePt t="26243" x="10313988" y="3965575"/>
          <p14:tracePt t="26261" x="10313988" y="3973513"/>
          <p14:tracePt t="26602" x="10323513" y="3983038"/>
          <p14:tracePt t="26618" x="10323513" y="3990975"/>
          <p14:tracePt t="26625" x="10323513" y="4000500"/>
          <p14:tracePt t="26633" x="10331450" y="4010025"/>
          <p14:tracePt t="26644" x="10340975" y="4027488"/>
          <p14:tracePt t="26660" x="10348913" y="4054475"/>
          <p14:tracePt t="26677" x="10375900" y="4089400"/>
          <p14:tracePt t="26696" x="10385425" y="4116388"/>
          <p14:tracePt t="26713" x="10394950" y="4143375"/>
          <p14:tracePt t="26727" x="10420350" y="4170363"/>
          <p14:tracePt t="26744" x="10439400" y="4197350"/>
          <p14:tracePt t="26759" x="10466388" y="4232275"/>
          <p14:tracePt t="26775" x="10501313" y="4259263"/>
          <p14:tracePt t="26793" x="10537825" y="4286250"/>
          <p14:tracePt t="26793" x="10545763" y="4303713"/>
          <p14:tracePt t="26812" x="10590213" y="4322763"/>
          <p14:tracePt t="26828" x="10626725" y="4330700"/>
          <p14:tracePt t="26844" x="10661650" y="4340225"/>
          <p14:tracePt t="26861" x="10706100" y="4348163"/>
          <p14:tracePt t="26876" x="10742613" y="4348163"/>
          <p14:tracePt t="26893" x="10796588" y="4348163"/>
          <p14:tracePt t="26893" x="10814050" y="4348163"/>
          <p14:tracePt t="26913" x="10868025" y="4340225"/>
          <p14:tracePt t="26928" x="10912475" y="4322763"/>
          <p14:tracePt t="26944" x="10947400" y="4303713"/>
          <p14:tracePt t="26961" x="10974388" y="4295775"/>
          <p14:tracePt t="26977" x="11018838" y="4268788"/>
          <p14:tracePt t="26993" x="11055350" y="4241800"/>
          <p14:tracePt t="27010" x="11117263" y="4197350"/>
          <p14:tracePt t="27028" x="11144250" y="4179888"/>
          <p14:tracePt t="27044" x="11161713" y="4170363"/>
          <p14:tracePt t="27061" x="11171238" y="4160838"/>
          <p14:tracePt t="27077" x="11180763" y="4143375"/>
          <p14:tracePt t="27093" x="11188700" y="4116388"/>
          <p14:tracePt t="27110" x="11188700" y="4081463"/>
          <p14:tracePt t="27128" x="11198225" y="4017963"/>
          <p14:tracePt t="27144" x="11198225" y="3983038"/>
          <p14:tracePt t="27161" x="11206163" y="3938588"/>
          <p14:tracePt t="27177" x="11206163" y="3902075"/>
          <p14:tracePt t="27194" x="11206163" y="3848100"/>
          <p14:tracePt t="27210" x="11206163" y="3813175"/>
          <p14:tracePt t="27227" x="11180763" y="3741738"/>
          <p14:tracePt t="27245" x="11153775" y="3697288"/>
          <p14:tracePt t="27261" x="11134725" y="3670300"/>
          <p14:tracePt t="27277" x="11109325" y="3643313"/>
          <p14:tracePt t="27294" x="11090275" y="3616325"/>
          <p14:tracePt t="27310" x="11063288" y="3598863"/>
          <p14:tracePt t="27327" x="11028363" y="3581400"/>
          <p14:tracePt t="27344" x="10991850" y="3554413"/>
          <p14:tracePt t="27361" x="10966450" y="3536950"/>
          <p14:tracePt t="27378" x="10920413" y="3536950"/>
          <p14:tracePt t="27394" x="10885488" y="3527425"/>
          <p14:tracePt t="27411" x="10858500" y="3527425"/>
          <p14:tracePt t="27427" x="10841038" y="3527425"/>
          <p14:tracePt t="27443" x="10831513" y="3527425"/>
          <p14:tracePt t="27460" x="10823575" y="3527425"/>
          <p14:tracePt t="27477" x="10796588" y="3527425"/>
          <p14:tracePt t="27494" x="10769600" y="3527425"/>
          <p14:tracePt t="27510" x="10742613" y="3544888"/>
          <p14:tracePt t="27526" x="10725150" y="3554413"/>
          <p14:tracePt t="27544" x="10706100" y="3571875"/>
          <p14:tracePt t="27544" x="10698163" y="3581400"/>
          <p14:tracePt t="27562" x="10688638" y="3589338"/>
          <p14:tracePt t="27576" x="10661650" y="3608388"/>
          <p14:tracePt t="27595" x="10634663" y="3643313"/>
          <p14:tracePt t="27611" x="10617200" y="3670300"/>
          <p14:tracePt t="27627" x="10609263" y="3687763"/>
          <p14:tracePt t="27644" x="10590213" y="3714750"/>
          <p14:tracePt t="27660" x="10590213" y="3732213"/>
          <p14:tracePt t="27660" x="10590213" y="3741738"/>
          <p14:tracePt t="27678" x="10590213" y="3768725"/>
          <p14:tracePt t="27695" x="10590213" y="3786188"/>
          <p14:tracePt t="27711" x="10590213" y="3813175"/>
          <p14:tracePt t="27727" x="10590213" y="3840163"/>
          <p14:tracePt t="27743" x="10590213" y="3867150"/>
          <p14:tracePt t="27760" x="10609263" y="3902075"/>
          <p14:tracePt t="27777" x="10626725" y="3946525"/>
          <p14:tracePt t="27794" x="10653713" y="3973513"/>
          <p14:tracePt t="27811" x="10671175" y="4010025"/>
          <p14:tracePt t="27828" x="10680700" y="4044950"/>
          <p14:tracePt t="27844" x="10698163" y="4081463"/>
          <p14:tracePt t="27860" x="10715625" y="4116388"/>
          <p14:tracePt t="27877" x="10725150" y="4170363"/>
          <p14:tracePt t="27877" x="10733088" y="4187825"/>
          <p14:tracePt t="27896" x="10742613" y="4232275"/>
          <p14:tracePt t="27911" x="10752138" y="4268788"/>
          <p14:tracePt t="27927" x="10752138" y="4313238"/>
          <p14:tracePt t="27944" x="10752138" y="4348163"/>
          <p14:tracePt t="27960" x="10760075" y="4384675"/>
          <p14:tracePt t="27977" x="10760075" y="4411663"/>
          <p14:tracePt t="27993" x="10760075" y="4456113"/>
          <p14:tracePt t="28011" x="10760075" y="4491038"/>
          <p14:tracePt t="28028" x="10760075" y="4518025"/>
          <p14:tracePt t="28044" x="10760075" y="4554538"/>
          <p14:tracePt t="28060" x="10760075" y="4581525"/>
          <p14:tracePt t="28077" x="10760075" y="4616450"/>
          <p14:tracePt t="28093" x="10733088" y="4643438"/>
          <p14:tracePt t="28093" x="10706100" y="4670425"/>
          <p14:tracePt t="28112" x="10653713" y="4714875"/>
          <p14:tracePt t="28128" x="10590213" y="4776788"/>
          <p14:tracePt t="28144" x="10537825" y="4822825"/>
          <p14:tracePt t="28161" x="10474325" y="4867275"/>
          <p14:tracePt t="28177" x="10385425" y="4902200"/>
          <p14:tracePt t="28193" x="10296525" y="4946650"/>
          <p14:tracePt t="28210" x="10117138" y="5000625"/>
          <p14:tracePt t="28228" x="10037763" y="5010150"/>
          <p14:tracePt t="28244" x="9974263" y="5018088"/>
          <p14:tracePt t="28261" x="9947275" y="5018088"/>
          <p14:tracePt t="28276" x="9920288" y="5018088"/>
          <p14:tracePt t="28293" x="9912350" y="5018088"/>
          <p14:tracePt t="28310" x="9912350" y="5027613"/>
          <p14:tracePt t="28839" x="9902825" y="5037138"/>
          <p14:tracePt t="28846" x="9894888" y="5045075"/>
          <p14:tracePt t="28860" x="9875838" y="5072063"/>
          <p14:tracePt t="28878" x="9858375" y="5089525"/>
          <p14:tracePt t="28896" x="9831388" y="5108575"/>
          <p14:tracePt t="28911" x="9804400" y="5133975"/>
          <p14:tracePt t="28927" x="9769475" y="5170488"/>
          <p14:tracePt t="28943" x="9732963" y="5197475"/>
          <p14:tracePt t="28960" x="9705975" y="5232400"/>
          <p14:tracePt t="28960" x="9680575" y="5241925"/>
          <p14:tracePt t="28978" x="9634538" y="5268913"/>
          <p14:tracePt t="28994" x="9582150" y="5303838"/>
          <p14:tracePt t="29011" x="9501188" y="5348288"/>
          <p14:tracePt t="29027" x="9429750" y="5384800"/>
          <p14:tracePt t="29044" x="9385300" y="5411788"/>
          <p14:tracePt t="29060" x="9340850" y="5429250"/>
          <p14:tracePt t="29077" x="9304338" y="5438775"/>
          <p14:tracePt t="29077" x="9277350" y="5456238"/>
          <p14:tracePt t="29094" x="9224963" y="5473700"/>
          <p14:tracePt t="29112" x="9161463" y="5483225"/>
          <p14:tracePt t="29127" x="9117013" y="5500688"/>
          <p14:tracePt t="29144" x="9082088" y="5500688"/>
          <p14:tracePt t="29160" x="9037638" y="5500688"/>
          <p14:tracePt t="29177" x="9018588" y="5500688"/>
          <p14:tracePt t="29177" x="9001125" y="5500688"/>
          <p14:tracePt t="29195" x="8966200" y="5491163"/>
          <p14:tracePt t="29211" x="8929688" y="5491163"/>
          <p14:tracePt t="29228" x="8894763" y="5465763"/>
          <p14:tracePt t="29244" x="8858250" y="5456238"/>
          <p14:tracePt t="29260" x="8823325" y="5438775"/>
          <p14:tracePt t="29277" x="8786813" y="5411788"/>
          <p14:tracePt t="29294" x="8769350" y="5394325"/>
          <p14:tracePt t="29294" x="8751888" y="5375275"/>
          <p14:tracePt t="29312" x="8732838" y="5357813"/>
          <p14:tracePt t="29328" x="8715375" y="5340350"/>
          <p14:tracePt t="29344" x="8705850" y="5330825"/>
          <p14:tracePt t="29360" x="8688388" y="5303838"/>
          <p14:tracePt t="29377" x="8680450" y="5286375"/>
          <p14:tracePt t="29394" x="8661400" y="5268913"/>
          <p14:tracePt t="29394" x="8653463" y="5251450"/>
          <p14:tracePt t="29412" x="8634413" y="5224463"/>
          <p14:tracePt t="29428" x="8616950" y="5187950"/>
          <p14:tracePt t="29444" x="8599488" y="5153025"/>
          <p14:tracePt t="29461" x="8582025" y="5126038"/>
          <p14:tracePt t="29477" x="8572500" y="5089525"/>
          <p14:tracePt t="29494" x="8555038" y="5072063"/>
          <p14:tracePt t="29510" x="8545513" y="5027613"/>
          <p14:tracePt t="29510" x="8537575" y="5018088"/>
          <p14:tracePt t="29528" x="8537575" y="4983163"/>
          <p14:tracePt t="29545" x="8528050" y="4946650"/>
          <p14:tracePt t="29561" x="8528050" y="4919663"/>
          <p14:tracePt t="29577" x="8528050" y="4875213"/>
          <p14:tracePt t="29594" x="8528050" y="4840288"/>
          <p14:tracePt t="29610" x="8528050" y="4803775"/>
          <p14:tracePt t="29610" x="8528050" y="4776788"/>
          <p14:tracePt t="29628" x="8528050" y="4741863"/>
          <p14:tracePt t="29644" x="8537575" y="4714875"/>
          <p14:tracePt t="29661" x="8537575" y="4679950"/>
          <p14:tracePt t="29677" x="8545513" y="4643438"/>
          <p14:tracePt t="29694" x="8555038" y="4616450"/>
          <p14:tracePt t="29710" x="8562975" y="4581525"/>
          <p14:tracePt t="29727" x="8582025" y="4545013"/>
          <p14:tracePt t="29727" x="8582025" y="4537075"/>
          <p14:tracePt t="29745" x="8582025" y="4518025"/>
          <p14:tracePt t="29761" x="8589963" y="4491038"/>
          <p14:tracePt t="29777" x="8599488" y="4456113"/>
          <p14:tracePt t="29794" x="8599488" y="4438650"/>
          <p14:tracePt t="29810" x="8599488" y="4411663"/>
          <p14:tracePt t="29827" x="8599488" y="4394200"/>
          <p14:tracePt t="29843" x="8599488" y="4367213"/>
          <p14:tracePt t="29861" x="8609013" y="4340225"/>
          <p14:tracePt t="29877" x="8609013" y="4322763"/>
          <p14:tracePt t="29896" x="8609013" y="4303713"/>
          <p14:tracePt t="29910" x="8609013" y="4295775"/>
          <p14:tracePt t="29927" x="8616950" y="4276725"/>
          <p14:tracePt t="29943" x="8616950" y="4259263"/>
          <p14:tracePt t="29943" x="8616950" y="4251325"/>
          <p14:tracePt t="29961" x="8616950" y="4224338"/>
          <p14:tracePt t="29978" x="8616950" y="4205288"/>
          <p14:tracePt t="29994" x="8616950" y="4197350"/>
          <p14:tracePt t="30010" x="8616950" y="4179888"/>
          <p14:tracePt t="30026" x="8616950" y="4170363"/>
          <p14:tracePt t="30043" x="8616950" y="4152900"/>
          <p14:tracePt t="30060" x="8616950" y="4133850"/>
          <p14:tracePt t="30078" x="8616950" y="4125913"/>
          <p14:tracePt t="30147" x="8616950" y="4116388"/>
          <p14:tracePt t="30154" x="8609013" y="4116388"/>
          <p14:tracePt t="30162" x="8589963" y="4108450"/>
          <p14:tracePt t="30178" x="8572500" y="4108450"/>
          <p14:tracePt t="30195" x="8555038" y="4089400"/>
          <p14:tracePt t="30211" x="8537575" y="4089400"/>
          <p14:tracePt t="30227" x="8518525" y="4089400"/>
          <p14:tracePt t="30244" x="8510588" y="4081463"/>
          <p14:tracePt t="30259" x="8491538" y="4081463"/>
          <p14:tracePt t="30276" x="8483600" y="4081463"/>
          <p14:tracePt t="30294" x="8474075" y="4081463"/>
          <p14:tracePt t="30311" x="8456613" y="4081463"/>
          <p14:tracePt t="30328" x="8439150" y="4081463"/>
          <p14:tracePt t="30344" x="8420100" y="4081463"/>
          <p14:tracePt t="30360" x="8402638" y="4081463"/>
          <p14:tracePt t="30360" x="8394700" y="4081463"/>
          <p14:tracePt t="30379" x="8375650" y="4081463"/>
          <p14:tracePt t="30394" x="8358188" y="4081463"/>
          <p14:tracePt t="30411" x="8348663" y="4081463"/>
          <p14:tracePt t="30427" x="8331200" y="4071938"/>
          <p14:tracePt t="30443" x="8323263" y="4071938"/>
          <p14:tracePt t="30459" x="8313738" y="4071938"/>
          <p14:tracePt t="31406" x="8313738" y="4081463"/>
          <p14:tracePt t="32151" x="8296275" y="4081463"/>
          <p14:tracePt t="32159" x="8286750" y="4081463"/>
          <p14:tracePt t="32175" x="8277225" y="4081463"/>
          <p14:tracePt t="32182" x="8277225" y="4089400"/>
          <p14:tracePt t="32193" x="8259763" y="4089400"/>
          <p14:tracePt t="32210" x="8251825" y="4108450"/>
          <p14:tracePt t="32210" x="8242300" y="4108450"/>
          <p14:tracePt t="32229" x="8215313" y="4125913"/>
          <p14:tracePt t="32244" x="8188325" y="4143375"/>
          <p14:tracePt t="32261" x="8161338" y="4160838"/>
          <p14:tracePt t="32278" x="8126413" y="4179888"/>
          <p14:tracePt t="32294" x="8108950" y="4187825"/>
          <p14:tracePt t="32310" x="8089900" y="4197350"/>
          <p14:tracePt t="32327" x="8072438" y="4214813"/>
          <p14:tracePt t="32327" x="8062913" y="4224338"/>
          <p14:tracePt t="32345" x="8045450" y="4232275"/>
          <p14:tracePt t="32361" x="8027988" y="4251325"/>
          <p14:tracePt t="32378" x="8010525" y="4268788"/>
          <p14:tracePt t="32395" x="7991475" y="4286250"/>
          <p14:tracePt t="32410" x="7983538" y="4295775"/>
          <p14:tracePt t="32426" x="7966075" y="4322763"/>
          <p14:tracePt t="32444" x="7947025" y="4357688"/>
          <p14:tracePt t="32461" x="7929563" y="4384675"/>
          <p14:tracePt t="32478" x="7920038" y="4429125"/>
          <p14:tracePt t="32494" x="7912100" y="4456113"/>
          <p14:tracePt t="32510" x="7902575" y="4491038"/>
          <p14:tracePt t="32528" x="7894638" y="4518025"/>
          <p14:tracePt t="32544" x="7894638" y="4554538"/>
          <p14:tracePt t="32562" x="7885113" y="4581525"/>
          <p14:tracePt t="32577" x="7885113" y="4608513"/>
          <p14:tracePt t="32594" x="7885113" y="4643438"/>
          <p14:tracePt t="32611" x="7885113" y="4660900"/>
          <p14:tracePt t="32627" x="7885113" y="4687888"/>
          <p14:tracePt t="32644" x="7885113" y="4705350"/>
          <p14:tracePt t="32660" x="7885113" y="4741863"/>
          <p14:tracePt t="32678" x="7885113" y="4768850"/>
          <p14:tracePt t="32695" x="7902575" y="4795838"/>
          <p14:tracePt t="32712" x="7912100" y="4813300"/>
          <p14:tracePt t="32726" x="7920038" y="4822825"/>
          <p14:tracePt t="32743" x="7929563" y="4840288"/>
          <p14:tracePt t="32759" x="7947025" y="4857750"/>
          <p14:tracePt t="32759" x="7956550" y="4875213"/>
          <p14:tracePt t="32778" x="7983538" y="4894263"/>
          <p14:tracePt t="32795" x="8010525" y="4919663"/>
          <p14:tracePt t="32811" x="8027988" y="4938713"/>
          <p14:tracePt t="32827" x="8054975" y="4956175"/>
          <p14:tracePt t="32843" x="8081963" y="4973638"/>
          <p14:tracePt t="32860" x="8126413" y="4983163"/>
          <p14:tracePt t="32877" x="8205788" y="4983163"/>
          <p14:tracePt t="32896" x="8259763" y="4983163"/>
          <p14:tracePt t="32911" x="8304213" y="4983163"/>
          <p14:tracePt t="32927" x="8348663" y="4983163"/>
          <p14:tracePt t="32944" x="8439150" y="4965700"/>
          <p14:tracePt t="32960" x="8518525" y="4919663"/>
          <p14:tracePt t="32977" x="8609013" y="4894263"/>
          <p14:tracePt t="32977" x="8653463" y="4875213"/>
          <p14:tracePt t="32995" x="8724900" y="4840288"/>
          <p14:tracePt t="33011" x="8777288" y="4822825"/>
          <p14:tracePt t="33027" x="8848725" y="4776788"/>
          <p14:tracePt t="33044" x="8929688" y="4732338"/>
          <p14:tracePt t="33060" x="8991600" y="4705350"/>
          <p14:tracePt t="33077" x="9037638" y="4670425"/>
          <p14:tracePt t="33094" x="9090025" y="4616450"/>
          <p14:tracePt t="33111" x="9117013" y="4581525"/>
          <p14:tracePt t="33128" x="9153525" y="4537075"/>
          <p14:tracePt t="33144" x="9170988" y="4500563"/>
          <p14:tracePt t="33160" x="9188450" y="4465638"/>
          <p14:tracePt t="33177" x="9188450" y="4419600"/>
          <p14:tracePt t="33194" x="9197975" y="4394200"/>
          <p14:tracePt t="33194" x="9197975" y="4375150"/>
          <p14:tracePt t="33211" x="9197975" y="4322763"/>
          <p14:tracePt t="33228" x="9197975" y="4268788"/>
          <p14:tracePt t="33244" x="9188450" y="4205288"/>
          <p14:tracePt t="33260" x="9188450" y="4152900"/>
          <p14:tracePt t="33277" x="9170988" y="4098925"/>
          <p14:tracePt t="33293" x="9153525" y="4062413"/>
          <p14:tracePt t="33310" x="9144000" y="4010025"/>
          <p14:tracePt t="33328" x="9134475" y="3983038"/>
          <p14:tracePt t="33344" x="9126538" y="3956050"/>
          <p14:tracePt t="33361" x="9126538" y="3919538"/>
          <p14:tracePt t="33377" x="9109075" y="3894138"/>
          <p14:tracePt t="33393" x="9099550" y="3867150"/>
          <p14:tracePt t="33410" x="9099550" y="3840163"/>
          <p14:tracePt t="33410" x="9099550" y="3830638"/>
          <p14:tracePt t="33428" x="9090025" y="3803650"/>
          <p14:tracePt t="33444" x="9082088" y="3776663"/>
          <p14:tracePt t="33461" x="9082088" y="3759200"/>
          <p14:tracePt t="33477" x="9082088" y="3732213"/>
          <p14:tracePt t="33493" x="9082088" y="3724275"/>
          <p14:tracePt t="33509" x="9082088" y="3705225"/>
          <p14:tracePt t="33509" x="9082088" y="3697288"/>
          <p14:tracePt t="33529" x="9082088" y="3679825"/>
          <p14:tracePt t="33544" x="9109075" y="3670300"/>
          <p14:tracePt t="33562" x="9126538" y="3660775"/>
          <p14:tracePt t="33577" x="9161463" y="3643313"/>
          <p14:tracePt t="33593" x="9188450" y="3643313"/>
          <p14:tracePt t="33610" x="9224963" y="3643313"/>
          <p14:tracePt t="33627" x="9277350" y="3643313"/>
          <p14:tracePt t="33645" x="9313863" y="3643313"/>
          <p14:tracePt t="33661" x="9331325" y="3643313"/>
          <p14:tracePt t="33677" x="9367838" y="3643313"/>
          <p14:tracePt t="33694" x="9385300" y="3643313"/>
          <p14:tracePt t="33710" x="9402763" y="3643313"/>
          <p14:tracePt t="33726" x="9429750" y="3652838"/>
          <p14:tracePt t="33744" x="9456738" y="3660775"/>
          <p14:tracePt t="33761" x="9474200" y="3660775"/>
          <p14:tracePt t="33778" x="9491663" y="3679825"/>
          <p14:tracePt t="33794" x="9501188" y="3687763"/>
          <p14:tracePt t="33810" x="9518650" y="3697288"/>
          <p14:tracePt t="33827" x="9537700" y="3714750"/>
          <p14:tracePt t="33844" x="9563100" y="3724275"/>
          <p14:tracePt t="33844" x="9572625" y="3741738"/>
          <p14:tracePt t="33862" x="9590088" y="3759200"/>
          <p14:tracePt t="33877" x="9599613" y="3776663"/>
          <p14:tracePt t="33894" x="9609138" y="3795713"/>
          <p14:tracePt t="33911" x="9626600" y="3822700"/>
          <p14:tracePt t="33927" x="9634538" y="3848100"/>
          <p14:tracePt t="33944" x="9644063" y="3867150"/>
          <p14:tracePt t="33960" x="9644063" y="3902075"/>
          <p14:tracePt t="33978" x="9653588" y="3929063"/>
          <p14:tracePt t="33994" x="9661525" y="3956050"/>
          <p14:tracePt t="34011" x="9661525" y="3973513"/>
          <p14:tracePt t="34027" x="9661525" y="4010025"/>
          <p14:tracePt t="34044" x="9671050" y="4037013"/>
          <p14:tracePt t="34060" x="9671050" y="4071938"/>
          <p14:tracePt t="34060" x="9671050" y="4089400"/>
          <p14:tracePt t="34079" x="9671050" y="4108450"/>
          <p14:tracePt t="34095" x="9671050" y="4143375"/>
          <p14:tracePt t="34111" x="9671050" y="4160838"/>
          <p14:tracePt t="34127" x="9671050" y="4197350"/>
          <p14:tracePt t="34144" x="9671050" y="4214813"/>
          <p14:tracePt t="34160" x="9671050" y="4251325"/>
          <p14:tracePt t="34177" x="9671050" y="4276725"/>
          <p14:tracePt t="34195" x="9653588" y="4286250"/>
          <p14:tracePt t="34212" x="9653588" y="4303713"/>
          <p14:tracePt t="34227" x="9634538" y="4313238"/>
          <p14:tracePt t="34243" x="9609138" y="4330700"/>
          <p14:tracePt t="34260" x="9582150" y="4348163"/>
          <p14:tracePt t="34277" x="9563100" y="4367213"/>
          <p14:tracePt t="34277" x="9545638" y="4367213"/>
          <p14:tracePt t="34295" x="9491663" y="4394200"/>
          <p14:tracePt t="34311" x="9447213" y="4394200"/>
          <p14:tracePt t="34328" x="9394825" y="4402138"/>
          <p14:tracePt t="34344" x="9340850" y="4411663"/>
          <p14:tracePt t="34360" x="9304338" y="4419600"/>
          <p14:tracePt t="34376" x="9286875" y="4419600"/>
          <p14:tracePt t="34393" x="9259888" y="4419600"/>
          <p14:tracePt t="34393" x="9251950" y="4419600"/>
          <p14:tracePt t="34412" x="9224963" y="4429125"/>
          <p14:tracePt t="34428" x="9197975" y="4438650"/>
          <p14:tracePt t="34444" x="9170988" y="4438650"/>
          <p14:tracePt t="34461" x="9153525" y="4446588"/>
          <p14:tracePt t="34477" x="9134475" y="4456113"/>
          <p14:tracePt t="34494" x="9126538" y="4456113"/>
          <p14:tracePt t="34510" x="9126538" y="4465638"/>
          <p14:tracePt t="34528" x="9117013" y="4465638"/>
          <p14:tracePt t="34544" x="9117013" y="4473575"/>
          <p14:tracePt t="34565" x="9109075" y="4473575"/>
          <p14:tracePt t="34581" x="9109075" y="4483100"/>
          <p14:tracePt t="34593" x="9099550" y="4491038"/>
          <p14:tracePt t="34610" x="9099550" y="4500563"/>
          <p14:tracePt t="34628" x="9099550" y="4510088"/>
          <p14:tracePt t="34645" x="9090025" y="4527550"/>
          <p14:tracePt t="34660" x="9090025" y="4545013"/>
          <p14:tracePt t="34676" x="9090025" y="4554538"/>
          <p14:tracePt t="34694" x="9090025" y="4562475"/>
          <p14:tracePt t="34711" x="9090025" y="4581525"/>
          <p14:tracePt t="34727" x="9090025" y="4589463"/>
          <p14:tracePt t="34760" x="9090025" y="4598988"/>
          <p14:tracePt t="42722" x="9109075" y="4608513"/>
          <p14:tracePt t="43403" x="9126538" y="4608513"/>
          <p14:tracePt t="43410" x="9144000" y="4608513"/>
          <p14:tracePt t="43419" x="9170988" y="4616450"/>
          <p14:tracePt t="43428" x="9259888" y="4643438"/>
          <p14:tracePt t="43444" x="9385300" y="4670425"/>
          <p14:tracePt t="43460" x="9518650" y="4697413"/>
          <p14:tracePt t="43477" x="9661525" y="4724400"/>
          <p14:tracePt t="43494" x="9804400" y="4768850"/>
          <p14:tracePt t="43494" x="9875838" y="4776788"/>
          <p14:tracePt t="43512" x="10028238" y="4813300"/>
          <p14:tracePt t="43528" x="10161588" y="4848225"/>
          <p14:tracePt t="43544" x="10323513" y="4875213"/>
          <p14:tracePt t="43561" x="10466388" y="4911725"/>
          <p14:tracePt t="43577" x="10626725" y="4946650"/>
          <p14:tracePt t="43594" x="10777538" y="4983163"/>
          <p14:tracePt t="43611" x="10983913" y="5037138"/>
          <p14:tracePt t="43628" x="11099800" y="5081588"/>
          <p14:tracePt t="43644" x="11206163" y="5133975"/>
          <p14:tracePt t="43660" x="11304588" y="5187950"/>
          <p14:tracePt t="43676" x="11395075" y="5232400"/>
          <p14:tracePt t="43694" x="11491913" y="5295900"/>
          <p14:tracePt t="43710" x="11590338" y="5348288"/>
          <p14:tracePt t="43710" x="11626850" y="5367338"/>
          <p14:tracePt t="43728" x="11688763" y="5411788"/>
          <p14:tracePt t="43745" x="11742738" y="5456238"/>
          <p14:tracePt t="43761" x="11796713" y="5500688"/>
          <p14:tracePt t="43778" x="11841163" y="5554663"/>
          <p14:tracePt t="43793" x="11841163" y="5562600"/>
          <p14:tracePt t="43809" x="11849100" y="5581650"/>
          <p14:tracePt t="49986" x="11849100" y="5599113"/>
          <p14:tracePt t="50445" x="11841163" y="5599113"/>
          <p14:tracePt t="50453" x="11823700" y="5616575"/>
          <p14:tracePt t="50461" x="11796713" y="5643563"/>
          <p14:tracePt t="50478" x="11752263" y="5670550"/>
          <p14:tracePt t="50494" x="11715750" y="5705475"/>
          <p14:tracePt t="50511" x="11680825" y="5732463"/>
          <p14:tracePt t="50527" x="11644313" y="5776913"/>
          <p14:tracePt t="50544" x="11609388" y="5830888"/>
          <p14:tracePt t="50562" x="11599863" y="5857875"/>
          <p14:tracePt t="50578" x="11590338" y="5884863"/>
          <p14:tracePt t="50594" x="11590338" y="5911850"/>
          <p14:tracePt t="50611" x="11590338" y="5938838"/>
          <p14:tracePt t="50627" x="11590338" y="5965825"/>
          <p14:tracePt t="50644" x="11590338" y="5983288"/>
          <p14:tracePt t="50660" x="11590338" y="6027738"/>
          <p14:tracePt t="50678" x="11590338" y="6054725"/>
          <p14:tracePt t="50694" x="11590338" y="6081713"/>
          <p14:tracePt t="50711" x="11590338" y="6108700"/>
          <p14:tracePt t="50727" x="11599863" y="6126163"/>
          <p14:tracePt t="50744" x="11599863" y="6143625"/>
          <p14:tracePt t="50759" x="11599863" y="6161088"/>
          <p14:tracePt t="50778" x="11609388" y="6170613"/>
          <p14:tracePt t="54336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339</Words>
  <Application>Microsoft Office PowerPoint</Application>
  <PresentationFormat>Widescreen</PresentationFormat>
  <Paragraphs>84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31</cp:revision>
  <dcterms:created xsi:type="dcterms:W3CDTF">2020-03-18T20:35:55Z</dcterms:created>
  <dcterms:modified xsi:type="dcterms:W3CDTF">2020-03-19T09:31:01Z</dcterms:modified>
</cp:coreProperties>
</file>