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7" r:id="rId4"/>
    <p:sldId id="268" r:id="rId5"/>
    <p:sldId id="269" r:id="rId6"/>
    <p:sldId id="270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D-ZK7-LEV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0426" y="0"/>
            <a:ext cx="10766364" cy="6478073"/>
            <a:chOff x="490426" y="0"/>
            <a:chExt cx="10766364" cy="6478073"/>
          </a:xfrm>
        </p:grpSpPr>
        <p:pic>
          <p:nvPicPr>
            <p:cNvPr id="7" name="Picture 2" descr="Image result for welcom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26" y="260999"/>
              <a:ext cx="4542746" cy="621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39786" y="0"/>
              <a:ext cx="5917004" cy="22467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000" b="1" cap="none" spc="0" dirty="0" smtClean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Unit 5</a:t>
              </a:r>
            </a:p>
            <a:p>
              <a:pPr algn="ctr"/>
              <a:r>
                <a:rPr lang="en-US" sz="7000" b="1" dirty="0" smtClean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the market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806380" y="2780928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Училиште: ОУ „Елпида Караманди“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Општина: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Битола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Англиски јазик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на изучување: V одделение </a:t>
            </a:r>
            <a:r>
              <a:rPr lang="ru-RU" sz="2000" dirty="0"/>
              <a:t/>
            </a:r>
            <a:br>
              <a:rPr lang="ru-RU" sz="2000" dirty="0"/>
            </a:b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Слушање и пишување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dirty="0"/>
              <a:t/>
            </a:r>
            <a:br>
              <a:rPr lang="mk-MK" dirty="0"/>
            </a:b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680101" y="6165304"/>
            <a:ext cx="32403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Содржини за 23.03 до 27.03.2020</a:t>
            </a:r>
            <a:r>
              <a:rPr lang="mk-MK" dirty="0"/>
              <a:t/>
            </a:r>
            <a:br>
              <a:rPr lang="mk-MK" dirty="0"/>
            </a:b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956">
        <p:fade/>
      </p:transition>
    </mc:Choice>
    <mc:Fallback>
      <p:transition spd="med" advTm="12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397" x="1062038" y="50815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6" y="404664"/>
            <a:ext cx="1114439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click on the correct word</a:t>
            </a:r>
            <a:endParaRPr lang="en-US" sz="5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456" y="1556792"/>
            <a:ext cx="10949152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</a:t>
            </a:r>
            <a:r>
              <a:rPr lang="en-US" sz="5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 To Greenhill School Bazaar!</a:t>
            </a:r>
            <a:endParaRPr lang="en-US" sz="50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884" y="2564904"/>
            <a:ext cx="9121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Saturday 1</a:t>
            </a:r>
            <a:r>
              <a:rPr lang="en-US" sz="4000" b="0" cap="none" spc="0" baseline="3000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December at 2 o’clock!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943" y="3272790"/>
            <a:ext cx="4752528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5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 can buy toys and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532" y="3242883"/>
            <a:ext cx="196576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8796" y="3236018"/>
            <a:ext cx="196576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boxes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8135" y="3236018"/>
            <a:ext cx="446449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family?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57" y="3793976"/>
            <a:ext cx="1186967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try our delicious fruit cake with pineapples and 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56" y="4315162"/>
            <a:ext cx="307812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watermelons /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6365" y="4313191"/>
            <a:ext cx="257997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mangoes!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3403" y="4310226"/>
            <a:ext cx="537988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and guess how many 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56351" y="4326662"/>
            <a:ext cx="168422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beans /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68752" y="4851953"/>
            <a:ext cx="160041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3909" y="4869160"/>
            <a:ext cx="29311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jar.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34553" y="4855863"/>
            <a:ext cx="175580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a 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70501" y="4840976"/>
            <a:ext cx="229258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teddy bear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41018" y="4826089"/>
            <a:ext cx="196576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robot!</a:t>
            </a:r>
            <a:endParaRPr lang="en-US" sz="3500" b="0" cap="none" spc="0" dirty="0">
              <a:ln w="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2832" y="5887976"/>
            <a:ext cx="771832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forget! Come and join us!</a:t>
            </a:r>
            <a:endParaRPr lang="en-US" sz="35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168">
        <p:fade/>
      </p:transition>
    </mc:Choice>
    <mc:Fallback>
      <p:transition spd="med" advTm="84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8" grpId="0"/>
      <p:bldP spid="21" grpId="0"/>
      <p:bldP spid="24" grpId="0"/>
    </p:bldLst>
  </p:timing>
  <p:extLst>
    <p:ext uri="{3A86A75C-4F4B-4683-9AE1-C65F6400EC91}">
      <p14:laserTraceLst xmlns:p14="http://schemas.microsoft.com/office/powerpoint/2010/main">
        <p14:tracePtLst>
          <p14:tracePt t="904" x="1062038" y="5089525"/>
          <p14:tracePt t="1505" x="1062038" y="5099050"/>
          <p14:tracePt t="1513" x="1062038" y="5108575"/>
          <p14:tracePt t="1525" x="1062038" y="5133975"/>
          <p14:tracePt t="1525" x="1062038" y="5143500"/>
          <p14:tracePt t="1543" x="1044575" y="5187950"/>
          <p14:tracePt t="1559" x="1017588" y="5224463"/>
          <p14:tracePt t="1576" x="990600" y="5268913"/>
          <p14:tracePt t="1592" x="955675" y="5322888"/>
          <p14:tracePt t="1609" x="919163" y="5375275"/>
          <p14:tracePt t="1625" x="892175" y="5411788"/>
          <p14:tracePt t="1642" x="866775" y="5491163"/>
          <p14:tracePt t="1659" x="847725" y="5537200"/>
          <p14:tracePt t="1676" x="839788" y="5581650"/>
          <p14:tracePt t="1692" x="839788" y="5626100"/>
          <p14:tracePt t="1708" x="839788" y="5661025"/>
          <p14:tracePt t="1725" x="839788" y="5697538"/>
          <p14:tracePt t="1742" x="839788" y="5724525"/>
          <p14:tracePt t="1742" x="830263" y="5732463"/>
          <p14:tracePt t="1759" x="820738" y="5759450"/>
          <p14:tracePt t="1777" x="820738" y="5776913"/>
          <p14:tracePt t="1792" x="820738" y="5786438"/>
          <p14:tracePt t="1808" x="803275" y="5803900"/>
          <p14:tracePt t="1824" x="803275" y="5813425"/>
          <p14:tracePt t="1841" x="795338" y="5840413"/>
          <p14:tracePt t="1841" x="785813" y="5857875"/>
          <p14:tracePt t="1860" x="758825" y="5902325"/>
          <p14:tracePt t="1876" x="731838" y="5929313"/>
          <p14:tracePt t="1892" x="723900" y="5946775"/>
          <p14:tracePt t="1908" x="704850" y="5956300"/>
          <p14:tracePt t="1925" x="696913" y="5973763"/>
          <p14:tracePt t="1941" x="677863" y="5983288"/>
          <p14:tracePt t="1957" x="660400" y="6000750"/>
          <p14:tracePt t="1957" x="642938" y="6010275"/>
          <p14:tracePt t="1976" x="615950" y="6027738"/>
          <p14:tracePt t="1993" x="606425" y="6045200"/>
          <p14:tracePt t="2009" x="588963" y="6054725"/>
          <p14:tracePt t="2025" x="581025" y="6062663"/>
          <p14:tracePt t="2052" x="571500" y="6062663"/>
          <p14:tracePt t="2075" x="571500" y="6072188"/>
          <p14:tracePt t="2083" x="571500" y="6081713"/>
          <p14:tracePt t="2092" x="554038" y="6089650"/>
          <p14:tracePt t="2108" x="544513" y="6116638"/>
          <p14:tracePt t="2125" x="534988" y="6134100"/>
          <p14:tracePt t="2141" x="527050" y="6143625"/>
          <p14:tracePt t="2158" x="517525" y="6161088"/>
          <p14:tracePt t="2158" x="500063" y="6161088"/>
          <p14:tracePt t="2177" x="482600" y="6180138"/>
          <p14:tracePt t="2193" x="463550" y="6188075"/>
          <p14:tracePt t="2209" x="455613" y="6205538"/>
          <p14:tracePt t="2225" x="428625" y="6224588"/>
          <p14:tracePt t="2241" x="401638" y="6251575"/>
          <p14:tracePt t="2258" x="384175" y="6276975"/>
          <p14:tracePt t="2258" x="374650" y="6286500"/>
          <p14:tracePt t="2278" x="347663" y="6323013"/>
          <p14:tracePt t="2293" x="339725" y="6330950"/>
          <p14:tracePt t="49157" x="339725" y="6323013"/>
          <p14:tracePt t="49485" x="330200" y="6296025"/>
          <p14:tracePt t="49493" x="330200" y="6242050"/>
          <p14:tracePt t="49510" x="320675" y="6180138"/>
          <p14:tracePt t="49527" x="303213" y="6108700"/>
          <p14:tracePt t="49542" x="285750" y="6037263"/>
          <p14:tracePt t="49559" x="249238" y="5929313"/>
          <p14:tracePt t="49576" x="223838" y="5759450"/>
          <p14:tracePt t="49594" x="177800" y="5599113"/>
          <p14:tracePt t="49610" x="160338" y="5429250"/>
          <p14:tracePt t="49627" x="142875" y="5251450"/>
          <p14:tracePt t="49643" x="142875" y="5054600"/>
          <p14:tracePt t="49659" x="142875" y="4857750"/>
          <p14:tracePt t="49676" x="142875" y="4670425"/>
          <p14:tracePt t="49676" x="142875" y="4572000"/>
          <p14:tracePt t="49694" x="177800" y="4367213"/>
          <p14:tracePt t="49710" x="223838" y="4160838"/>
          <p14:tracePt t="49727" x="268288" y="3973513"/>
          <p14:tracePt t="49743" x="303213" y="3884613"/>
          <p14:tracePt t="49759" x="303213" y="3830638"/>
          <p14:tracePt t="49776" x="303213" y="3822700"/>
          <p14:tracePt t="49792" x="303213" y="3813175"/>
          <p14:tracePt t="50119" x="303213" y="3803650"/>
          <p14:tracePt t="50134" x="303213" y="3795713"/>
          <p14:tracePt t="50144" x="303213" y="3776663"/>
          <p14:tracePt t="50160" x="303213" y="3732213"/>
          <p14:tracePt t="50177" x="303213" y="3687763"/>
          <p14:tracePt t="50192" x="303213" y="3633788"/>
          <p14:tracePt t="50209" x="303213" y="3598863"/>
          <p14:tracePt t="50209" x="303213" y="3581400"/>
          <p14:tracePt t="50227" x="303213" y="3536950"/>
          <p14:tracePt t="50244" x="295275" y="3500438"/>
          <p14:tracePt t="50260" x="285750" y="3465513"/>
          <p14:tracePt t="50276" x="285750" y="3411538"/>
          <p14:tracePt t="50292" x="276225" y="3375025"/>
          <p14:tracePt t="50310" x="268288" y="3340100"/>
          <p14:tracePt t="50310" x="258763" y="3322638"/>
          <p14:tracePt t="50327" x="258763" y="3276600"/>
          <p14:tracePt t="50344" x="258763" y="3241675"/>
          <p14:tracePt t="50360" x="258763" y="3214688"/>
          <p14:tracePt t="50377" x="258763" y="3179763"/>
          <p14:tracePt t="50393" x="258763" y="3152775"/>
          <p14:tracePt t="50409" x="258763" y="3108325"/>
          <p14:tracePt t="50426" x="258763" y="3071813"/>
          <p14:tracePt t="50426" x="258763" y="3054350"/>
          <p14:tracePt t="50444" x="258763" y="3009900"/>
          <p14:tracePt t="50460" x="258763" y="2973388"/>
          <p14:tracePt t="50477" x="258763" y="2928938"/>
          <p14:tracePt t="50493" x="258763" y="2884488"/>
          <p14:tracePt t="50509" x="258763" y="2857500"/>
          <p14:tracePt t="50527" x="258763" y="2822575"/>
          <p14:tracePt t="50527" x="258763" y="2803525"/>
          <p14:tracePt t="50544" x="258763" y="2768600"/>
          <p14:tracePt t="50561" x="258763" y="2741613"/>
          <p14:tracePt t="50577" x="258763" y="2705100"/>
          <p14:tracePt t="50593" x="258763" y="2679700"/>
          <p14:tracePt t="50609" x="258763" y="2660650"/>
          <p14:tracePt t="50626" x="258763" y="2643188"/>
          <p14:tracePt t="50643" x="258763" y="2625725"/>
          <p14:tracePt t="50660" x="258763" y="2616200"/>
          <p14:tracePt t="50677" x="258763" y="2598738"/>
          <p14:tracePt t="50693" x="258763" y="2589213"/>
          <p14:tracePt t="50709" x="258763" y="2581275"/>
          <p14:tracePt t="50725" x="258763" y="2571750"/>
          <p14:tracePt t="50745" x="258763" y="2562225"/>
          <p14:tracePt t="50776" x="258763" y="2554288"/>
          <p14:tracePt t="53467" x="268288" y="2554288"/>
          <p14:tracePt t="53588" x="268288" y="2571750"/>
          <p14:tracePt t="53611" x="276225" y="2581275"/>
          <p14:tracePt t="53627" x="276225" y="2589213"/>
          <p14:tracePt t="53634" x="276225" y="2598738"/>
          <p14:tracePt t="53644" x="276225" y="2616200"/>
          <p14:tracePt t="53659" x="285750" y="2643188"/>
          <p14:tracePt t="53676" x="295275" y="2660650"/>
          <p14:tracePt t="53692" x="295275" y="2697163"/>
          <p14:tracePt t="53709" x="303213" y="2724150"/>
          <p14:tracePt t="53709" x="303213" y="2732088"/>
          <p14:tracePt t="53728" x="312738" y="2759075"/>
          <p14:tracePt t="53744" x="320675" y="2786063"/>
          <p14:tracePt t="53760" x="330200" y="2813050"/>
          <p14:tracePt t="53777" x="339725" y="2822575"/>
          <p14:tracePt t="53792" x="347663" y="2830513"/>
          <p14:tracePt t="53809" x="347663" y="2847975"/>
          <p14:tracePt t="53809" x="357188" y="2847975"/>
          <p14:tracePt t="53828" x="357188" y="2867025"/>
          <p14:tracePt t="53844" x="374650" y="2867025"/>
          <p14:tracePt t="53860" x="374650" y="2874963"/>
          <p14:tracePt t="53876" x="384175" y="2884488"/>
          <p14:tracePt t="53893" x="392113" y="2894013"/>
          <p14:tracePt t="53921" x="392113" y="2901950"/>
          <p14:tracePt t="53943" x="401638" y="2901950"/>
          <p14:tracePt t="53951" x="411163" y="2901950"/>
          <p14:tracePt t="53960" x="419100" y="2911475"/>
          <p14:tracePt t="53976" x="419100" y="2919413"/>
          <p14:tracePt t="53993" x="428625" y="2919413"/>
          <p14:tracePt t="54008" x="428625" y="2928938"/>
          <p14:tracePt t="54026" x="438150" y="2928938"/>
          <p14:tracePt t="54043" x="446088" y="2938463"/>
          <p14:tracePt t="54060" x="446088" y="2946400"/>
          <p14:tracePt t="54076" x="455613" y="2946400"/>
          <p14:tracePt t="54092" x="455613" y="2955925"/>
          <p14:tracePt t="57687" x="455613" y="2965450"/>
          <p14:tracePt t="57899" x="446088" y="2965450"/>
          <p14:tracePt t="57906" x="438150" y="2965450"/>
          <p14:tracePt t="57914" x="438150" y="2973388"/>
          <p14:tracePt t="57926" x="438150" y="2982913"/>
          <p14:tracePt t="57960" x="428625" y="2982913"/>
          <p14:tracePt t="57976" x="428625" y="2990850"/>
          <p14:tracePt t="57992" x="419100" y="3000375"/>
          <p14:tracePt t="58022" x="419100" y="3009900"/>
          <p14:tracePt t="58037" x="419100" y="3017838"/>
          <p14:tracePt t="58045" x="401638" y="3017838"/>
          <p14:tracePt t="58059" x="392113" y="3044825"/>
          <p14:tracePt t="58077" x="384175" y="3054350"/>
          <p14:tracePt t="58093" x="374650" y="3071813"/>
          <p14:tracePt t="58110" x="366713" y="3081338"/>
          <p14:tracePt t="58126" x="357188" y="3098800"/>
          <p14:tracePt t="58142" x="357188" y="3108325"/>
          <p14:tracePt t="58159" x="347663" y="3125788"/>
          <p14:tracePt t="58177" x="347663" y="3133725"/>
          <p14:tracePt t="58194" x="339725" y="3143250"/>
          <p14:tracePt t="58209" x="339725" y="3160713"/>
          <p14:tracePt t="58226" x="339725" y="3170238"/>
          <p14:tracePt t="58242" x="339725" y="3179763"/>
          <p14:tracePt t="58258" x="330200" y="3197225"/>
          <p14:tracePt t="58277" x="330200" y="3214688"/>
          <p14:tracePt t="58294" x="320675" y="3232150"/>
          <p14:tracePt t="58310" x="320675" y="3241675"/>
          <p14:tracePt t="58326" x="320675" y="3259138"/>
          <p14:tracePt t="58344" x="320675" y="3268663"/>
          <p14:tracePt t="58359" x="320675" y="3295650"/>
          <p14:tracePt t="58377" x="320675" y="3322638"/>
          <p14:tracePt t="58394" x="320675" y="3340100"/>
          <p14:tracePt t="58410" x="320675" y="3348038"/>
          <p14:tracePt t="58426" x="320675" y="3357563"/>
          <p14:tracePt t="58442" x="320675" y="3367088"/>
          <p14:tracePt t="58459" x="320675" y="3375025"/>
          <p14:tracePt t="58476" x="320675" y="3384550"/>
          <p14:tracePt t="58492" x="320675" y="3411538"/>
          <p14:tracePt t="58510" x="320675" y="3429000"/>
          <p14:tracePt t="58526" x="320675" y="3438525"/>
          <p14:tracePt t="58542" x="330200" y="3455988"/>
          <p14:tracePt t="58559" x="330200" y="3465513"/>
          <p14:tracePt t="58576" x="330200" y="3473450"/>
          <p14:tracePt t="58594" x="330200" y="3482975"/>
          <p14:tracePt t="58610" x="330200" y="3490913"/>
          <p14:tracePt t="58626" x="339725" y="3509963"/>
          <p14:tracePt t="58643" x="339725" y="3527425"/>
          <p14:tracePt t="58659" x="339725" y="3536950"/>
          <p14:tracePt t="58676" x="347663" y="3544888"/>
          <p14:tracePt t="58693" x="347663" y="3562350"/>
          <p14:tracePt t="63163" x="347663" y="3571875"/>
          <p14:tracePt t="63769" x="347663" y="3581400"/>
          <p14:tracePt t="63800" x="347663" y="3589338"/>
          <p14:tracePt t="63808" x="347663" y="3598863"/>
          <p14:tracePt t="63824" x="347663" y="3608388"/>
          <p14:tracePt t="63839" x="347663" y="3616325"/>
          <p14:tracePt t="63854" x="347663" y="3625850"/>
          <p14:tracePt t="63862" x="347663" y="3633788"/>
          <p14:tracePt t="63877" x="347663" y="3643313"/>
          <p14:tracePt t="63894" x="347663" y="3652838"/>
          <p14:tracePt t="63910" x="347663" y="3660775"/>
          <p14:tracePt t="63926" x="339725" y="3687763"/>
          <p14:tracePt t="63943" x="330200" y="3705225"/>
          <p14:tracePt t="63959" x="320675" y="3724275"/>
          <p14:tracePt t="63976" x="303213" y="3759200"/>
          <p14:tracePt t="63994" x="295275" y="3786188"/>
          <p14:tracePt t="64010" x="285750" y="3803650"/>
          <p14:tracePt t="64027" x="276225" y="3822700"/>
          <p14:tracePt t="64043" x="276225" y="3840163"/>
          <p14:tracePt t="64059" x="268288" y="3848100"/>
          <p14:tracePt t="64076" x="268288" y="3867150"/>
          <p14:tracePt t="64093" x="258763" y="3875088"/>
          <p14:tracePt t="64110" x="249238" y="3894138"/>
          <p14:tracePt t="64126" x="249238" y="3902075"/>
          <p14:tracePt t="64142" x="249238" y="3919538"/>
          <p14:tracePt t="64159" x="241300" y="3938588"/>
          <p14:tracePt t="64176" x="241300" y="3956050"/>
          <p14:tracePt t="64176" x="231775" y="3956050"/>
          <p14:tracePt t="64194" x="231775" y="3965575"/>
          <p14:tracePt t="64210" x="231775" y="3983038"/>
          <p14:tracePt t="64227" x="223838" y="3990975"/>
          <p14:tracePt t="64244" x="214313" y="4000500"/>
          <p14:tracePt t="64259" x="214313" y="4010025"/>
          <p14:tracePt t="64279" x="214313" y="4017963"/>
          <p14:tracePt t="64292" x="204788" y="4027488"/>
          <p14:tracePt t="64310" x="204788" y="4037013"/>
          <p14:tracePt t="64327" x="204788" y="4054475"/>
          <p14:tracePt t="64344" x="204788" y="4062413"/>
          <p14:tracePt t="64359" x="204788" y="4071938"/>
          <p14:tracePt t="70859" x="204788" y="4081463"/>
          <p14:tracePt t="70929" x="204788" y="4089400"/>
          <p14:tracePt t="70945" x="204788" y="4098925"/>
          <p14:tracePt t="70960" x="204788" y="4108450"/>
          <p14:tracePt t="70976" x="204788" y="4125913"/>
          <p14:tracePt t="70992" x="204788" y="4133850"/>
          <p14:tracePt t="70999" x="204788" y="4143375"/>
          <p14:tracePt t="71009" x="196850" y="4160838"/>
          <p14:tracePt t="71026" x="187325" y="4187825"/>
          <p14:tracePt t="71043" x="160338" y="4224338"/>
          <p14:tracePt t="71043" x="152400" y="4241800"/>
          <p14:tracePt t="71061" x="125413" y="4295775"/>
          <p14:tracePt t="71078" x="98425" y="4340225"/>
          <p14:tracePt t="71093" x="80963" y="4384675"/>
          <p14:tracePt t="71110" x="61913" y="4411663"/>
          <p14:tracePt t="71126" x="53975" y="4438650"/>
          <p14:tracePt t="71144" x="34925" y="4473575"/>
          <p14:tracePt t="71159" x="17463" y="4518025"/>
          <p14:tracePt t="71177" x="9525" y="4554538"/>
          <p14:tracePt t="71194" x="0" y="4581525"/>
          <p14:tracePt t="71210" x="0" y="4598988"/>
          <p14:tracePt t="71226" x="0" y="4625975"/>
          <p14:tracePt t="71243" x="0" y="4633913"/>
          <p14:tracePt t="71259" x="0" y="4660900"/>
          <p14:tracePt t="71259" x="0" y="4670425"/>
          <p14:tracePt t="71277" x="0" y="4697413"/>
          <p14:tracePt t="71294" x="0" y="4714875"/>
          <p14:tracePt t="71310" x="0" y="4732338"/>
          <p14:tracePt t="71326" x="0" y="4741863"/>
          <p14:tracePt t="71342" x="0" y="4759325"/>
          <p14:tracePt t="71359" x="0" y="4768850"/>
          <p14:tracePt t="72268" x="0" y="4776788"/>
          <p14:tracePt t="72606" x="0" y="4786313"/>
          <p14:tracePt t="72636" x="0" y="4795838"/>
          <p14:tracePt t="72644" x="0" y="4803775"/>
          <p14:tracePt t="72667" x="0" y="4813300"/>
          <p14:tracePt t="72683" x="0" y="4822825"/>
          <p14:tracePt t="72706" x="0" y="4830763"/>
          <p14:tracePt t="72713" x="0" y="4840288"/>
          <p14:tracePt t="72737" x="0" y="4848225"/>
          <p14:tracePt t="72752" x="0" y="4857750"/>
          <p14:tracePt t="72768" x="0" y="4867275"/>
          <p14:tracePt t="72777" x="0" y="4875213"/>
          <p14:tracePt t="72806" x="0" y="4884738"/>
          <p14:tracePt t="72845" x="0" y="4894263"/>
          <p14:tracePt t="72961" x="0" y="4902200"/>
          <p14:tracePt t="72968" x="0" y="4911725"/>
          <p14:tracePt t="72984" x="0" y="4919663"/>
          <p14:tracePt t="73007" x="0" y="4929188"/>
          <p14:tracePt t="73030" x="0" y="4938713"/>
          <p14:tracePt t="73094" x="0" y="4946650"/>
          <p14:tracePt t="73310" x="0" y="49561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7988" y="404664"/>
            <a:ext cx="826219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answer the questions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796" y="1700808"/>
            <a:ext cx="67687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name of the school?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time is the bazaar?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is the fruit cake with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win at the bazaar?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buy at the bazaar?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in the jar?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welcome 2 unit 5 lesson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5501"/>
          <a:stretch/>
        </p:blipFill>
        <p:spPr bwMode="auto">
          <a:xfrm>
            <a:off x="7102524" y="1988840"/>
            <a:ext cx="48267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5274"/>
    </mc:Choice>
    <mc:Fallback>
      <p:transition advTm="85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530" x="0" y="4946650"/>
          <p14:tracePt t="3961" x="0" y="4929188"/>
          <p14:tracePt t="3969" x="0" y="4894263"/>
          <p14:tracePt t="3983" x="9525" y="4786313"/>
          <p14:tracePt t="4001" x="26988" y="4679950"/>
          <p14:tracePt t="4017" x="44450" y="4554538"/>
          <p14:tracePt t="4034" x="44450" y="4438650"/>
          <p14:tracePt t="4050" x="44450" y="4313238"/>
          <p14:tracePt t="4067" x="44450" y="4170363"/>
          <p14:tracePt t="4084" x="44450" y="3894138"/>
          <p14:tracePt t="4101" x="44450" y="3687763"/>
          <p14:tracePt t="4118" x="44450" y="3482975"/>
          <p14:tracePt t="4134" x="44450" y="3313113"/>
          <p14:tracePt t="4150" x="44450" y="3160713"/>
          <p14:tracePt t="4167" x="44450" y="2990850"/>
          <p14:tracePt t="4184" x="61913" y="2857500"/>
          <p14:tracePt t="4184" x="71438" y="2786063"/>
          <p14:tracePt t="4201" x="106363" y="2652713"/>
          <p14:tracePt t="4217" x="133350" y="2517775"/>
          <p14:tracePt t="4234" x="160338" y="2384425"/>
          <p14:tracePt t="4251" x="196850" y="2276475"/>
          <p14:tracePt t="4266" x="223838" y="2187575"/>
          <p14:tracePt t="4283" x="249238" y="2098675"/>
          <p14:tracePt t="4300" x="285750" y="1973263"/>
          <p14:tracePt t="4318" x="303213" y="1919288"/>
          <p14:tracePt t="4334" x="339725" y="1847850"/>
          <p14:tracePt t="4351" x="357188" y="1785938"/>
          <p14:tracePt t="4366" x="392113" y="1724025"/>
          <p14:tracePt t="4383" x="411163" y="1660525"/>
          <p14:tracePt t="4400" x="446088" y="1608138"/>
          <p14:tracePt t="4400" x="482600" y="1562100"/>
          <p14:tracePt t="4418" x="554038" y="1500188"/>
          <p14:tracePt t="4434" x="633413" y="1428750"/>
          <p14:tracePt t="4450" x="677863" y="1393825"/>
          <p14:tracePt t="4467" x="704850" y="1374775"/>
          <p14:tracePt t="4484" x="714375" y="1366838"/>
          <p14:tracePt t="4499" x="723900" y="1357313"/>
          <p14:tracePt t="4516" x="731838" y="1357313"/>
          <p14:tracePt t="4533" x="723900" y="1357313"/>
          <p14:tracePt t="4873" x="714375" y="1374775"/>
          <p14:tracePt t="4882" x="696913" y="1384300"/>
          <p14:tracePt t="4896" x="677863" y="1411288"/>
          <p14:tracePt t="4903" x="669925" y="1419225"/>
          <p14:tracePt t="4917" x="642938" y="1455738"/>
          <p14:tracePt t="4917" x="625475" y="1465263"/>
          <p14:tracePt t="4935" x="588963" y="1509713"/>
          <p14:tracePt t="4951" x="561975" y="1554163"/>
          <p14:tracePt t="4968" x="534988" y="1598613"/>
          <p14:tracePt t="4984" x="500063" y="1643063"/>
          <p14:tracePt t="5000" x="482600" y="1679575"/>
          <p14:tracePt t="5017" x="473075" y="1714500"/>
          <p14:tracePt t="5017" x="463550" y="1731963"/>
          <p14:tracePt t="5035" x="455613" y="1751013"/>
          <p14:tracePt t="5049" x="446088" y="1812925"/>
          <p14:tracePt t="5067" x="438150" y="1847850"/>
          <p14:tracePt t="5084" x="438150" y="1866900"/>
          <p14:tracePt t="5100" x="428625" y="1893888"/>
          <p14:tracePt t="5117" x="428625" y="1911350"/>
          <p14:tracePt t="5133" x="428625" y="1928813"/>
          <p14:tracePt t="5151" x="428625" y="1955800"/>
          <p14:tracePt t="5167" x="428625" y="1965325"/>
          <p14:tracePt t="5184" x="428625" y="1982788"/>
          <p14:tracePt t="5201" x="428625" y="1990725"/>
          <p14:tracePt t="5216" x="428625" y="2009775"/>
          <p14:tracePt t="5234" x="428625" y="2017713"/>
          <p14:tracePt t="5249" x="428625" y="2027238"/>
          <p14:tracePt t="5274" x="428625" y="2036763"/>
          <p14:tracePt t="25627" x="428625" y="2044700"/>
          <p14:tracePt t="26418" x="428625" y="2054225"/>
          <p14:tracePt t="26495" x="419100" y="2054225"/>
          <p14:tracePt t="26518" x="411163" y="2054225"/>
          <p14:tracePt t="26541" x="411163" y="2062163"/>
          <p14:tracePt t="26549" x="392113" y="2062163"/>
          <p14:tracePt t="26556" x="384175" y="2062163"/>
          <p14:tracePt t="26572" x="384175" y="2071688"/>
          <p14:tracePt t="26583" x="374650" y="2071688"/>
          <p14:tracePt t="26599" x="366713" y="2071688"/>
          <p14:tracePt t="26617" x="347663" y="2089150"/>
          <p14:tracePt t="26635" x="330200" y="2089150"/>
          <p14:tracePt t="26651" x="303213" y="2108200"/>
          <p14:tracePt t="26667" x="285750" y="2108200"/>
          <p14:tracePt t="26684" x="268288" y="2116138"/>
          <p14:tracePt t="26700" x="258763" y="2133600"/>
          <p14:tracePt t="26717" x="241300" y="2143125"/>
          <p14:tracePt t="26734" x="231775" y="2152650"/>
          <p14:tracePt t="26750" x="214313" y="2160588"/>
          <p14:tracePt t="26766" x="204788" y="2170113"/>
          <p14:tracePt t="26782" x="187325" y="2179638"/>
          <p14:tracePt t="26799" x="187325" y="2187575"/>
          <p14:tracePt t="26815" x="177800" y="2197100"/>
          <p14:tracePt t="26834" x="169863" y="2205038"/>
          <p14:tracePt t="26849" x="160338" y="2224088"/>
          <p14:tracePt t="26866" x="152400" y="2251075"/>
          <p14:tracePt t="26885" x="142875" y="2259013"/>
          <p14:tracePt t="26898" x="142875" y="2276475"/>
          <p14:tracePt t="26916" x="133350" y="2295525"/>
          <p14:tracePt t="26933" x="125413" y="2312988"/>
          <p14:tracePt t="26950" x="115888" y="2322513"/>
          <p14:tracePt t="26966" x="115888" y="2330450"/>
          <p14:tracePt t="26983" x="106363" y="2339975"/>
          <p14:tracePt t="26999" x="106363" y="2347913"/>
          <p14:tracePt t="27016" x="98425" y="2366963"/>
          <p14:tracePt t="27033" x="88900" y="2374900"/>
          <p14:tracePt t="27048" x="88900" y="2393950"/>
          <p14:tracePt t="27067" x="80963" y="2401888"/>
          <p14:tracePt t="27083" x="80963" y="2411413"/>
          <p14:tracePt t="27098" x="80963" y="2419350"/>
          <p14:tracePt t="27116" x="71438" y="2438400"/>
          <p14:tracePt t="27133" x="71438" y="2446338"/>
          <p14:tracePt t="27149" x="71438" y="2465388"/>
          <p14:tracePt t="27167" x="71438" y="2473325"/>
          <p14:tracePt t="27183" x="71438" y="2482850"/>
          <p14:tracePt t="27199" x="71438" y="2490788"/>
          <p14:tracePt t="27215" x="71438" y="2509838"/>
          <p14:tracePt t="27232" x="71438" y="2517775"/>
          <p14:tracePt t="27250" x="71438" y="2527300"/>
          <p14:tracePt t="27266" x="71438" y="2536825"/>
          <p14:tracePt t="27283" x="71438" y="2554288"/>
          <p14:tracePt t="27300" x="71438" y="2562225"/>
          <p14:tracePt t="27315" x="71438" y="2571750"/>
          <p14:tracePt t="27332" x="71438" y="2581275"/>
          <p14:tracePt t="27348" x="71438" y="2598738"/>
          <p14:tracePt t="27365" x="71438" y="2625725"/>
          <p14:tracePt t="27384" x="71438" y="2633663"/>
          <p14:tracePt t="27399" x="71438" y="2643188"/>
          <p14:tracePt t="27416" x="71438" y="2652713"/>
          <p14:tracePt t="27432" x="80963" y="2660650"/>
          <p14:tracePt t="27449" x="80963" y="2670175"/>
          <p14:tracePt t="27465" x="88900" y="2679700"/>
          <p14:tracePt t="27483" x="98425" y="2679700"/>
          <p14:tracePt t="27500" x="98425" y="2687638"/>
          <p14:tracePt t="27516" x="98425" y="2697163"/>
          <p14:tracePt t="27545" x="106363" y="2697163"/>
          <p14:tracePt t="27552" x="106363" y="2705100"/>
          <p14:tracePt t="27567" x="106363" y="2714625"/>
          <p14:tracePt t="27606" x="115888" y="2714625"/>
          <p14:tracePt t="27614" x="115888" y="2724150"/>
          <p14:tracePt t="27637" x="125413" y="2724150"/>
          <p14:tracePt t="27644" x="125413" y="2732088"/>
          <p14:tracePt t="27668" x="125413" y="2741613"/>
          <p14:tracePt t="27683" x="133350" y="2741613"/>
          <p14:tracePt t="27691" x="133350" y="2751138"/>
          <p14:tracePt t="27722" x="142875" y="2759075"/>
          <p14:tracePt t="27753" x="142875" y="2768600"/>
          <p14:tracePt t="27776" x="142875" y="2776538"/>
          <p14:tracePt t="27783" x="152400" y="2776538"/>
          <p14:tracePt t="27799" x="160338" y="2786063"/>
          <p14:tracePt t="27816" x="169863" y="2795588"/>
          <p14:tracePt t="27833" x="177800" y="2795588"/>
          <p14:tracePt t="27848" x="177800" y="2803525"/>
          <p14:tracePt t="27865" x="187325" y="2803525"/>
          <p14:tracePt t="27882" x="204788" y="2813050"/>
          <p14:tracePt t="27900" x="214313" y="2813050"/>
          <p14:tracePt t="27922" x="214313" y="2822575"/>
          <p14:tracePt t="27932" x="223838" y="2822575"/>
          <p14:tracePt t="27961" x="231775" y="2822575"/>
          <p14:tracePt t="28000" x="241300" y="2822575"/>
          <p14:tracePt t="28015" x="249238" y="2822575"/>
          <p14:tracePt t="28031" x="258763" y="2822575"/>
          <p14:tracePt t="28054" x="268288" y="2822575"/>
          <p14:tracePt t="28077" x="276225" y="2822575"/>
          <p14:tracePt t="28100" x="285750" y="2822575"/>
          <p14:tracePt t="28154" x="295275" y="2822575"/>
          <p14:tracePt t="28224" x="303213" y="2822575"/>
          <p14:tracePt t="37153" x="295275" y="2822575"/>
          <p14:tracePt t="37283" x="285750" y="2822575"/>
          <p14:tracePt t="37290" x="268288" y="2840038"/>
          <p14:tracePt t="37300" x="249238" y="2847975"/>
          <p14:tracePt t="37316" x="231775" y="2857500"/>
          <p14:tracePt t="37333" x="214313" y="2867025"/>
          <p14:tracePt t="37349" x="196850" y="2884488"/>
          <p14:tracePt t="37366" x="169863" y="2911475"/>
          <p14:tracePt t="37383" x="152400" y="2919413"/>
          <p14:tracePt t="37400" x="142875" y="2938463"/>
          <p14:tracePt t="37416" x="125413" y="2946400"/>
          <p14:tracePt t="37433" x="106363" y="2965450"/>
          <p14:tracePt t="37449" x="98425" y="2982913"/>
          <p14:tracePt t="37465" x="88900" y="3000375"/>
          <p14:tracePt t="37465" x="80963" y="3009900"/>
          <p14:tracePt t="37484" x="61913" y="3027363"/>
          <p14:tracePt t="37500" x="61913" y="3044825"/>
          <p14:tracePt t="37516" x="53975" y="3054350"/>
          <p14:tracePt t="37533" x="44450" y="3062288"/>
          <p14:tracePt t="37549" x="34925" y="3081338"/>
          <p14:tracePt t="37566" x="26988" y="3089275"/>
          <p14:tracePt t="37566" x="26988" y="3098800"/>
          <p14:tracePt t="37584" x="26988" y="3116263"/>
          <p14:tracePt t="37600" x="17463" y="3125788"/>
          <p14:tracePt t="37617" x="17463" y="3143250"/>
          <p14:tracePt t="37633" x="9525" y="3152775"/>
          <p14:tracePt t="37649" x="9525" y="3170238"/>
          <p14:tracePt t="37665" x="9525" y="3187700"/>
          <p14:tracePt t="37683" x="0" y="3214688"/>
          <p14:tracePt t="37700" x="0" y="3232150"/>
          <p14:tracePt t="37717" x="0" y="3241675"/>
          <p14:tracePt t="37733" x="0" y="3251200"/>
          <p14:tracePt t="37749" x="0" y="3259138"/>
          <p14:tracePt t="37765" x="0" y="3268663"/>
          <p14:tracePt t="37782" x="0" y="3276600"/>
          <p14:tracePt t="37799" x="0" y="3295650"/>
          <p14:tracePt t="37817" x="0" y="3303588"/>
          <p14:tracePt t="37833" x="0" y="3313113"/>
          <p14:tracePt t="37854" x="0" y="3322638"/>
          <p14:tracePt t="37878" x="0" y="3330575"/>
          <p14:tracePt t="37885" x="0" y="3340100"/>
          <p14:tracePt t="37908" x="0" y="3348038"/>
          <p14:tracePt t="37924" x="0" y="3357563"/>
          <p14:tracePt t="37939" x="0" y="3367088"/>
          <p14:tracePt t="37954" x="0" y="3375025"/>
          <p14:tracePt t="37970" x="0" y="3384550"/>
          <p14:tracePt t="37993" x="9525" y="3394075"/>
          <p14:tracePt t="38016" x="9525" y="3402013"/>
          <p14:tracePt t="38024" x="9525" y="3411538"/>
          <p14:tracePt t="38055" x="17463" y="3411538"/>
          <p14:tracePt t="38063" x="17463" y="3419475"/>
          <p14:tracePt t="38078" x="26988" y="3419475"/>
          <p14:tracePt t="38109" x="26988" y="3429000"/>
          <p14:tracePt t="38116" x="26988" y="3438525"/>
          <p14:tracePt t="38133" x="26988" y="3446463"/>
          <p14:tracePt t="38155" x="34925" y="3446463"/>
          <p14:tracePt t="38171" x="34925" y="3455988"/>
          <p14:tracePt t="38194" x="44450" y="3455988"/>
          <p14:tracePt t="38201" x="44450" y="3465513"/>
          <p14:tracePt t="38215" x="53975" y="3473450"/>
          <p14:tracePt t="38233" x="53975" y="3482975"/>
          <p14:tracePt t="38249" x="61913" y="3490913"/>
          <p14:tracePt t="38266" x="71438" y="3490913"/>
          <p14:tracePt t="38286" x="80963" y="3500438"/>
          <p14:tracePt t="38298" x="80963" y="3509963"/>
          <p14:tracePt t="38316" x="88900" y="3517900"/>
          <p14:tracePt t="38333" x="98425" y="3517900"/>
          <p14:tracePt t="38350" x="106363" y="3527425"/>
          <p14:tracePt t="38366" x="115888" y="3536950"/>
          <p14:tracePt t="38382" x="115888" y="3544888"/>
          <p14:tracePt t="38398" x="125413" y="3554413"/>
          <p14:tracePt t="38415" x="133350" y="3554413"/>
          <p14:tracePt t="38432" x="133350" y="3562350"/>
          <p14:tracePt t="38449" x="142875" y="3562350"/>
          <p14:tracePt t="38467" x="152400" y="3562350"/>
          <p14:tracePt t="38483" x="152400" y="3571875"/>
          <p14:tracePt t="38498" x="160338" y="3571875"/>
          <p14:tracePt t="38516" x="160338" y="3581400"/>
          <p14:tracePt t="38534" x="169863" y="3589338"/>
          <p14:tracePt t="38551" x="177800" y="3589338"/>
          <p14:tracePt t="38573" x="187325" y="3589338"/>
          <p14:tracePt t="38584" x="187325" y="3598863"/>
          <p14:tracePt t="38599" x="196850" y="3598863"/>
          <p14:tracePt t="38658" x="204788" y="3598863"/>
          <p14:tracePt t="38681" x="214313" y="3598863"/>
          <p14:tracePt t="38705" x="223838" y="3598863"/>
          <p14:tracePt t="38712" x="231775" y="3598863"/>
          <p14:tracePt t="38743" x="241300" y="3598863"/>
          <p14:tracePt t="38759" x="249238" y="3598863"/>
          <p14:tracePt t="38774" x="258763" y="3598863"/>
          <p14:tracePt t="38784" x="268288" y="3598863"/>
          <p14:tracePt t="45998" x="241300" y="3598863"/>
          <p14:tracePt t="46821" x="214313" y="3608388"/>
          <p14:tracePt t="46829" x="160338" y="3616325"/>
          <p14:tracePt t="46837" x="125413" y="3625850"/>
          <p14:tracePt t="46850" x="71438" y="3643313"/>
          <p14:tracePt t="46850" x="44450" y="3652838"/>
          <p14:tracePt t="46868" x="17463" y="3670300"/>
          <p14:tracePt t="46885" x="0" y="3679825"/>
          <p14:tracePt t="46902" x="0" y="3705225"/>
          <p14:tracePt t="46917" x="0" y="3724275"/>
          <p14:tracePt t="46934" x="0" y="3741738"/>
          <p14:tracePt t="46950" x="0" y="3768725"/>
          <p14:tracePt t="46950" x="0" y="3786188"/>
          <p14:tracePt t="46969" x="0" y="3803650"/>
          <p14:tracePt t="46985" x="0" y="3813175"/>
          <p14:tracePt t="47000" x="0" y="3830638"/>
          <p14:tracePt t="47017" x="0" y="3840163"/>
          <p14:tracePt t="47033" x="0" y="3848100"/>
          <p14:tracePt t="47049" x="0" y="3867150"/>
          <p14:tracePt t="47067" x="0" y="3929063"/>
          <p14:tracePt t="47085" x="0" y="3973513"/>
          <p14:tracePt t="47101" x="0" y="4017963"/>
          <p14:tracePt t="47117" x="0" y="4054475"/>
          <p14:tracePt t="47134" x="0" y="4081463"/>
          <p14:tracePt t="47150" x="0" y="4098925"/>
          <p14:tracePt t="47167" x="0" y="4116388"/>
          <p14:tracePt t="47167" x="0" y="4125913"/>
          <p14:tracePt t="47185" x="0" y="4143375"/>
          <p14:tracePt t="47201" x="0" y="4160838"/>
          <p14:tracePt t="47217" x="0" y="4170363"/>
          <p14:tracePt t="47233" x="0" y="4187825"/>
          <p14:tracePt t="47250" x="0" y="4224338"/>
          <p14:tracePt t="47267" x="0" y="4241800"/>
          <p14:tracePt t="47267" x="0" y="4251325"/>
          <p14:tracePt t="47285" x="0" y="4276725"/>
          <p14:tracePt t="47301" x="0" y="4295775"/>
          <p14:tracePt t="47317" x="0" y="4313238"/>
          <p14:tracePt t="47334" x="0" y="4322763"/>
          <p14:tracePt t="47349" x="0" y="4330700"/>
          <p14:tracePt t="47366" x="9525" y="4348163"/>
          <p14:tracePt t="47385" x="9525" y="4357688"/>
          <p14:tracePt t="47401" x="17463" y="4367213"/>
          <p14:tracePt t="47418" x="17463" y="4375150"/>
          <p14:tracePt t="47434" x="26988" y="4384675"/>
          <p14:tracePt t="47450" x="26988" y="4394200"/>
          <p14:tracePt t="47470" x="26988" y="4402138"/>
          <p14:tracePt t="47485" x="34925" y="4402138"/>
          <p14:tracePt t="47499" x="44450" y="4411663"/>
          <p14:tracePt t="47517" x="44450" y="4419600"/>
          <p14:tracePt t="47534" x="53975" y="4429125"/>
          <p14:tracePt t="47552" x="53975" y="4438650"/>
          <p14:tracePt t="47578" x="61913" y="4438650"/>
          <p14:tracePt t="47585" x="71438" y="4438650"/>
          <p14:tracePt t="47609" x="80963" y="4446588"/>
          <p14:tracePt t="47624" x="80963" y="4456113"/>
          <p14:tracePt t="47640" x="88900" y="4456113"/>
          <p14:tracePt t="47650" x="98425" y="4456113"/>
          <p14:tracePt t="47671" x="98425" y="4465638"/>
          <p14:tracePt t="47686" x="115888" y="4465638"/>
          <p14:tracePt t="47700" x="125413" y="4465638"/>
          <p14:tracePt t="47718" x="142875" y="4465638"/>
          <p14:tracePt t="47735" x="152400" y="4465638"/>
          <p14:tracePt t="47755" x="160338" y="4465638"/>
          <p14:tracePt t="47766" x="169863" y="4465638"/>
          <p14:tracePt t="47787" x="177800" y="4465638"/>
          <p14:tracePt t="47800" x="187325" y="4465638"/>
          <p14:tracePt t="47818" x="196850" y="4465638"/>
          <p14:tracePt t="47835" x="204788" y="4465638"/>
          <p14:tracePt t="47850" x="214313" y="4465638"/>
          <p14:tracePt t="47867" x="223838" y="4465638"/>
          <p14:tracePt t="47883" x="231775" y="4465638"/>
          <p14:tracePt t="47899" x="249238" y="4465638"/>
          <p14:tracePt t="47899" x="258763" y="4465638"/>
          <p14:tracePt t="47918" x="276225" y="4465638"/>
          <p14:tracePt t="47935" x="285750" y="4465638"/>
          <p14:tracePt t="47950" x="295275" y="4465638"/>
          <p14:tracePt t="47967" x="303213" y="4465638"/>
          <p14:tracePt t="47995" x="312738" y="4465638"/>
          <p14:tracePt t="55947" x="303213" y="4473575"/>
          <p14:tracePt t="56521" x="303213" y="4483100"/>
          <p14:tracePt t="56528" x="295275" y="4483100"/>
          <p14:tracePt t="56536" x="285750" y="4491038"/>
          <p14:tracePt t="56550" x="276225" y="4510088"/>
          <p14:tracePt t="56550" x="268288" y="4510088"/>
          <p14:tracePt t="56568" x="249238" y="4527550"/>
          <p14:tracePt t="56585" x="241300" y="4537075"/>
          <p14:tracePt t="56601" x="241300" y="4554538"/>
          <p14:tracePt t="56617" x="223838" y="4562475"/>
          <p14:tracePt t="56634" x="223838" y="4581525"/>
          <p14:tracePt t="56651" x="214313" y="4598988"/>
          <p14:tracePt t="56651" x="204788" y="4608513"/>
          <p14:tracePt t="56669" x="196850" y="4616450"/>
          <p14:tracePt t="56684" x="187325" y="4633913"/>
          <p14:tracePt t="56700" x="187325" y="4643438"/>
          <p14:tracePt t="56716" x="177800" y="4652963"/>
          <p14:tracePt t="56733" x="169863" y="4660900"/>
          <p14:tracePt t="56749" x="169863" y="4670425"/>
          <p14:tracePt t="56766" x="160338" y="4679950"/>
          <p14:tracePt t="56784" x="160338" y="4687888"/>
          <p14:tracePt t="56800" x="152400" y="4705350"/>
          <p14:tracePt t="56817" x="142875" y="4714875"/>
          <p14:tracePt t="56833" x="133350" y="4732338"/>
          <p14:tracePt t="56850" x="125413" y="4751388"/>
          <p14:tracePt t="56867" x="115888" y="4768850"/>
          <p14:tracePt t="56885" x="106363" y="4786313"/>
          <p14:tracePt t="56901" x="106363" y="4795838"/>
          <p14:tracePt t="56917" x="98425" y="4803775"/>
          <p14:tracePt t="56934" x="98425" y="4822825"/>
          <p14:tracePt t="56950" x="98425" y="4830763"/>
          <p14:tracePt t="56966" x="98425" y="4840288"/>
          <p14:tracePt t="56984" x="88900" y="4857750"/>
          <p14:tracePt t="57001" x="88900" y="4867275"/>
          <p14:tracePt t="57017" x="88900" y="4884738"/>
          <p14:tracePt t="57034" x="88900" y="4894263"/>
          <p14:tracePt t="57049" x="80963" y="4902200"/>
          <p14:tracePt t="57066" x="71438" y="4919663"/>
          <p14:tracePt t="57066" x="71438" y="4929188"/>
          <p14:tracePt t="57085" x="71438" y="4938713"/>
          <p14:tracePt t="57101" x="71438" y="4946650"/>
          <p14:tracePt t="57117" x="71438" y="4956175"/>
          <p14:tracePt t="57133" x="71438" y="4965700"/>
          <p14:tracePt t="57151" x="71438" y="4973638"/>
          <p14:tracePt t="57170" x="71438" y="4983163"/>
          <p14:tracePt t="57193" x="71438" y="4991100"/>
          <p14:tracePt t="57201" x="71438" y="5000625"/>
          <p14:tracePt t="57224" x="71438" y="5010150"/>
          <p14:tracePt t="57239" x="71438" y="5018088"/>
          <p14:tracePt t="57255" x="71438" y="5027613"/>
          <p14:tracePt t="57270" x="71438" y="5037138"/>
          <p14:tracePt t="57283" x="71438" y="5045075"/>
          <p14:tracePt t="57299" x="80963" y="5062538"/>
          <p14:tracePt t="57318" x="80963" y="5072063"/>
          <p14:tracePt t="57334" x="80963" y="5081588"/>
          <p14:tracePt t="57350" x="88900" y="5089525"/>
          <p14:tracePt t="57367" x="88900" y="5099050"/>
          <p14:tracePt t="57386" x="98425" y="5099050"/>
          <p14:tracePt t="57400" x="98425" y="5108575"/>
          <p14:tracePt t="57417" x="106363" y="5116513"/>
          <p14:tracePt t="57434" x="115888" y="5116513"/>
          <p14:tracePt t="57455" x="115888" y="5126038"/>
          <p14:tracePt t="57471" x="115888" y="5133975"/>
          <p14:tracePt t="57502" x="125413" y="5133975"/>
          <p14:tracePt t="57517" x="125413" y="5143500"/>
          <p14:tracePt t="57533" x="125413" y="5153025"/>
          <p14:tracePt t="57551" x="133350" y="5153025"/>
          <p14:tracePt t="57571" x="133350" y="5160963"/>
          <p14:tracePt t="57579" x="133350" y="5170488"/>
          <p14:tracePt t="57610" x="142875" y="5170488"/>
          <p14:tracePt t="57625" x="142875" y="5180013"/>
          <p14:tracePt t="57633" x="142875" y="5187950"/>
          <p14:tracePt t="57749" x="152400" y="5187950"/>
          <p14:tracePt t="57756" x="152400" y="5197475"/>
          <p14:tracePt t="57795" x="160338" y="5197475"/>
          <p14:tracePt t="57834" x="160338" y="5205413"/>
          <p14:tracePt t="57842" x="160338" y="5214938"/>
          <p14:tracePt t="57888" x="169863" y="5214938"/>
          <p14:tracePt t="57895" x="169863" y="5224463"/>
          <p14:tracePt t="57919" x="177800" y="5224463"/>
          <p14:tracePt t="57958" x="177800" y="5232400"/>
          <p14:tracePt t="57966" x="187325" y="5232400"/>
          <p14:tracePt t="57973" x="196850" y="5232400"/>
          <p14:tracePt t="65968" x="196850" y="5241925"/>
          <p14:tracePt t="66267" x="196850" y="5251450"/>
          <p14:tracePt t="66306" x="187325" y="5259388"/>
          <p14:tracePt t="66321" x="177800" y="5268913"/>
          <p14:tracePt t="66336" x="169863" y="5268913"/>
          <p14:tracePt t="66344" x="152400" y="5286375"/>
          <p14:tracePt t="66352" x="142875" y="5286375"/>
          <p14:tracePt t="66366" x="88900" y="5322888"/>
          <p14:tracePt t="66384" x="71438" y="5330825"/>
          <p14:tracePt t="66401" x="61913" y="5340350"/>
          <p14:tracePt t="66418" x="53975" y="5348288"/>
          <p14:tracePt t="66434" x="34925" y="5357813"/>
          <p14:tracePt t="66450" x="26988" y="5375275"/>
          <p14:tracePt t="66466" x="9525" y="5402263"/>
          <p14:tracePt t="66485" x="0" y="5411788"/>
          <p14:tracePt t="66501" x="0" y="5429250"/>
          <p14:tracePt t="66517" x="0" y="5446713"/>
          <p14:tracePt t="66534" x="0" y="5465763"/>
          <p14:tracePt t="66550" x="0" y="5491163"/>
          <p14:tracePt t="66567" x="0" y="5518150"/>
          <p14:tracePt t="66585" x="0" y="5537200"/>
          <p14:tracePt t="66601" x="0" y="5554663"/>
          <p14:tracePt t="66617" x="0" y="5572125"/>
          <p14:tracePt t="66634" x="0" y="5589588"/>
          <p14:tracePt t="66649" x="0" y="5599113"/>
          <p14:tracePt t="66668" x="0" y="5616575"/>
          <p14:tracePt t="66668" x="0" y="5626100"/>
          <p14:tracePt t="66685" x="0" y="5643563"/>
          <p14:tracePt t="66701" x="0" y="5653088"/>
          <p14:tracePt t="66717" x="0" y="5680075"/>
          <p14:tracePt t="66734" x="0" y="5697538"/>
          <p14:tracePt t="66749" x="0" y="5705475"/>
          <p14:tracePt t="66766" x="0" y="5724525"/>
          <p14:tracePt t="66766" x="0" y="5732463"/>
          <p14:tracePt t="66785" x="0" y="5751513"/>
          <p14:tracePt t="66801" x="0" y="5759450"/>
          <p14:tracePt t="66817" x="0" y="5776913"/>
          <p14:tracePt t="66834" x="9525" y="5786438"/>
          <p14:tracePt t="66850" x="9525" y="5803900"/>
          <p14:tracePt t="66866" x="9525" y="5813425"/>
          <p14:tracePt t="66884" x="17463" y="5830888"/>
          <p14:tracePt t="66902" x="26988" y="5840413"/>
          <p14:tracePt t="66917" x="26988" y="5848350"/>
          <p14:tracePt t="66933" x="26988" y="5857875"/>
          <p14:tracePt t="66949" x="34925" y="5867400"/>
          <p14:tracePt t="66966" x="34925" y="5875338"/>
          <p14:tracePt t="66983" x="44450" y="5884863"/>
          <p14:tracePt t="67001" x="44450" y="5894388"/>
          <p14:tracePt t="67017" x="44450" y="5902325"/>
          <p14:tracePt t="67034" x="53975" y="5919788"/>
          <p14:tracePt t="67050" x="61913" y="5919788"/>
          <p14:tracePt t="67066" x="71438" y="5929313"/>
          <p14:tracePt t="67084" x="71438" y="5938838"/>
          <p14:tracePt t="67100" x="80963" y="5938838"/>
          <p14:tracePt t="67117" x="88900" y="5946775"/>
          <p14:tracePt t="67134" x="98425" y="5956300"/>
          <p14:tracePt t="67151" x="106363" y="5965825"/>
          <p14:tracePt t="67171" x="115888" y="5965825"/>
          <p14:tracePt t="67202" x="115888" y="5973763"/>
          <p14:tracePt t="67209" x="125413" y="5973763"/>
          <p14:tracePt t="67225" x="133350" y="5973763"/>
          <p14:tracePt t="67240" x="133350" y="5983288"/>
          <p14:tracePt t="67251" x="142875" y="5991225"/>
          <p14:tracePt t="67267" x="152400" y="5991225"/>
          <p14:tracePt t="67286" x="160338" y="6000750"/>
          <p14:tracePt t="67302" x="169863" y="6000750"/>
          <p14:tracePt t="67318" x="177800" y="6000750"/>
          <p14:tracePt t="67335" x="177800" y="6010275"/>
          <p14:tracePt t="67350" x="196850" y="6010275"/>
          <p14:tracePt t="67367" x="204788" y="6010275"/>
          <p14:tracePt t="67383" x="214313" y="6018213"/>
          <p14:tracePt t="67399" x="223838" y="6018213"/>
          <p14:tracePt t="67417" x="241300" y="6027738"/>
          <p14:tracePt t="67435" x="249238" y="6027738"/>
          <p14:tracePt t="67450" x="258763" y="6027738"/>
          <p14:tracePt t="67472" x="268288" y="6037263"/>
          <p14:tracePt t="67483" x="276225" y="6037263"/>
          <p14:tracePt t="67518" x="276225" y="6045200"/>
          <p14:tracePt t="67525" x="285750" y="6045200"/>
          <p14:tracePt t="67551" x="285750" y="6054725"/>
          <p14:tracePt t="67580" x="295275" y="6054725"/>
          <p14:tracePt t="67588" x="295275" y="6062663"/>
          <p14:tracePt t="67603" x="303213" y="60626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9956" y="404664"/>
            <a:ext cx="816787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check your answers!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48" y="1673656"/>
            <a:ext cx="67687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name of the school?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time is the bazaar?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is the fruit cake with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win at the bazaar?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buy at the bazaar?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in the jar?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6100" y="2060848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the school is Greenhill School.</a:t>
            </a:r>
            <a:endParaRPr lang="en-GB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316" y="2492896"/>
            <a:ext cx="5138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Bazaar is at 2 o’clock.</a:t>
            </a:r>
            <a:endParaRPr lang="en-GB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249" y="3690828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fruitcake is with pineapples and mangoes.</a:t>
            </a:r>
            <a:endParaRPr lang="en-GB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436" y="4198659"/>
            <a:ext cx="50994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win a teddy bear.</a:t>
            </a:r>
            <a:endParaRPr lang="en-GB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0136" y="534929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buy toys and games at the bazaar.</a:t>
            </a:r>
            <a:endParaRPr lang="en-GB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762" y="5844675"/>
            <a:ext cx="4971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peas in the jar.</a:t>
            </a:r>
            <a:endParaRPr lang="en-GB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944704"/>
      </p:ext>
    </p:extLst>
  </p:cSld>
  <p:clrMapOvr>
    <a:masterClrMapping/>
  </p:clrMapOvr>
  <p:transition spd="slow" advTm="1182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  <p:extLst>
    <p:ext uri="{3A86A75C-4F4B-4683-9AE1-C65F6400EC91}">
      <p14:laserTraceLst xmlns:p14="http://schemas.microsoft.com/office/powerpoint/2010/main">
        <p14:tracePtLst>
          <p14:tracePt t="2667" x="303213" y="6054725"/>
          <p14:tracePt t="3034" x="303213" y="6045200"/>
          <p14:tracePt t="3042" x="285750" y="6037263"/>
          <p14:tracePt t="3050" x="276225" y="6010275"/>
          <p14:tracePt t="3066" x="249238" y="5973763"/>
          <p14:tracePt t="3084" x="214313" y="5929313"/>
          <p14:tracePt t="3099" x="169863" y="5848350"/>
          <p14:tracePt t="3116" x="115888" y="5759450"/>
          <p14:tracePt t="3116" x="88900" y="5715000"/>
          <p14:tracePt t="3134" x="34925" y="5608638"/>
          <p14:tracePt t="3151" x="0" y="5491163"/>
          <p14:tracePt t="3167" x="0" y="5357813"/>
          <p14:tracePt t="3183" x="0" y="5197475"/>
          <p14:tracePt t="3199" x="0" y="5037138"/>
          <p14:tracePt t="3216" x="0" y="4875213"/>
          <p14:tracePt t="3216" x="0" y="4803775"/>
          <p14:tracePt t="3234" x="0" y="4741863"/>
          <p14:tracePt t="3249" x="0" y="4537075"/>
          <p14:tracePt t="3267" x="0" y="4348163"/>
          <p14:tracePt t="3284" x="0" y="4179888"/>
          <p14:tracePt t="3301" x="0" y="4017963"/>
          <p14:tracePt t="3316" x="0" y="3867150"/>
          <p14:tracePt t="3333" x="0" y="3697288"/>
          <p14:tracePt t="3333" x="0" y="3616325"/>
          <p14:tracePt t="3351" x="0" y="3473450"/>
          <p14:tracePt t="3367" x="0" y="3340100"/>
          <p14:tracePt t="3383" x="0" y="3187700"/>
          <p14:tracePt t="3400" x="9525" y="3027363"/>
          <p14:tracePt t="3416" x="53975" y="2867025"/>
          <p14:tracePt t="3433" x="106363" y="2732088"/>
          <p14:tracePt t="3450" x="169863" y="2536825"/>
          <p14:tracePt t="3467" x="196850" y="2482850"/>
          <p14:tracePt t="3483" x="196850" y="2465388"/>
          <p14:tracePt t="3500" x="196850" y="2455863"/>
          <p14:tracePt t="3516" x="196850" y="2446338"/>
          <p14:tracePt t="3876" x="196850" y="2438400"/>
          <p14:tracePt t="3890" x="196850" y="2428875"/>
          <p14:tracePt t="3906" x="196850" y="2419350"/>
          <p14:tracePt t="3916" x="196850" y="2411413"/>
          <p14:tracePt t="3932" x="196850" y="2393950"/>
          <p14:tracePt t="3949" x="196850" y="2366963"/>
          <p14:tracePt t="3966" x="187325" y="2347913"/>
          <p14:tracePt t="3966" x="177800" y="2339975"/>
          <p14:tracePt t="3984" x="169863" y="2312988"/>
          <p14:tracePt t="4000" x="160338" y="2295525"/>
          <p14:tracePt t="4016" x="152400" y="2268538"/>
          <p14:tracePt t="4034" x="142875" y="2251075"/>
          <p14:tracePt t="4049" x="142875" y="2232025"/>
          <p14:tracePt t="4066" x="142875" y="2214563"/>
          <p14:tracePt t="4085" x="142875" y="2205038"/>
          <p14:tracePt t="4100" x="133350" y="2197100"/>
          <p14:tracePt t="4116" x="133350" y="2179638"/>
          <p14:tracePt t="4134" x="133350" y="2170113"/>
          <p14:tracePt t="4153" x="133350" y="2160588"/>
          <p14:tracePt t="4192" x="133350" y="2152650"/>
          <p14:tracePt t="4254" x="125413" y="2152650"/>
          <p14:tracePt t="4269" x="125413" y="2143125"/>
          <p14:tracePt t="4301" x="115888" y="2143125"/>
          <p14:tracePt t="4316" x="115888" y="2133600"/>
          <p14:tracePt t="4323" x="115888" y="2125663"/>
          <p14:tracePt t="4347" x="115888" y="2116138"/>
          <p14:tracePt t="4378" x="115888" y="2108200"/>
          <p14:tracePt t="4393" x="115888" y="2098675"/>
          <p14:tracePt t="4401" x="115888" y="2089150"/>
          <p14:tracePt t="4417" x="115888" y="2071688"/>
          <p14:tracePt t="4439" x="115888" y="2062163"/>
          <p14:tracePt t="4463" x="115888" y="2054225"/>
          <p14:tracePt t="4493" x="115888" y="2044700"/>
          <p14:tracePt t="4524" x="115888" y="2036763"/>
          <p14:tracePt t="13696" x="125413" y="2036763"/>
          <p14:tracePt t="14247" x="125413" y="2044700"/>
          <p14:tracePt t="14263" x="125413" y="2054225"/>
          <p14:tracePt t="14286" x="133350" y="2054225"/>
          <p14:tracePt t="14293" x="133350" y="2062163"/>
          <p14:tracePt t="14301" x="133350" y="2071688"/>
          <p14:tracePt t="14317" x="133350" y="2081213"/>
          <p14:tracePt t="14334" x="133350" y="2089150"/>
          <p14:tracePt t="14350" x="133350" y="2098675"/>
          <p14:tracePt t="14365" x="133350" y="2108200"/>
          <p14:tracePt t="14382" x="133350" y="2125663"/>
          <p14:tracePt t="14399" x="133350" y="2133600"/>
          <p14:tracePt t="14416" x="133350" y="2160588"/>
          <p14:tracePt t="14434" x="133350" y="2179638"/>
          <p14:tracePt t="14450" x="142875" y="2187575"/>
          <p14:tracePt t="14467" x="142875" y="2205038"/>
          <p14:tracePt t="14482" x="142875" y="2214563"/>
          <p14:tracePt t="14499" x="142875" y="2224088"/>
          <p14:tracePt t="14516" x="142875" y="2241550"/>
          <p14:tracePt t="14534" x="142875" y="2251075"/>
          <p14:tracePt t="14549" x="142875" y="2268538"/>
          <p14:tracePt t="14567" x="142875" y="2276475"/>
          <p14:tracePt t="14583" x="142875" y="2295525"/>
          <p14:tracePt t="14599" x="142875" y="2303463"/>
          <p14:tracePt t="14615" x="142875" y="2312988"/>
          <p14:tracePt t="14634" x="142875" y="2330450"/>
          <p14:tracePt t="14650" x="142875" y="2347913"/>
          <p14:tracePt t="14666" x="142875" y="2366963"/>
          <p14:tracePt t="14683" x="142875" y="2374900"/>
          <p14:tracePt t="14699" x="142875" y="2384425"/>
          <p14:tracePt t="14716" x="142875" y="2401888"/>
          <p14:tracePt t="14716" x="142875" y="2411413"/>
          <p14:tracePt t="14734" x="142875" y="2419350"/>
          <p14:tracePt t="14750" x="142875" y="2428875"/>
          <p14:tracePt t="14766" x="142875" y="2438400"/>
          <p14:tracePt t="14782" x="142875" y="2446338"/>
          <p14:tracePt t="14799" x="142875" y="2455863"/>
          <p14:tracePt t="14815" x="142875" y="2473325"/>
          <p14:tracePt t="14832" x="142875" y="2482850"/>
          <p14:tracePt t="14850" x="142875" y="2490788"/>
          <p14:tracePt t="14866" x="142875" y="2500313"/>
          <p14:tracePt t="14883" x="142875" y="2509838"/>
          <p14:tracePt t="14899" x="142875" y="2517775"/>
          <p14:tracePt t="14915" x="142875" y="2536825"/>
          <p14:tracePt t="14933" x="142875" y="2554288"/>
          <p14:tracePt t="14951" x="142875" y="2571750"/>
          <p14:tracePt t="14967" x="133350" y="2571750"/>
          <p14:tracePt t="14983" x="133350" y="2581275"/>
          <p14:tracePt t="14999" x="133350" y="2589213"/>
          <p14:tracePt t="15015" x="133350" y="2598738"/>
          <p14:tracePt t="15032" x="133350" y="2608263"/>
          <p14:tracePt t="15049" x="125413" y="2625725"/>
          <p14:tracePt t="15067" x="125413" y="2633663"/>
          <p14:tracePt t="15097" x="125413" y="2643188"/>
          <p14:tracePt t="15182" x="125413" y="2652713"/>
          <p14:tracePt t="15205" x="125413" y="2660650"/>
          <p14:tracePt t="15228" x="125413" y="2670175"/>
          <p14:tracePt t="15243" x="125413" y="2679700"/>
          <p14:tracePt t="15266" x="125413" y="2687638"/>
          <p14:tracePt t="15313" x="125413" y="2697163"/>
          <p14:tracePt t="15359" x="125413" y="2705100"/>
          <p14:tracePt t="15383" x="125413" y="2714625"/>
          <p14:tracePt t="15429" x="125413" y="2724150"/>
          <p14:tracePt t="15475" x="125413" y="2732088"/>
          <p14:tracePt t="15521" x="125413" y="2741613"/>
          <p14:tracePt t="15606" x="115888" y="2741613"/>
          <p14:tracePt t="15668" x="115888" y="2751138"/>
          <p14:tracePt t="34647" x="115888" y="2759075"/>
          <p14:tracePt t="35405" x="115888" y="2768600"/>
          <p14:tracePt t="35467" x="115888" y="2776538"/>
          <p14:tracePt t="35491" x="115888" y="2786063"/>
          <p14:tracePt t="35529" x="115888" y="2795588"/>
          <p14:tracePt t="35544" x="115888" y="2803525"/>
          <p14:tracePt t="35567" x="106363" y="2803525"/>
          <p14:tracePt t="35575" x="106363" y="2813050"/>
          <p14:tracePt t="35585" x="98425" y="2822575"/>
          <p14:tracePt t="35602" x="98425" y="2830513"/>
          <p14:tracePt t="35617" x="80963" y="2847975"/>
          <p14:tracePt t="35634" x="61913" y="2857500"/>
          <p14:tracePt t="35651" x="61913" y="2874963"/>
          <p14:tracePt t="35651" x="53975" y="2874963"/>
          <p14:tracePt t="35668" x="34925" y="2894013"/>
          <p14:tracePt t="35685" x="34925" y="2901950"/>
          <p14:tracePt t="35701" x="26988" y="2919413"/>
          <p14:tracePt t="35717" x="9525" y="2928938"/>
          <p14:tracePt t="35734" x="9525" y="2955925"/>
          <p14:tracePt t="35750" x="0" y="2973388"/>
          <p14:tracePt t="35768" x="0" y="3009900"/>
          <p14:tracePt t="35785" x="0" y="3027363"/>
          <p14:tracePt t="35800" x="0" y="3054350"/>
          <p14:tracePt t="35818" x="0" y="3071813"/>
          <p14:tracePt t="35834" x="0" y="3081338"/>
          <p14:tracePt t="35850" x="0" y="3098800"/>
          <p14:tracePt t="35867" x="0" y="3116263"/>
          <p14:tracePt t="35867" x="0" y="3125788"/>
          <p14:tracePt t="35885" x="0" y="3133725"/>
          <p14:tracePt t="35901" x="0" y="3152775"/>
          <p14:tracePt t="35916" x="0" y="3170238"/>
          <p14:tracePt t="35934" x="0" y="3187700"/>
          <p14:tracePt t="35950" x="0" y="3205163"/>
          <p14:tracePt t="35967" x="0" y="3224213"/>
          <p14:tracePt t="35967" x="0" y="3241675"/>
          <p14:tracePt t="35985" x="0" y="3251200"/>
          <p14:tracePt t="36002" x="0" y="3259138"/>
          <p14:tracePt t="36017" x="0" y="3276600"/>
          <p14:tracePt t="36035" x="0" y="3286125"/>
          <p14:tracePt t="36054" x="0" y="3295650"/>
          <p14:tracePt t="36070" x="0" y="3303588"/>
          <p14:tracePt t="36093" x="0" y="3313113"/>
          <p14:tracePt t="36103" x="0" y="3322638"/>
          <p14:tracePt t="36118" x="0" y="3330575"/>
          <p14:tracePt t="36134" x="0" y="3340100"/>
          <p14:tracePt t="36150" x="0" y="3348038"/>
          <p14:tracePt t="36167" x="0" y="3367088"/>
          <p14:tracePt t="36186" x="0" y="3375025"/>
          <p14:tracePt t="36201" x="0" y="3384550"/>
          <p14:tracePt t="36217" x="0" y="3402013"/>
          <p14:tracePt t="36235" x="0" y="3411538"/>
          <p14:tracePt t="36255" x="0" y="3419475"/>
          <p14:tracePt t="36286" x="0" y="3429000"/>
          <p14:tracePt t="36317" x="0" y="3438525"/>
          <p14:tracePt t="36340" x="0" y="3446463"/>
          <p14:tracePt t="36371" x="0" y="3455988"/>
          <p14:tracePt t="36402" x="0" y="3465513"/>
          <p14:tracePt t="36433" x="0" y="3473450"/>
          <p14:tracePt t="36456" x="0" y="3482975"/>
          <p14:tracePt t="36494" x="0" y="3490913"/>
          <p14:tracePt t="36525" x="0" y="3500438"/>
          <p14:tracePt t="36564" x="0" y="3509963"/>
          <p14:tracePt t="36587" x="0" y="3517900"/>
          <p14:tracePt t="36618" x="0" y="3527425"/>
          <p14:tracePt t="36657" x="0" y="3536950"/>
          <p14:tracePt t="36688" x="0" y="3544888"/>
          <p14:tracePt t="36695" x="0" y="3554413"/>
          <p14:tracePt t="36718" x="0" y="3562350"/>
          <p14:tracePt t="36742" x="9525" y="3562350"/>
          <p14:tracePt t="36757" x="9525" y="3571875"/>
          <p14:tracePt t="36765" x="9525" y="3581400"/>
          <p14:tracePt t="36781" x="9525" y="3589338"/>
          <p14:tracePt t="52478" x="9525" y="3598863"/>
          <p14:tracePt t="53318" x="9525" y="3608388"/>
          <p14:tracePt t="53333" x="9525" y="3616325"/>
          <p14:tracePt t="53349" x="9525" y="3625850"/>
          <p14:tracePt t="53364" x="9525" y="3633788"/>
          <p14:tracePt t="53380" x="9525" y="3643313"/>
          <p14:tracePt t="53396" x="9525" y="3652838"/>
          <p14:tracePt t="53411" x="9525" y="3660775"/>
          <p14:tracePt t="53427" x="9525" y="3670300"/>
          <p14:tracePt t="53443" x="9525" y="3679825"/>
          <p14:tracePt t="53458" x="9525" y="3687763"/>
          <p14:tracePt t="53473" x="9525" y="3697288"/>
          <p14:tracePt t="53489" x="9525" y="3705225"/>
          <p14:tracePt t="53504" x="9525" y="3714750"/>
          <p14:tracePt t="53520" x="9525" y="3724275"/>
          <p14:tracePt t="53535" x="9525" y="3741738"/>
          <p14:tracePt t="53552" x="9525" y="3751263"/>
          <p14:tracePt t="53568" x="9525" y="3759200"/>
          <p14:tracePt t="53585" x="9525" y="3776663"/>
          <p14:tracePt t="53601" x="9525" y="3795713"/>
          <p14:tracePt t="53616" x="9525" y="3803650"/>
          <p14:tracePt t="53634" x="9525" y="3830638"/>
          <p14:tracePt t="53652" x="9525" y="3848100"/>
          <p14:tracePt t="53674" x="9525" y="3857625"/>
          <p14:tracePt t="53698" x="9525" y="3867150"/>
          <p14:tracePt t="53713" x="9525" y="3875088"/>
          <p14:tracePt t="53728" x="17463" y="3875088"/>
          <p14:tracePt t="53736" x="17463" y="3884613"/>
          <p14:tracePt t="53750" x="17463" y="3894138"/>
          <p14:tracePt t="53768" x="17463" y="3902075"/>
          <p14:tracePt t="53784" x="17463" y="3919538"/>
          <p14:tracePt t="53801" x="17463" y="3929063"/>
          <p14:tracePt t="53816" x="17463" y="3938588"/>
          <p14:tracePt t="53834" x="17463" y="3956050"/>
          <p14:tracePt t="53852" x="17463" y="3973513"/>
          <p14:tracePt t="53868" x="17463" y="3983038"/>
          <p14:tracePt t="53884" x="17463" y="3990975"/>
          <p14:tracePt t="53901" x="17463" y="4010025"/>
          <p14:tracePt t="53917" x="17463" y="4017963"/>
          <p14:tracePt t="53934" x="17463" y="4027488"/>
          <p14:tracePt t="53950" x="17463" y="4037013"/>
          <p14:tracePt t="53968" x="17463" y="4054475"/>
          <p14:tracePt t="53985" x="17463" y="4062413"/>
          <p14:tracePt t="54000" x="17463" y="4071938"/>
          <p14:tracePt t="54022" x="17463" y="4081463"/>
          <p14:tracePt t="54037" x="17463" y="4089400"/>
          <p14:tracePt t="54050" x="17463" y="4098925"/>
          <p14:tracePt t="54068" x="17463" y="4108450"/>
          <p14:tracePt t="54085" x="17463" y="4116388"/>
          <p14:tracePt t="54101" x="17463" y="4125913"/>
          <p14:tracePt t="54117" x="17463" y="4133850"/>
          <p14:tracePt t="54133" x="17463" y="4143375"/>
          <p14:tracePt t="54150" x="17463" y="4160838"/>
          <p14:tracePt t="54167" x="17463" y="4170363"/>
          <p14:tracePt t="54185" x="17463" y="4179888"/>
          <p14:tracePt t="54201" x="17463" y="4187825"/>
          <p14:tracePt t="54217" x="17463" y="4197350"/>
          <p14:tracePt t="54234" x="17463" y="4205288"/>
          <p14:tracePt t="54250" x="17463" y="4224338"/>
          <p14:tracePt t="54267" x="17463" y="4232275"/>
          <p14:tracePt t="54285" x="17463" y="4241800"/>
          <p14:tracePt t="54301" x="17463" y="4259263"/>
          <p14:tracePt t="54318" x="17463" y="4268788"/>
          <p14:tracePt t="54333" x="17463" y="4276725"/>
          <p14:tracePt t="54354" x="17463" y="4286250"/>
          <p14:tracePt t="54377" x="17463" y="4295775"/>
          <p14:tracePt t="54385" x="17463" y="4303713"/>
          <p14:tracePt t="54423" x="17463" y="4313238"/>
          <p14:tracePt t="54454" x="17463" y="4322763"/>
          <p14:tracePt t="54493" x="17463" y="4330700"/>
          <p14:tracePt t="54508" x="17463" y="4340225"/>
          <p14:tracePt t="54540" x="17463" y="4348163"/>
          <p14:tracePt t="54570" x="17463" y="4357688"/>
          <p14:tracePt t="54593" x="17463" y="4367213"/>
          <p14:tracePt t="54640" x="17463" y="4375150"/>
          <p14:tracePt t="54663" x="17463" y="4384675"/>
          <p14:tracePt t="54879" x="17463" y="4394200"/>
          <p14:tracePt t="67136" x="17463" y="4402138"/>
          <p14:tracePt t="67452" x="17463" y="4411663"/>
          <p14:tracePt t="67460" x="17463" y="4419600"/>
          <p14:tracePt t="67491" x="17463" y="4429125"/>
          <p14:tracePt t="67506" x="17463" y="4438650"/>
          <p14:tracePt t="67529" x="17463" y="4446588"/>
          <p14:tracePt t="67536" x="17463" y="4456113"/>
          <p14:tracePt t="67552" x="17463" y="4465638"/>
          <p14:tracePt t="67575" x="17463" y="4473575"/>
          <p14:tracePt t="67591" x="17463" y="4483100"/>
          <p14:tracePt t="67600" x="17463" y="4491038"/>
          <p14:tracePt t="67616" x="17463" y="4510088"/>
          <p14:tracePt t="67635" x="17463" y="4527550"/>
          <p14:tracePt t="67651" x="17463" y="4537075"/>
          <p14:tracePt t="67668" x="17463" y="4554538"/>
          <p14:tracePt t="67685" x="17463" y="4572000"/>
          <p14:tracePt t="67701" x="17463" y="4581525"/>
          <p14:tracePt t="67717" x="17463" y="4589463"/>
          <p14:tracePt t="67733" x="17463" y="4608513"/>
          <p14:tracePt t="67750" x="17463" y="4625975"/>
          <p14:tracePt t="67750" x="17463" y="4633913"/>
          <p14:tracePt t="67769" x="17463" y="4643438"/>
          <p14:tracePt t="67784" x="17463" y="4652963"/>
          <p14:tracePt t="67801" x="26988" y="4670425"/>
          <p14:tracePt t="67818" x="26988" y="4679950"/>
          <p14:tracePt t="67833" x="26988" y="4687888"/>
          <p14:tracePt t="67850" x="26988" y="4697413"/>
          <p14:tracePt t="67869" x="26988" y="4705350"/>
          <p14:tracePt t="67885" x="34925" y="4714875"/>
          <p14:tracePt t="67902" x="34925" y="4724400"/>
          <p14:tracePt t="67932" x="34925" y="4732338"/>
          <p14:tracePt t="67954" x="34925" y="4741863"/>
          <p14:tracePt t="67962" x="34925" y="4751388"/>
          <p14:tracePt t="67985" x="34925" y="4759325"/>
          <p14:tracePt t="68001" x="34925" y="4768850"/>
          <p14:tracePt t="68015" x="34925" y="4776788"/>
          <p14:tracePt t="68031" x="44450" y="4776788"/>
          <p14:tracePt t="68039" x="44450" y="4786313"/>
          <p14:tracePt t="68050" x="44450" y="4795838"/>
          <p14:tracePt t="68067" x="44450" y="4813300"/>
          <p14:tracePt t="68085" x="53975" y="4830763"/>
          <p14:tracePt t="68102" x="53975" y="4848225"/>
          <p14:tracePt t="68118" x="61913" y="4857750"/>
          <p14:tracePt t="68135" x="61913" y="4867275"/>
          <p14:tracePt t="68150" x="61913" y="4884738"/>
          <p14:tracePt t="68167" x="61913" y="4894263"/>
          <p14:tracePt t="68183" x="61913" y="4911725"/>
          <p14:tracePt t="68202" x="61913" y="4919663"/>
          <p14:tracePt t="68224" x="61913" y="4929188"/>
          <p14:tracePt t="68240" x="61913" y="4938713"/>
          <p14:tracePt t="68250" x="61913" y="4946650"/>
          <p14:tracePt t="68270" x="61913" y="4956175"/>
          <p14:tracePt t="68286" x="61913" y="4965700"/>
          <p14:tracePt t="68302" x="61913" y="4973638"/>
          <p14:tracePt t="68318" x="61913" y="4983163"/>
          <p14:tracePt t="68335" x="61913" y="4991100"/>
          <p14:tracePt t="68350" x="61913" y="5000625"/>
          <p14:tracePt t="68371" x="61913" y="5010150"/>
          <p14:tracePt t="68384" x="61913" y="5018088"/>
          <p14:tracePt t="68400" x="61913" y="5027613"/>
          <p14:tracePt t="68418" x="61913" y="5045075"/>
          <p14:tracePt t="68435" x="61913" y="5054600"/>
          <p14:tracePt t="68451" x="61913" y="5062538"/>
          <p14:tracePt t="68469" x="61913" y="5081588"/>
          <p14:tracePt t="68484" x="61913" y="5089525"/>
          <p14:tracePt t="68502" x="61913" y="5099050"/>
          <p14:tracePt t="68518" x="61913" y="5108575"/>
          <p14:tracePt t="68541" x="61913" y="5116513"/>
          <p14:tracePt t="68556" x="61913" y="5126038"/>
          <p14:tracePt t="68587" x="61913" y="5133975"/>
          <p14:tracePt t="68610" x="61913" y="5143500"/>
          <p14:tracePt t="68641" x="61913" y="5153025"/>
          <p14:tracePt t="68657" x="61913" y="5160963"/>
          <p14:tracePt t="68680" x="61913" y="5170488"/>
          <p14:tracePt t="68718" x="61913" y="5180013"/>
          <p14:tracePt t="68757" x="61913" y="5187950"/>
          <p14:tracePt t="83952" x="61913" y="5197475"/>
          <p14:tracePt t="84010" x="61913" y="5205413"/>
          <p14:tracePt t="84034" x="61913" y="5214938"/>
          <p14:tracePt t="84049" x="61913" y="5224463"/>
          <p14:tracePt t="84063" x="61913" y="5232400"/>
          <p14:tracePt t="84071" x="61913" y="5241925"/>
          <p14:tracePt t="84087" x="61913" y="5251450"/>
          <p14:tracePt t="84102" x="61913" y="5259388"/>
          <p14:tracePt t="84117" x="61913" y="5276850"/>
          <p14:tracePt t="84135" x="61913" y="5286375"/>
          <p14:tracePt t="84151" x="61913" y="5295900"/>
          <p14:tracePt t="84167" x="61913" y="5313363"/>
          <p14:tracePt t="84184" x="61913" y="5322888"/>
          <p14:tracePt t="84200" x="61913" y="5330825"/>
          <p14:tracePt t="84218" x="61913" y="5348288"/>
          <p14:tracePt t="84235" x="61913" y="5357813"/>
          <p14:tracePt t="84251" x="61913" y="5375275"/>
          <p14:tracePt t="84268" x="61913" y="5394325"/>
          <p14:tracePt t="84284" x="53975" y="5411788"/>
          <p14:tracePt t="84301" x="53975" y="5429250"/>
          <p14:tracePt t="84301" x="53975" y="5438775"/>
          <p14:tracePt t="84319" x="53975" y="5456238"/>
          <p14:tracePt t="84335" x="53975" y="5465763"/>
          <p14:tracePt t="84350" x="53975" y="5483225"/>
          <p14:tracePt t="84367" x="53975" y="5500688"/>
          <p14:tracePt t="84384" x="53975" y="5518150"/>
          <p14:tracePt t="84400" x="53975" y="5527675"/>
          <p14:tracePt t="84417" x="53975" y="5545138"/>
          <p14:tracePt t="84435" x="44450" y="5562600"/>
          <p14:tracePt t="84451" x="44450" y="5581650"/>
          <p14:tracePt t="84468" x="44450" y="5589588"/>
          <p14:tracePt t="84484" x="34925" y="5608638"/>
          <p14:tracePt t="84501" x="34925" y="5616575"/>
          <p14:tracePt t="84519" x="26988" y="5616575"/>
          <p14:tracePt t="84535" x="17463" y="5634038"/>
          <p14:tracePt t="84552" x="17463" y="5643563"/>
          <p14:tracePt t="84567" x="17463" y="5661025"/>
          <p14:tracePt t="84584" x="9525" y="5670550"/>
          <p14:tracePt t="84600" x="9525" y="5680075"/>
          <p14:tracePt t="84616" x="9525" y="5697538"/>
          <p14:tracePt t="84635" x="0" y="5705475"/>
          <p14:tracePt t="84652" x="0" y="5715000"/>
          <p14:tracePt t="84667" x="0" y="5724525"/>
          <p14:tracePt t="84684" x="0" y="5732463"/>
          <p14:tracePt t="84700" x="0" y="5741988"/>
          <p14:tracePt t="84717" x="0" y="5751513"/>
          <p14:tracePt t="84733" x="0" y="5759450"/>
          <p14:tracePt t="84751" x="0" y="5768975"/>
          <p14:tracePt t="84768" x="0" y="5776913"/>
          <p14:tracePt t="84797" x="0" y="5786438"/>
          <p14:tracePt t="84828" x="0" y="5795963"/>
          <p14:tracePt t="84843" x="0" y="5803900"/>
          <p14:tracePt t="84852" x="0" y="5813425"/>
          <p14:tracePt t="84868" x="0" y="5830888"/>
          <p14:tracePt t="84884" x="0" y="5840413"/>
          <p14:tracePt t="84900" x="0" y="5848350"/>
          <p14:tracePt t="84917" x="0" y="5867400"/>
          <p14:tracePt t="84935" x="0" y="5875338"/>
          <p14:tracePt t="84950" x="0" y="5884863"/>
          <p14:tracePt t="84968" x="0" y="5894388"/>
          <p14:tracePt t="85044" x="0" y="5902325"/>
          <p14:tracePt t="85067" x="0" y="5911850"/>
          <p14:tracePt t="85106" x="0" y="5919788"/>
          <p14:tracePt t="85153" x="0" y="5929313"/>
          <p14:tracePt t="85199" x="0" y="5938838"/>
          <p14:tracePt t="85222" x="0" y="5946775"/>
          <p14:tracePt t="85299" x="0" y="5956300"/>
          <p14:tracePt t="85361" x="0" y="5965825"/>
          <p14:tracePt t="85407" x="0" y="5973763"/>
          <p14:tracePt t="85423" x="9525" y="5973763"/>
          <p14:tracePt t="85446" x="9525" y="5983288"/>
          <p14:tracePt t="85469" x="9525" y="5991225"/>
          <p14:tracePt t="85515" x="17463" y="6000750"/>
          <p14:tracePt t="85569" x="17463" y="6010275"/>
          <p14:tracePt t="85593" x="17463" y="6018213"/>
          <p14:tracePt t="85623" x="26988" y="6018213"/>
          <p14:tracePt t="85632" x="26988" y="6027738"/>
          <p14:tracePt t="85662" x="26988" y="60372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66220" y="0"/>
            <a:ext cx="274786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48" y="1484784"/>
            <a:ext cx="11953328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about your school bazaar.</a:t>
            </a:r>
          </a:p>
          <a:p>
            <a:pPr algn="ctr"/>
            <a:r>
              <a:rPr lang="en-GB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 like this:</a:t>
            </a:r>
          </a:p>
          <a:p>
            <a:r>
              <a:rPr lang="en-GB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</a:t>
            </a:r>
            <a:r>
              <a:rPr lang="en-GB" sz="40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Elpida</a:t>
            </a:r>
            <a:r>
              <a:rPr lang="en-GB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Karamandi</a:t>
            </a:r>
            <a:r>
              <a:rPr lang="en-GB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School Bazaar!</a:t>
            </a:r>
          </a:p>
          <a:p>
            <a:r>
              <a:rPr lang="en-GB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On….</a:t>
            </a:r>
          </a:p>
          <a:p>
            <a:r>
              <a:rPr lang="en-GB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can…</a:t>
            </a:r>
          </a:p>
          <a:p>
            <a:endParaRPr lang="en-GB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forget!...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6687"/>
      </p:ext>
    </p:extLst>
  </p:cSld>
  <p:clrMapOvr>
    <a:masterClrMapping/>
  </p:clrMapOvr>
  <p:transition spd="slow" advTm="424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562" x="26988" y="6027738"/>
          <p14:tracePt t="3803" x="17463" y="6018213"/>
          <p14:tracePt t="3819" x="9525" y="6010275"/>
          <p14:tracePt t="3834" x="0" y="6000750"/>
          <p14:tracePt t="3842" x="0" y="5983288"/>
          <p14:tracePt t="3857" x="0" y="5965825"/>
          <p14:tracePt t="3873" x="0" y="5946775"/>
          <p14:tracePt t="3888" x="0" y="5938838"/>
          <p14:tracePt t="3900" x="0" y="5911850"/>
          <p14:tracePt t="3917" x="0" y="5875338"/>
          <p14:tracePt t="3917" x="0" y="5867400"/>
          <p14:tracePt t="3935" x="0" y="5830888"/>
          <p14:tracePt t="3952" x="0" y="5786438"/>
          <p14:tracePt t="3968" x="0" y="5741988"/>
          <p14:tracePt t="3984" x="0" y="5705475"/>
          <p14:tracePt t="4002" x="0" y="5661025"/>
          <p14:tracePt t="4018" x="0" y="5554663"/>
          <p14:tracePt t="4036" x="0" y="5473700"/>
          <p14:tracePt t="4051" x="0" y="5419725"/>
          <p14:tracePt t="4067" x="0" y="5367338"/>
          <p14:tracePt t="4085" x="0" y="5286375"/>
          <p14:tracePt t="4100" x="0" y="5214938"/>
          <p14:tracePt t="4117" x="0" y="5126038"/>
          <p14:tracePt t="4117" x="0" y="5089525"/>
          <p14:tracePt t="4136" x="0" y="5018088"/>
          <p14:tracePt t="4152" x="0" y="4956175"/>
          <p14:tracePt t="4168" x="0" y="4867275"/>
          <p14:tracePt t="4185" x="0" y="4795838"/>
          <p14:tracePt t="4201" x="0" y="4687888"/>
          <p14:tracePt t="4217" x="9525" y="4608513"/>
          <p14:tracePt t="4217" x="17463" y="4562475"/>
          <p14:tracePt t="4236" x="34925" y="4510088"/>
          <p14:tracePt t="4252" x="44450" y="4446588"/>
          <p14:tracePt t="4269" x="44450" y="4384675"/>
          <p14:tracePt t="4285" x="61913" y="4322763"/>
          <p14:tracePt t="4301" x="80963" y="4241800"/>
          <p14:tracePt t="4317" x="106363" y="4152900"/>
          <p14:tracePt t="4334" x="142875" y="4062413"/>
          <p14:tracePt t="4334" x="169863" y="4000500"/>
          <p14:tracePt t="4353" x="223838" y="3894138"/>
          <p14:tracePt t="4368" x="295275" y="3776663"/>
          <p14:tracePt t="4385" x="320675" y="3724275"/>
          <p14:tracePt t="4400" x="347663" y="3687763"/>
          <p14:tracePt t="4417" x="347663" y="3679825"/>
          <p14:tracePt t="4433" x="347663" y="3670300"/>
          <p14:tracePt t="4831" x="357188" y="3660775"/>
          <p14:tracePt t="4838" x="357188" y="3652838"/>
          <p14:tracePt t="4854" x="357188" y="3643313"/>
          <p14:tracePt t="4869" x="357188" y="3625850"/>
          <p14:tracePt t="4886" x="357188" y="3608388"/>
          <p14:tracePt t="4902" x="357188" y="3589338"/>
          <p14:tracePt t="4918" x="357188" y="3562350"/>
          <p14:tracePt t="4935" x="357188" y="3536950"/>
          <p14:tracePt t="4951" x="357188" y="3509963"/>
          <p14:tracePt t="4967" x="357188" y="3473450"/>
          <p14:tracePt t="4967" x="357188" y="3455988"/>
          <p14:tracePt t="4986" x="357188" y="3411538"/>
          <p14:tracePt t="5002" x="357188" y="3367088"/>
          <p14:tracePt t="5018" x="347663" y="3313113"/>
          <p14:tracePt t="5036" x="347663" y="3259138"/>
          <p14:tracePt t="5051" x="339725" y="3214688"/>
          <p14:tracePt t="5067" x="330200" y="3160713"/>
          <p14:tracePt t="5085" x="330200" y="3116263"/>
          <p14:tracePt t="5085" x="330200" y="3108325"/>
          <p14:tracePt t="5102" x="330200" y="3071813"/>
          <p14:tracePt t="5118" x="330200" y="3036888"/>
          <p14:tracePt t="5135" x="330200" y="3009900"/>
          <p14:tracePt t="5151" x="330200" y="2982913"/>
          <p14:tracePt t="5167" x="330200" y="2938463"/>
          <p14:tracePt t="5184" x="330200" y="2901950"/>
          <p14:tracePt t="5184" x="330200" y="2884488"/>
          <p14:tracePt t="5202" x="330200" y="2847975"/>
          <p14:tracePt t="5218" x="330200" y="2822575"/>
          <p14:tracePt t="5235" x="330200" y="2795588"/>
          <p14:tracePt t="5251" x="330200" y="2776538"/>
          <p14:tracePt t="5267" x="330200" y="2751138"/>
          <p14:tracePt t="5284" x="330200" y="2732088"/>
          <p14:tracePt t="5301" x="339725" y="2705100"/>
          <p14:tracePt t="5318" x="347663" y="2679700"/>
          <p14:tracePt t="5335" x="357188" y="2643188"/>
          <p14:tracePt t="5352" x="366713" y="2616200"/>
          <p14:tracePt t="5367" x="374650" y="2589213"/>
          <p14:tracePt t="5384" x="392113" y="2554288"/>
          <p14:tracePt t="5401" x="401638" y="2527300"/>
          <p14:tracePt t="5401" x="411163" y="2509838"/>
          <p14:tracePt t="5419" x="419100" y="2482850"/>
          <p14:tracePt t="5435" x="438150" y="2455863"/>
          <p14:tracePt t="5451" x="455613" y="2438400"/>
          <p14:tracePt t="5468" x="473075" y="2419350"/>
          <p14:tracePt t="5484" x="490538" y="2401888"/>
          <p14:tracePt t="5500" x="500063" y="2374900"/>
          <p14:tracePt t="5500" x="509588" y="2366963"/>
          <p14:tracePt t="5519" x="527050" y="2347913"/>
          <p14:tracePt t="5536" x="534988" y="2312988"/>
          <p14:tracePt t="5551" x="554038" y="2286000"/>
          <p14:tracePt t="5568" x="571500" y="2251075"/>
          <p14:tracePt t="5584" x="598488" y="2214563"/>
          <p14:tracePt t="5600" x="606425" y="2187575"/>
          <p14:tracePt t="5600" x="615950" y="2170113"/>
          <p14:tracePt t="5619" x="633413" y="2152650"/>
          <p14:tracePt t="5635" x="642938" y="2125663"/>
          <p14:tracePt t="5651" x="652463" y="2116138"/>
          <p14:tracePt t="5667" x="660400" y="2108200"/>
          <p14:tracePt t="5683" x="669925" y="2089150"/>
          <p14:tracePt t="5701" x="669925" y="2081213"/>
          <p14:tracePt t="8387" x="669925" y="2098675"/>
          <p14:tracePt t="9010" x="669925" y="2108200"/>
          <p14:tracePt t="9025" x="669925" y="2116138"/>
          <p14:tracePt t="9041" x="669925" y="2125663"/>
          <p14:tracePt t="9050" x="669925" y="2133600"/>
          <p14:tracePt t="9066" x="669925" y="2152650"/>
          <p14:tracePt t="9084" x="660400" y="2170113"/>
          <p14:tracePt t="9100" x="652463" y="2197100"/>
          <p14:tracePt t="9100" x="652463" y="2205038"/>
          <p14:tracePt t="9118" x="633413" y="2232025"/>
          <p14:tracePt t="9135" x="633413" y="2268538"/>
          <p14:tracePt t="9151" x="633413" y="2286000"/>
          <p14:tracePt t="9167" x="625475" y="2312988"/>
          <p14:tracePt t="9184" x="615950" y="2330450"/>
          <p14:tracePt t="9200" x="615950" y="2347913"/>
          <p14:tracePt t="9218" x="615950" y="2384425"/>
          <p14:tracePt t="9235" x="615950" y="2393950"/>
          <p14:tracePt t="9251" x="615950" y="2411413"/>
          <p14:tracePt t="9267" x="615950" y="2438400"/>
          <p14:tracePt t="9284" x="615950" y="2446338"/>
          <p14:tracePt t="9300" x="615950" y="2473325"/>
          <p14:tracePt t="9318" x="615950" y="2509838"/>
          <p14:tracePt t="9335" x="615950" y="2527300"/>
          <p14:tracePt t="9352" x="625475" y="2544763"/>
          <p14:tracePt t="9367" x="633413" y="2554288"/>
          <p14:tracePt t="9384" x="642938" y="2571750"/>
          <p14:tracePt t="9400" x="652463" y="2581275"/>
          <p14:tracePt t="9417" x="660400" y="2608263"/>
          <p14:tracePt t="9435" x="669925" y="2616200"/>
          <p14:tracePt t="9452" x="677863" y="2625725"/>
          <p14:tracePt t="9473" x="677863" y="2633663"/>
          <p14:tracePt t="9483" x="687388" y="2643188"/>
          <p14:tracePt t="9500" x="687388" y="2652713"/>
          <p14:tracePt t="9519" x="696913" y="2660650"/>
          <p14:tracePt t="9535" x="696913" y="2670175"/>
          <p14:tracePt t="9551" x="696913" y="2679700"/>
          <p14:tracePt t="9568" x="704850" y="2687638"/>
          <p14:tracePt t="9585" x="704850" y="2705100"/>
          <p14:tracePt t="9604" x="714375" y="2705100"/>
          <p14:tracePt t="9628" x="714375" y="2714625"/>
          <p14:tracePt t="9635" x="723900" y="2724150"/>
          <p14:tracePt t="9652" x="723900" y="2732088"/>
          <p14:tracePt t="9667" x="723900" y="2741613"/>
          <p14:tracePt t="11455" x="723900" y="2751138"/>
          <p14:tracePt t="12200" x="723900" y="2759075"/>
          <p14:tracePt t="12231" x="704850" y="2776538"/>
          <p14:tracePt t="12262" x="687388" y="2786063"/>
          <p14:tracePt t="12269" x="615950" y="2813050"/>
          <p14:tracePt t="12286" x="527050" y="2840038"/>
          <p14:tracePt t="12302" x="438150" y="2867025"/>
          <p14:tracePt t="12318" x="374650" y="2894013"/>
          <p14:tracePt t="12335" x="339725" y="2911475"/>
          <p14:tracePt t="12350" x="303213" y="2928938"/>
          <p14:tracePt t="12368" x="268288" y="2955925"/>
          <p14:tracePt t="12368" x="249238" y="2965450"/>
          <p14:tracePt t="12385" x="223838" y="3000375"/>
          <p14:tracePt t="12402" x="196850" y="3027363"/>
          <p14:tracePt t="12418" x="177800" y="3062288"/>
          <p14:tracePt t="12435" x="152400" y="3098800"/>
          <p14:tracePt t="12451" x="133350" y="3125788"/>
          <p14:tracePt t="12467" x="115888" y="3143250"/>
          <p14:tracePt t="12484" x="106363" y="3160713"/>
          <p14:tracePt t="12502" x="88900" y="3179763"/>
          <p14:tracePt t="12518" x="88900" y="3187700"/>
          <p14:tracePt t="12534" x="80963" y="3187700"/>
          <p14:tracePt t="12550" x="71438" y="3205163"/>
          <p14:tracePt t="12567" x="71438" y="3214688"/>
          <p14:tracePt t="12584" x="61913" y="3224213"/>
          <p14:tracePt t="12600" x="53975" y="3241675"/>
          <p14:tracePt t="12619" x="53975" y="3251200"/>
          <p14:tracePt t="12634" x="53975" y="3259138"/>
          <p14:tracePt t="12651" x="53975" y="3268663"/>
          <p14:tracePt t="12667" x="53975" y="3276600"/>
          <p14:tracePt t="12683" x="53975" y="3286125"/>
          <p14:tracePt t="12700" x="53975" y="3295650"/>
          <p14:tracePt t="12725" x="53975" y="3303588"/>
          <p14:tracePt t="12772" x="53975" y="3313113"/>
          <p14:tracePt t="12795" x="53975" y="3322638"/>
          <p14:tracePt t="12825" x="53975" y="3330575"/>
          <p14:tracePt t="12849" x="53975" y="3340100"/>
          <p14:tracePt t="12864" x="53975" y="3348038"/>
          <p14:tracePt t="12872" x="53975" y="3357563"/>
          <p14:tracePt t="12895" x="53975" y="3367088"/>
          <p14:tracePt t="12918" x="53975" y="3375025"/>
          <p14:tracePt t="16508" x="53975" y="3384550"/>
          <p14:tracePt t="16788" x="53975" y="3394075"/>
          <p14:tracePt t="16850" x="53975" y="3402013"/>
          <p14:tracePt t="16873" x="53975" y="3419475"/>
          <p14:tracePt t="16888" x="53975" y="3429000"/>
          <p14:tracePt t="16896" x="53975" y="3446463"/>
          <p14:tracePt t="16911" x="53975" y="3455988"/>
          <p14:tracePt t="16927" x="53975" y="3465513"/>
          <p14:tracePt t="16935" x="44450" y="3490913"/>
          <p14:tracePt t="16952" x="44450" y="3500438"/>
          <p14:tracePt t="16967" x="26988" y="3517900"/>
          <p14:tracePt t="16985" x="26988" y="3544888"/>
          <p14:tracePt t="17000" x="26988" y="3562350"/>
          <p14:tracePt t="17018" x="17463" y="3589338"/>
          <p14:tracePt t="17037" x="17463" y="3616325"/>
          <p14:tracePt t="17052" x="17463" y="3643313"/>
          <p14:tracePt t="17068" x="17463" y="3660775"/>
          <p14:tracePt t="17085" x="17463" y="3679825"/>
          <p14:tracePt t="17101" x="17463" y="3705225"/>
          <p14:tracePt t="17118" x="17463" y="3714750"/>
          <p14:tracePt t="17133" x="26988" y="3741738"/>
          <p14:tracePt t="17151" x="26988" y="3759200"/>
          <p14:tracePt t="17167" x="34925" y="3768725"/>
          <p14:tracePt t="17184" x="44450" y="3776663"/>
          <p14:tracePt t="17199" x="44450" y="3786188"/>
          <p14:tracePt t="17216" x="44450" y="3803650"/>
          <p14:tracePt t="17233" x="53975" y="3813175"/>
          <p14:tracePt t="17250" x="53975" y="3830638"/>
          <p14:tracePt t="17267" x="53975" y="3848100"/>
          <p14:tracePt t="17284" x="61913" y="3875088"/>
          <p14:tracePt t="17300" x="71438" y="3894138"/>
          <p14:tracePt t="17316" x="71438" y="3911600"/>
          <p14:tracePt t="17334" x="80963" y="3919538"/>
          <p14:tracePt t="17334" x="80963" y="3929063"/>
          <p14:tracePt t="17351" x="80963" y="3938588"/>
          <p14:tracePt t="20021" x="80963" y="3946525"/>
          <p14:tracePt t="20286" x="80963" y="3956050"/>
          <p14:tracePt t="20301" x="80963" y="3973513"/>
          <p14:tracePt t="20308" x="80963" y="3983038"/>
          <p14:tracePt t="20324" x="80963" y="3990975"/>
          <p14:tracePt t="20334" x="71438" y="4000500"/>
          <p14:tracePt t="20350" x="71438" y="4027488"/>
          <p14:tracePt t="20368" x="44450" y="4044950"/>
          <p14:tracePt t="20384" x="26988" y="4071938"/>
          <p14:tracePt t="20400" x="9525" y="4108450"/>
          <p14:tracePt t="20417" x="0" y="4143375"/>
          <p14:tracePt t="20434" x="0" y="4179888"/>
          <p14:tracePt t="20451" x="0" y="4205288"/>
          <p14:tracePt t="20466" x="0" y="4241800"/>
          <p14:tracePt t="20483" x="0" y="4259263"/>
          <p14:tracePt t="20500" x="0" y="4295775"/>
          <p14:tracePt t="20518" x="0" y="4313238"/>
          <p14:tracePt t="20534" x="0" y="4322763"/>
          <p14:tracePt t="20549" x="0" y="4340225"/>
          <p14:tracePt t="20566" x="0" y="4357688"/>
          <p14:tracePt t="20583" x="0" y="4375150"/>
          <p14:tracePt t="20599" x="0" y="4394200"/>
          <p14:tracePt t="20599" x="0" y="4402138"/>
          <p14:tracePt t="20618" x="0" y="4429125"/>
          <p14:tracePt t="20635" x="0" y="4446588"/>
          <p14:tracePt t="20650" x="0" y="4473575"/>
          <p14:tracePt t="20667" x="0" y="4483100"/>
          <p14:tracePt t="20683" x="0" y="4500563"/>
          <p14:tracePt t="20700" x="0" y="4510088"/>
          <p14:tracePt t="20716" x="9525" y="4545013"/>
          <p14:tracePt t="20734" x="17463" y="4554538"/>
          <p14:tracePt t="20750" x="17463" y="4562475"/>
          <p14:tracePt t="20766" x="26988" y="4581525"/>
          <p14:tracePt t="20784" x="26988" y="4589463"/>
          <p14:tracePt t="20799" x="34925" y="4608513"/>
          <p14:tracePt t="20816" x="44450" y="4608513"/>
          <p14:tracePt t="20834" x="44450" y="4616450"/>
          <p14:tracePt t="20850" x="53975" y="4616450"/>
          <p14:tracePt t="20950" x="61913" y="4616450"/>
          <p14:tracePt t="20981" x="71438" y="4616450"/>
          <p14:tracePt t="21003" x="80963" y="4616450"/>
          <p14:tracePt t="21011" x="88900" y="4616450"/>
          <p14:tracePt t="25433" x="88900" y="4625975"/>
          <p14:tracePt t="25893" x="88900" y="4643438"/>
          <p14:tracePt t="25923" x="88900" y="4652963"/>
          <p14:tracePt t="25939" x="88900" y="4670425"/>
          <p14:tracePt t="25947" x="80963" y="4679950"/>
          <p14:tracePt t="25954" x="80963" y="4697413"/>
          <p14:tracePt t="25966" x="53975" y="4741863"/>
          <p14:tracePt t="25984" x="26988" y="4803775"/>
          <p14:tracePt t="25984" x="9525" y="4840288"/>
          <p14:tracePt t="26002" x="0" y="4894263"/>
          <p14:tracePt t="26018" x="0" y="4965700"/>
          <p14:tracePt t="26035" x="0" y="5018088"/>
          <p14:tracePt t="26050" x="0" y="5108575"/>
          <p14:tracePt t="26066" x="0" y="5160963"/>
          <p14:tracePt t="26084" x="0" y="5224463"/>
          <p14:tracePt t="26084" x="0" y="5259388"/>
          <p14:tracePt t="26101" x="0" y="5303838"/>
          <p14:tracePt t="26117" x="0" y="5357813"/>
          <p14:tracePt t="26134" x="0" y="5411788"/>
          <p14:tracePt t="26150" x="0" y="5483225"/>
          <p14:tracePt t="26166" x="0" y="5537200"/>
          <p14:tracePt t="26184" x="0" y="5599113"/>
          <p14:tracePt t="26200" x="0" y="5680075"/>
          <p14:tracePt t="26217" x="0" y="5732463"/>
          <p14:tracePt t="26234" x="0" y="5803900"/>
          <p14:tracePt t="26250" x="0" y="5857875"/>
          <p14:tracePt t="26266" x="0" y="5919788"/>
          <p14:tracePt t="26284" x="0" y="5973763"/>
          <p14:tracePt t="26300" x="0" y="6018213"/>
          <p14:tracePt t="26300" x="0" y="6045200"/>
          <p14:tracePt t="26318" x="0" y="6081713"/>
          <p14:tracePt t="26334" x="0" y="6134100"/>
          <p14:tracePt t="26350" x="0" y="6180138"/>
          <p14:tracePt t="26366" x="0" y="6242050"/>
          <p14:tracePt t="26384" x="9525" y="6276975"/>
          <p14:tracePt t="26400" x="17463" y="6303963"/>
          <p14:tracePt t="26400" x="17463" y="6313488"/>
          <p14:tracePt t="26418" x="17463" y="63230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4172" y="332656"/>
            <a:ext cx="35400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sing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1884" y="2914165"/>
            <a:ext cx="493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https://www.youtube.com/watch?v=D-ZK7-LEVys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147" y="1404548"/>
            <a:ext cx="67577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 find the song and this lesson on the link below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6241" t="20688" r="48893" b="30035"/>
          <a:stretch/>
        </p:blipFill>
        <p:spPr>
          <a:xfrm>
            <a:off x="7822604" y="1655366"/>
            <a:ext cx="3168353" cy="2517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1884" y="5301208"/>
            <a:ext cx="8641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forget to send your project by email</a:t>
            </a:r>
          </a:p>
          <a:p>
            <a:pPr algn="ctr"/>
            <a:r>
              <a:rPr lang="en-GB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janettaskovska@yahoo.com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2897"/>
      </p:ext>
    </p:extLst>
  </p:cSld>
  <p:clrMapOvr>
    <a:masterClrMapping/>
  </p:clrMapOvr>
  <p:transition spd="slow" advTm="2380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7.7|4.4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1.8|15.1|16.3|15|1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78</TotalTime>
  <Words>294</Words>
  <Application>Microsoft Office PowerPoint</Application>
  <PresentationFormat>Custom</PresentationFormat>
  <Paragraphs>67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Consolas</vt:lpstr>
      <vt:lpstr>Corbel</vt:lpstr>
      <vt:lpstr>Wingdings</vt:lpstr>
      <vt:lpstr>Chalkboard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Taskovska</dc:creator>
  <cp:lastModifiedBy>Janet Taskovska</cp:lastModifiedBy>
  <cp:revision>20</cp:revision>
  <dcterms:created xsi:type="dcterms:W3CDTF">2020-03-22T21:34:09Z</dcterms:created>
  <dcterms:modified xsi:type="dcterms:W3CDTF">2020-03-23T13:17:27Z</dcterms:modified>
</cp:coreProperties>
</file>