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rinaatanasovskab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Logisch</a:t>
            </a:r>
            <a:r>
              <a:rPr lang="en-US" dirty="0" smtClean="0"/>
              <a:t> 2 </a:t>
            </a:r>
            <a:r>
              <a:rPr lang="en-US" dirty="0" err="1" smtClean="0"/>
              <a:t>Lektion</a:t>
            </a:r>
            <a:r>
              <a:rPr lang="en-US" dirty="0" smtClean="0"/>
              <a:t> 7-Grammatik 8 </a:t>
            </a:r>
            <a:r>
              <a:rPr lang="en-US" dirty="0" err="1" smtClean="0"/>
              <a:t>Klasse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mk-MK" dirty="0" smtClean="0"/>
              <a:t>Употреба на придавки со неопределен член и негација плус именка</a:t>
            </a:r>
            <a:r>
              <a:rPr lang="en-US" dirty="0" smtClean="0"/>
              <a:t>)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21924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4313"/>
            <a:ext cx="8596668" cy="1946276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Најпрво да се потсетиме од минатата лекција како гласеше формулата за употреба на придавки со определен член и именка?</a:t>
            </a:r>
            <a:endParaRPr lang="mk-M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05" y="2327699"/>
            <a:ext cx="9535645" cy="2044276"/>
          </a:xfrm>
        </p:spPr>
      </p:pic>
      <p:sp>
        <p:nvSpPr>
          <p:cNvPr id="5" name="Rectangle 4"/>
          <p:cNvSpPr/>
          <p:nvPr/>
        </p:nvSpPr>
        <p:spPr>
          <a:xfrm>
            <a:off x="677334" y="4539085"/>
            <a:ext cx="105240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ea typeface="+mj-ea"/>
                <a:cs typeface="+mj-cs"/>
              </a:rPr>
              <a:t>Bestimm.Artikel</a:t>
            </a:r>
            <a:r>
              <a:rPr lang="de-DE" sz="3600" dirty="0" smtClean="0">
                <a:solidFill>
                  <a:srgbClr val="90C226"/>
                </a:solidFill>
                <a:ea typeface="+mj-ea"/>
                <a:cs typeface="+mj-cs"/>
              </a:rPr>
              <a:t>+Adjektiv-</a:t>
            </a:r>
            <a:r>
              <a:rPr lang="de-DE" sz="3600" dirty="0" smtClean="0">
                <a:solidFill>
                  <a:srgbClr val="FF0000"/>
                </a:solidFill>
                <a:ea typeface="+mj-ea"/>
                <a:cs typeface="+mj-cs"/>
              </a:rPr>
              <a:t>e</a:t>
            </a:r>
            <a:r>
              <a:rPr lang="de-DE" sz="3600" dirty="0" smtClean="0">
                <a:solidFill>
                  <a:srgbClr val="90C226"/>
                </a:solidFill>
                <a:ea typeface="+mj-ea"/>
                <a:cs typeface="+mj-cs"/>
              </a:rPr>
              <a:t> +Nomen</a:t>
            </a:r>
          </a:p>
          <a:p>
            <a:r>
              <a:rPr lang="mk-MK" sz="3600" dirty="0" smtClean="0">
                <a:solidFill>
                  <a:srgbClr val="90C226"/>
                </a:solidFill>
                <a:ea typeface="+mj-ea"/>
                <a:cs typeface="+mj-cs"/>
              </a:rPr>
              <a:t>Разликата помегу </a:t>
            </a:r>
            <a:r>
              <a:rPr lang="mk-MK" sz="3600" dirty="0" smtClean="0">
                <a:solidFill>
                  <a:srgbClr val="FF0000"/>
                </a:solidFill>
                <a:ea typeface="+mj-ea"/>
                <a:cs typeface="+mj-cs"/>
              </a:rPr>
              <a:t>Номинатив</a:t>
            </a:r>
            <a:r>
              <a:rPr lang="mk-MK" sz="3600" dirty="0" smtClean="0">
                <a:solidFill>
                  <a:srgbClr val="90C226"/>
                </a:solidFill>
                <a:ea typeface="+mj-ea"/>
                <a:cs typeface="+mj-cs"/>
              </a:rPr>
              <a:t>  и </a:t>
            </a:r>
            <a:r>
              <a:rPr lang="mk-MK" sz="3600" dirty="0" smtClean="0">
                <a:solidFill>
                  <a:srgbClr val="FF0000"/>
                </a:solidFill>
                <a:ea typeface="+mj-ea"/>
                <a:cs typeface="+mj-cs"/>
              </a:rPr>
              <a:t>Акузатив</a:t>
            </a:r>
            <a:r>
              <a:rPr lang="mk-MK" sz="3600" dirty="0" smtClean="0">
                <a:solidFill>
                  <a:srgbClr val="90C226"/>
                </a:solidFill>
                <a:ea typeface="+mj-ea"/>
                <a:cs typeface="+mj-cs"/>
              </a:rPr>
              <a:t> е во </a:t>
            </a:r>
            <a:r>
              <a:rPr lang="mk-MK" sz="3600" b="1" u="sng" dirty="0" smtClean="0">
                <a:solidFill>
                  <a:srgbClr val="FF0000"/>
                </a:solidFill>
                <a:ea typeface="+mj-ea"/>
                <a:cs typeface="+mj-cs"/>
              </a:rPr>
              <a:t>машки род</a:t>
            </a:r>
            <a:r>
              <a:rPr lang="mk-MK" sz="3600" dirty="0" smtClean="0">
                <a:solidFill>
                  <a:srgbClr val="90C226"/>
                </a:solidFill>
                <a:ea typeface="+mj-ea"/>
                <a:cs typeface="+mj-cs"/>
              </a:rPr>
              <a:t>. Па затоа во машки род имаме на придавката -</a:t>
            </a:r>
            <a:r>
              <a:rPr lang="de-DE" sz="3600" dirty="0" smtClean="0">
                <a:solidFill>
                  <a:srgbClr val="FF0000"/>
                </a:solidFill>
                <a:ea typeface="+mj-ea"/>
                <a:cs typeface="+mj-cs"/>
              </a:rPr>
              <a:t>en</a:t>
            </a:r>
            <a:endParaRPr lang="mk-M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0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609600"/>
            <a:ext cx="10915650" cy="1320800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Разгледај ја следната табела каде што е прикажана придавката во комбинација со неопределен член и размисли, кој сега го покажува родот на именката?</a:t>
            </a:r>
            <a:endParaRPr lang="mk-MK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3" y="2200275"/>
            <a:ext cx="10629892" cy="2285999"/>
          </a:xfrm>
        </p:spPr>
      </p:pic>
      <p:sp>
        <p:nvSpPr>
          <p:cNvPr id="5" name="Rectangle 4"/>
          <p:cNvSpPr/>
          <p:nvPr/>
        </p:nvSpPr>
        <p:spPr>
          <a:xfrm>
            <a:off x="1819275" y="475614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mk-MK" sz="3600" dirty="0" smtClean="0">
                <a:solidFill>
                  <a:srgbClr val="FF0000"/>
                </a:solidFill>
                <a:ea typeface="+mj-ea"/>
                <a:cs typeface="+mj-cs"/>
              </a:rPr>
              <a:t>Неопределиот член или придавката???</a:t>
            </a:r>
            <a:endParaRPr lang="mk-M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4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09816" cy="2433638"/>
          </a:xfrm>
        </p:spPr>
        <p:txBody>
          <a:bodyPr>
            <a:normAutofit fontScale="90000"/>
          </a:bodyPr>
          <a:lstStyle/>
          <a:p>
            <a:pPr algn="ctr"/>
            <a:r>
              <a:rPr lang="mk-MK" u="sng" dirty="0" smtClean="0">
                <a:solidFill>
                  <a:srgbClr val="FF0000"/>
                </a:solidFill>
              </a:rPr>
              <a:t>СЕКАКО ПРИДАВКАТА!!!</a:t>
            </a:r>
            <a:br>
              <a:rPr lang="mk-MK" u="sng" dirty="0" smtClean="0">
                <a:solidFill>
                  <a:srgbClr val="FF0000"/>
                </a:solidFill>
              </a:rPr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 </a:t>
            </a:r>
            <a:r>
              <a:rPr lang="mk-MK" dirty="0" smtClean="0">
                <a:solidFill>
                  <a:schemeClr val="tx1"/>
                </a:solidFill>
              </a:rPr>
              <a:t>ЗНАЧИ КОГА ИМАМЕ </a:t>
            </a:r>
            <a:br>
              <a:rPr lang="mk-MK" dirty="0" smtClean="0">
                <a:solidFill>
                  <a:schemeClr val="tx1"/>
                </a:solidFill>
              </a:rPr>
            </a:br>
            <a:r>
              <a:rPr lang="mk-MK" dirty="0" smtClean="0">
                <a:solidFill>
                  <a:schemeClr val="tx1"/>
                </a:solidFill>
              </a:rPr>
              <a:t>НЕОПРЕДЕЛЕН ЧЛЕН +</a:t>
            </a:r>
            <a:r>
              <a:rPr lang="mk-MK" dirty="0" smtClean="0">
                <a:solidFill>
                  <a:srgbClr val="FF0000"/>
                </a:solidFill>
              </a:rPr>
              <a:t>ПРИДАВКА-</a:t>
            </a:r>
            <a:r>
              <a:rPr lang="de-DE" dirty="0" smtClean="0">
                <a:solidFill>
                  <a:srgbClr val="FF0000"/>
                </a:solidFill>
              </a:rPr>
              <a:t>R</a:t>
            </a:r>
            <a:r>
              <a:rPr lang="mk-MK" dirty="0" smtClean="0">
                <a:solidFill>
                  <a:srgbClr val="FF0000"/>
                </a:solidFill>
              </a:rPr>
              <a:t>,-</a:t>
            </a:r>
            <a:r>
              <a:rPr lang="de-DE" dirty="0" smtClean="0">
                <a:solidFill>
                  <a:srgbClr val="FF0000"/>
                </a:solidFill>
              </a:rPr>
              <a:t>E-S</a:t>
            </a:r>
            <a:r>
              <a:rPr lang="mk-MK" dirty="0" smtClean="0">
                <a:solidFill>
                  <a:schemeClr val="tx1"/>
                </a:solidFill>
              </a:rPr>
              <a:t>+ИМЕНКА, ТОГАШ ТЕЖИНАТА ПАГА НА ПРИДАВКАТА И ТАА ДОБИВА НАСТАВКА ВО ОДНОС НА РОДОТ НА ИМЕНКАТА</a:t>
            </a:r>
            <a:endParaRPr lang="mk-MK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21" y="3686175"/>
            <a:ext cx="9840280" cy="2116190"/>
          </a:xfrm>
        </p:spPr>
      </p:pic>
    </p:spTree>
    <p:extLst>
      <p:ext uri="{BB962C8B-B14F-4D97-AF65-F5344CB8AC3E}">
        <p14:creationId xmlns:p14="http://schemas.microsoft.com/office/powerpoint/2010/main" val="236156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СЛЕДИ И ТАБЕЛА ЗА МНОЖИНА </a:t>
            </a:r>
            <a:r>
              <a:rPr lang="en-US" dirty="0" smtClean="0"/>
              <a:t>(Plural)</a:t>
            </a:r>
            <a:endParaRPr lang="mk-M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45" y="1930400"/>
            <a:ext cx="10626865" cy="2571016"/>
          </a:xfrm>
        </p:spPr>
      </p:pic>
    </p:spTree>
    <p:extLst>
      <p:ext uri="{BB962C8B-B14F-4D97-AF65-F5344CB8AC3E}">
        <p14:creationId xmlns:p14="http://schemas.microsoft.com/office/powerpoint/2010/main" val="173195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Вежби: </a:t>
            </a:r>
            <a:r>
              <a:rPr lang="de-DE" dirty="0" smtClean="0"/>
              <a:t>Übungen: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Отвори стр.51 во учебникот и решија задача 4б опиши ги Марк, Пиа и Паул. Зборовите од 4а помагаат.</a:t>
            </a:r>
          </a:p>
          <a:p>
            <a:r>
              <a:rPr lang="mk-MK" dirty="0" smtClean="0"/>
              <a:t>Решената вежба прати ја на следниот емаил: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marinaatanasovskabt</a:t>
            </a:r>
            <a:r>
              <a:rPr lang="en-US" dirty="0" smtClean="0">
                <a:hlinkClick r:id="rId2"/>
              </a:rPr>
              <a:t>@gmail.com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blogger Marina Atanasovska- Deutsch</a:t>
            </a:r>
          </a:p>
          <a:p>
            <a:endParaRPr lang="en-US" dirty="0"/>
          </a:p>
          <a:p>
            <a:r>
              <a:rPr lang="en-US" dirty="0" err="1" smtClean="0"/>
              <a:t>Bleib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und </a:t>
            </a:r>
            <a:r>
              <a:rPr lang="en-US" dirty="0" err="1" smtClean="0"/>
              <a:t>lern</a:t>
            </a:r>
            <a:r>
              <a:rPr lang="en-US" dirty="0" smtClean="0"/>
              <a:t> Deutsch!</a:t>
            </a:r>
          </a:p>
          <a:p>
            <a:r>
              <a:rPr lang="mk-MK" dirty="0" smtClean="0"/>
              <a:t>Остани дома и учи германски 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15668816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156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Logisch 2 Lektion 7-Grammatik 8 Klasse</vt:lpstr>
      <vt:lpstr>Најпрво да се потсетиме од минатата лекција како гласеше формулата за употреба на придавки со определен член и именка?</vt:lpstr>
      <vt:lpstr>Разгледај ја следната табела каде што е прикажана придавката во комбинација со неопределен член и размисли, кој сега го покажува родот на именката?</vt:lpstr>
      <vt:lpstr>СЕКАКО ПРИДАВКАТА!!!   ЗНАЧИ КОГА ИМАМЕ  НЕОПРЕДЕЛЕН ЧЛЕН +ПРИДАВКА-R,-E-S+ИМЕНКА, ТОГАШ ТЕЖИНАТА ПАГА НА ПРИДАВКАТА И ТАА ДОБИВА НАСТАВКА ВО ОДНОС НА РОДОТ НА ИМЕНКАТА</vt:lpstr>
      <vt:lpstr>СЛЕДИ И ТАБЕЛА ЗА МНОЖИНА (Plural)</vt:lpstr>
      <vt:lpstr>Вежби: Übungen: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Logisch 2 Lektion 7-Grammatik 8 Klasse</dc:title>
  <dc:creator>Marina Atanasovska</dc:creator>
  <cp:lastModifiedBy>Marina Atanasovska</cp:lastModifiedBy>
  <cp:revision>2</cp:revision>
  <dcterms:created xsi:type="dcterms:W3CDTF">2020-03-17T13:49:33Z</dcterms:created>
  <dcterms:modified xsi:type="dcterms:W3CDTF">2020-03-17T14:06:01Z</dcterms:modified>
</cp:coreProperties>
</file>