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gorgieva@hot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Logisch</a:t>
            </a:r>
            <a:r>
              <a:rPr lang="en-US" dirty="0" smtClean="0"/>
              <a:t> A2, </a:t>
            </a:r>
            <a:r>
              <a:rPr lang="en-US" dirty="0" err="1" smtClean="0"/>
              <a:t>Lektion</a:t>
            </a:r>
            <a:r>
              <a:rPr lang="en-US" dirty="0" smtClean="0"/>
              <a:t> 7 </a:t>
            </a:r>
            <a:r>
              <a:rPr lang="en-US" dirty="0" err="1" smtClean="0"/>
              <a:t>Freundschaften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 </a:t>
            </a:r>
            <a:r>
              <a:rPr lang="en-US" dirty="0" err="1" smtClean="0"/>
              <a:t>Klasse</a:t>
            </a:r>
            <a:endParaRPr lang="en-US" dirty="0" smtClean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76472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Вовед во темата: ПРИЈАТЕЛСТВО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Најпрво размислете во себе.. Што мислите какво е пријателството помеѓу Пиа, Паул и Марк? Дали тие се согласуваат? Дали се противници или бунтовници? Дали двајцата се заљубени во Пиа?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1540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728663"/>
            <a:ext cx="10272713" cy="1157287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Отворете го учебникот на стр.50 разгледајте ги сликите и напишете реченици од вежба 1.</a:t>
            </a:r>
            <a:r>
              <a:rPr lang="de-DE" dirty="0" smtClean="0"/>
              <a:t>c. </a:t>
            </a:r>
            <a:br>
              <a:rPr lang="de-DE" dirty="0" smtClean="0"/>
            </a:br>
            <a:r>
              <a:rPr lang="mk-MK" dirty="0" smtClean="0"/>
              <a:t>Потоа во табелата подредете кој реченици за која личност припагаат.</a:t>
            </a:r>
            <a:endParaRPr lang="mk-M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0375" y="2269164"/>
            <a:ext cx="5815012" cy="4366289"/>
          </a:xfrm>
        </p:spPr>
      </p:pic>
    </p:spTree>
    <p:extLst>
      <p:ext uri="{BB962C8B-B14F-4D97-AF65-F5344CB8AC3E}">
        <p14:creationId xmlns:p14="http://schemas.microsoft.com/office/powerpoint/2010/main" val="19747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2804360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На спортскиот фестивал. Како продолжи текот на приказната, подреди ги сликите а потоа разкажи ја приказната според вежба б.</a:t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>запомни:! Глаголот стои на 2 место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r>
              <a:rPr lang="mk-MK" dirty="0" smtClean="0">
                <a:sym typeface="Wingdings" panose="05000000000000000000" pitchFamily="2" charset="2"/>
              </a:rPr>
              <a:t>сегашно време, или второ и последно место доколку е минато време</a:t>
            </a:r>
            <a:r>
              <a:rPr lang="en-US" dirty="0" smtClean="0">
                <a:sym typeface="Wingdings" panose="05000000000000000000" pitchFamily="2" charset="2"/>
              </a:rPr>
              <a:t> VIEL SPA</a:t>
            </a:r>
            <a:r>
              <a:rPr lang="de-DE" dirty="0" smtClean="0">
                <a:sym typeface="Wingdings" panose="05000000000000000000" pitchFamily="2" charset="2"/>
              </a:rPr>
              <a:t>ß!</a:t>
            </a:r>
            <a:endParaRPr lang="mk-M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05968" y="3286122"/>
            <a:ext cx="5424003" cy="3128965"/>
          </a:xfrm>
        </p:spPr>
      </p:pic>
    </p:spTree>
    <p:extLst>
      <p:ext uri="{BB962C8B-B14F-4D97-AF65-F5344CB8AC3E}">
        <p14:creationId xmlns:p14="http://schemas.microsoft.com/office/powerpoint/2010/main" val="152576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Домашна задача: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Откако ке го напишеш текстот од вежба 3.б прати го на емаил:</a:t>
            </a:r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gorgieva@hotmail.com</a:t>
            </a:r>
            <a:r>
              <a:rPr lang="de-DE" dirty="0" smtClean="0"/>
              <a:t>  ili na blogger Marina Atanasovska-Deutsch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Bleib zu Hause und lern Deutsch !   </a:t>
            </a:r>
            <a:r>
              <a:rPr lang="de-DE" smtClean="0">
                <a:sym typeface="Wingdings" panose="05000000000000000000" pitchFamily="2" charset="2"/>
              </a:rPr>
              <a:t>   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47825221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14</TotalTime>
  <Words>118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</vt:lpstr>
      <vt:lpstr>Berlin</vt:lpstr>
      <vt:lpstr>Logisch A2, Lektion 7 Freundschaften</vt:lpstr>
      <vt:lpstr>Вовед во темата: ПРИЈАТЕЛСТВО</vt:lpstr>
      <vt:lpstr>Отворете го учебникот на стр.50 разгледајте ги сликите и напишете реченици од вежба 1.c.  Потоа во табелата подредете кој реченици за која личност припагаат.</vt:lpstr>
      <vt:lpstr>На спортскиот фестивал. Како продолжи текот на приказната, подреди ги сликите а потоа разкажи ја приказната според вежба б.  запомни:! Глаголот стои на 2 место сегашно време, или второ и последно место доколку е минато време VIEL SPAß!</vt:lpstr>
      <vt:lpstr>Домашна задача: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Logisch A2, Lektion 7 Freundschaften</dc:title>
  <dc:creator>Marina Atanasovska</dc:creator>
  <cp:lastModifiedBy>Marina Atanasovska</cp:lastModifiedBy>
  <cp:revision>2</cp:revision>
  <dcterms:created xsi:type="dcterms:W3CDTF">2020-03-17T13:25:15Z</dcterms:created>
  <dcterms:modified xsi:type="dcterms:W3CDTF">2020-03-17T13:40:04Z</dcterms:modified>
</cp:coreProperties>
</file>