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7E929058-810F-421E-B2B8-3B956B934FEF}" type="datetime1">
              <a:rPr lang="en-US"/>
              <a:pPr lvl="0"/>
              <a:t>3/17/2020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DE15BB8B-E05E-4AE1-9084-9FA7709470CC}" type="slidenum">
              <a:rPr/>
              <a:pPr lvl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8EA6D28-CB21-45CE-B02F-56FB854C10E9}" type="slidenum">
              <a:rPr/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77637E0-6C61-4A3B-BF20-30B29AF1E466}" type="slidenum">
              <a:rPr/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10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3BA366-6A6A-4187-B8EF-726711D69E2B}" type="datetime1">
              <a:rPr lang="en-US"/>
              <a:pPr lvl="0"/>
              <a:t>3/17/2020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AB5F53E-C017-4423-B0C9-B55ABCB1244F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2F16CD8-CE38-4D4D-BEFA-68BA3585FA7C}" type="datetime1">
              <a:rPr lang="en-US"/>
              <a:pPr lvl="0"/>
              <a:t>3/17/2020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E512BEC-AED0-4BF5-8552-D3F24117CC35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4C56BF6-2B85-4213-B1A7-E7DBC883B416}" type="datetime1">
              <a:rPr lang="en-US"/>
              <a:pPr lvl="0"/>
              <a:t>3/17/2020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130070-6E8B-4B26-9397-F65E2612B050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A5F6FEA-BA06-4D2B-B0D5-36121C6709A8}" type="datetime1">
              <a:rPr lang="en-US"/>
              <a:pPr lvl="0"/>
              <a:t>3/17/2020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335E64-D119-409C-8CA8-9A4C0E073B75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113D2E-F406-482C-8D0A-2E58B38CAE7A}" type="datetime1">
              <a:rPr lang="en-US"/>
              <a:pPr lvl="0"/>
              <a:t>3/17/2020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3A7858A-E2D0-40C4-95AB-84D627052C44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2EA809-189B-41EA-AAF7-9E2266C9EC88}" type="datetime1">
              <a:rPr lang="en-US"/>
              <a:pPr lvl="0"/>
              <a:t>3/17/2020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0421EBB-3D31-4D50-AEEA-0E42BE59617D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5E8EE67-2D0F-44DC-A753-B96F4823FE48}" type="datetime1">
              <a:rPr lang="en-US"/>
              <a:pPr lvl="0"/>
              <a:t>3/17/2020</a:t>
            </a:fld>
            <a:endParaRPr lang="en-US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FB86DDD-F86E-4900-9053-F1EFFBF7B4FC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8D336B8-11D9-4B0C-967C-3CA33AE8445B}" type="datetime1">
              <a:rPr lang="en-US"/>
              <a:pPr lvl="0"/>
              <a:t>3/17/2020</a:t>
            </a:fld>
            <a:endParaRPr lang="en-US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8003463-3FA8-443A-B299-9AF5A9A5DB26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2D20ED8-8F54-42B9-A29D-59096CF528F2}" type="datetime1">
              <a:rPr lang="en-US"/>
              <a:pPr lvl="0"/>
              <a:t>3/17/2020</a:t>
            </a:fld>
            <a:endParaRPr lang="en-US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38C6E67-C9F3-41E6-8D9D-5195A6F5CD35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D220A96-7EA3-43E6-ACB5-786104E79022}" type="datetime1">
              <a:rPr lang="en-US"/>
              <a:pPr lvl="0"/>
              <a:t>3/17/2020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D47F871-0E74-41DF-AABB-7806050BEEB6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9B40E79-0D51-466B-81EA-825D7269D85D}" type="datetime1">
              <a:rPr lang="en-US"/>
              <a:pPr lvl="0"/>
              <a:t>3/17/2020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C6B3819-8FC9-4FCF-8E85-6D8DCC080B9D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959595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F95594E0-F061-47EB-B621-7F21C8F99376}" type="datetime1">
              <a:rPr lang="en-US"/>
              <a:pPr lvl="0"/>
              <a:t>3/17/2020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4B27592D-6EDA-4B08-BD3D-F96F2FDB5278}" type="slidenum">
              <a:rPr/>
              <a:pPr lvl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en-US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1500173"/>
            <a:ext cx="9144000" cy="2428893"/>
          </a:xfrm>
        </p:spPr>
        <p:txBody>
          <a:bodyPr/>
          <a:lstStyle/>
          <a:p>
            <a:pPr lvl="0"/>
            <a:r>
              <a:rPr lang="mk-MK" sz="4000" dirty="0"/>
              <a:t>	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/>
                <a:cs typeface="Times New Roman" pitchFamily="18"/>
              </a:rPr>
              <a:t>MBLEDHJA NUMRI DYSHIFRORË ME DHJETËSHE TË PLOTË</a:t>
            </a:r>
            <a:endParaRPr lang="en-US" sz="5400" b="1" dirty="0">
              <a:solidFill>
                <a:srgbClr val="FF0000"/>
              </a:solidFill>
              <a:latin typeface="Times New Roman" pitchFamily="18"/>
              <a:cs typeface="Times New Roman" pitchFamily="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73152" y="-109728"/>
            <a:ext cx="9290304" cy="719328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val 2"/>
          <p:cNvSpPr/>
          <p:nvPr/>
        </p:nvSpPr>
        <p:spPr>
          <a:xfrm>
            <a:off x="1928789" y="2786057"/>
            <a:ext cx="1000134" cy="78581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1 0"/>
              <a:gd name="f16" fmla="*/ f9 f0 1"/>
              <a:gd name="f17" fmla="*/ f10 f0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0"/>
              <a:gd name="f29" fmla="+- f22 0 f1"/>
              <a:gd name="f30" fmla="+- f23 0 f1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0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1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0" swAng="f1"/>
                <a:arcTo wR="f48" hR="f49" stAng="f2" swAng="f1"/>
                <a:arcTo wR="f48" hR="f49" stAng="f7" swAng="f1"/>
                <a:arcTo wR="f48" hR="f49" stAng="f1" swAng="f1"/>
                <a:close/>
              </a:path>
            </a:pathLst>
          </a:custGeom>
          <a:gradFill>
            <a:gsLst>
              <a:gs pos="0">
                <a:srgbClr val="769535"/>
              </a:gs>
              <a:gs pos="100000">
                <a:srgbClr val="9BC348"/>
              </a:gs>
            </a:gsLst>
            <a:lin ang="16200000"/>
          </a:gradFill>
          <a:ln w="9528">
            <a:solidFill>
              <a:srgbClr val="98B954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4000" b="1" i="0" u="none" strike="noStrike" kern="1200" cap="none" spc="0" baseline="0">
                <a:solidFill>
                  <a:srgbClr val="C00000"/>
                </a:solidFill>
                <a:uFillTx/>
                <a:latin typeface="Times New Roman" pitchFamily="18"/>
                <a:cs typeface="Times New Roman" pitchFamily="18"/>
              </a:rPr>
              <a:t>43</a:t>
            </a:r>
            <a:endParaRPr lang="en-US" sz="4000" b="1" i="0" u="none" strike="noStrike" kern="1200" cap="none" spc="0" baseline="0">
              <a:solidFill>
                <a:srgbClr val="C0000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4" name="Oval 3"/>
          <p:cNvSpPr/>
          <p:nvPr/>
        </p:nvSpPr>
        <p:spPr>
          <a:xfrm>
            <a:off x="1928789" y="4857759"/>
            <a:ext cx="1000134" cy="78581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1 0"/>
              <a:gd name="f16" fmla="*/ f9 f0 1"/>
              <a:gd name="f17" fmla="*/ f10 f0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0"/>
              <a:gd name="f29" fmla="+- f22 0 f1"/>
              <a:gd name="f30" fmla="+- f23 0 f1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0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1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0" swAng="f1"/>
                <a:arcTo wR="f48" hR="f49" stAng="f2" swAng="f1"/>
                <a:arcTo wR="f48" hR="f49" stAng="f7" swAng="f1"/>
                <a:arcTo wR="f48" hR="f49" stAng="f1" swAng="f1"/>
                <a:close/>
              </a:path>
            </a:pathLst>
          </a:custGeom>
          <a:gradFill>
            <a:gsLst>
              <a:gs pos="0">
                <a:srgbClr val="769535"/>
              </a:gs>
              <a:gs pos="100000">
                <a:srgbClr val="9BC348"/>
              </a:gs>
            </a:gsLst>
            <a:lin ang="16200000"/>
          </a:gradFill>
          <a:ln w="9528">
            <a:solidFill>
              <a:srgbClr val="98B954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4000" b="1" i="0" u="none" strike="noStrike" kern="1200" cap="none" spc="0" baseline="0">
                <a:solidFill>
                  <a:srgbClr val="C00000"/>
                </a:solidFill>
                <a:uFillTx/>
                <a:latin typeface="Times New Roman" pitchFamily="18"/>
                <a:cs typeface="Times New Roman" pitchFamily="18"/>
              </a:rPr>
              <a:t>73</a:t>
            </a:r>
            <a:endParaRPr lang="en-US" sz="4000" b="1" i="0" u="none" strike="noStrike" kern="1200" cap="none" spc="0" baseline="0">
              <a:solidFill>
                <a:srgbClr val="C0000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5" name="Oval 8"/>
          <p:cNvSpPr/>
          <p:nvPr/>
        </p:nvSpPr>
        <p:spPr>
          <a:xfrm>
            <a:off x="3714740" y="2071673"/>
            <a:ext cx="1000134" cy="78581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1 0"/>
              <a:gd name="f16" fmla="*/ f9 f0 1"/>
              <a:gd name="f17" fmla="*/ f10 f0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0"/>
              <a:gd name="f29" fmla="+- f22 0 f1"/>
              <a:gd name="f30" fmla="+- f23 0 f1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0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1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0" swAng="f1"/>
                <a:arcTo wR="f48" hR="f49" stAng="f2" swAng="f1"/>
                <a:arcTo wR="f48" hR="f49" stAng="f7" swAng="f1"/>
                <a:arcTo wR="f48" hR="f49" stAng="f1" swAng="f1"/>
                <a:close/>
              </a:path>
            </a:pathLst>
          </a:custGeom>
          <a:solidFill>
            <a:srgbClr val="F79646"/>
          </a:solidFill>
          <a:ln w="25402">
            <a:solidFill>
              <a:srgbClr val="B66D31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4000" b="1" i="0" u="none" strike="noStrike" kern="1200" cap="none" spc="0" baseline="0">
                <a:solidFill>
                  <a:srgbClr val="C00000"/>
                </a:solidFill>
                <a:uFillTx/>
                <a:latin typeface="Times New Roman" pitchFamily="18"/>
                <a:cs typeface="Times New Roman" pitchFamily="18"/>
              </a:rPr>
              <a:t>35</a:t>
            </a:r>
            <a:endParaRPr lang="en-US" sz="4000" b="1" i="0" u="none" strike="noStrike" kern="1200" cap="none" spc="0" baseline="0">
              <a:solidFill>
                <a:srgbClr val="C0000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6" name="Oval 9"/>
          <p:cNvSpPr/>
          <p:nvPr/>
        </p:nvSpPr>
        <p:spPr>
          <a:xfrm>
            <a:off x="3714740" y="5572143"/>
            <a:ext cx="1000134" cy="78581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1 0"/>
              <a:gd name="f16" fmla="*/ f9 f0 1"/>
              <a:gd name="f17" fmla="*/ f10 f0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0"/>
              <a:gd name="f29" fmla="+- f22 0 f1"/>
              <a:gd name="f30" fmla="+- f23 0 f1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0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1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0" swAng="f1"/>
                <a:arcTo wR="f48" hR="f49" stAng="f2" swAng="f1"/>
                <a:arcTo wR="f48" hR="f49" stAng="f7" swAng="f1"/>
                <a:arcTo wR="f48" hR="f49" stAng="f1" swAng="f1"/>
                <a:close/>
              </a:path>
            </a:pathLst>
          </a:custGeom>
          <a:solidFill>
            <a:srgbClr val="F79646"/>
          </a:solidFill>
          <a:ln w="25402">
            <a:solidFill>
              <a:srgbClr val="B66D31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4000" b="1" i="0" u="none" strike="noStrike" kern="1200" cap="none" spc="0" baseline="0">
                <a:solidFill>
                  <a:srgbClr val="C00000"/>
                </a:solidFill>
                <a:uFillTx/>
                <a:latin typeface="Times New Roman" pitchFamily="18"/>
                <a:cs typeface="Times New Roman" pitchFamily="18"/>
              </a:rPr>
              <a:t>85</a:t>
            </a:r>
            <a:endParaRPr lang="en-US" sz="4000" b="1" i="0" u="none" strike="noStrike" kern="1200" cap="none" spc="0" baseline="0">
              <a:solidFill>
                <a:srgbClr val="C0000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7" name="Oval 15"/>
          <p:cNvSpPr/>
          <p:nvPr/>
        </p:nvSpPr>
        <p:spPr>
          <a:xfrm>
            <a:off x="6357951" y="2071673"/>
            <a:ext cx="1000134" cy="78581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1 0"/>
              <a:gd name="f16" fmla="*/ f9 f0 1"/>
              <a:gd name="f17" fmla="*/ f10 f0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0"/>
              <a:gd name="f29" fmla="+- f22 0 f1"/>
              <a:gd name="f30" fmla="+- f23 0 f1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0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1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0" swAng="f1"/>
                <a:arcTo wR="f48" hR="f49" stAng="f2" swAng="f1"/>
                <a:arcTo wR="f48" hR="f49" stAng="f7" swAng="f1"/>
                <a:arcTo wR="f48" hR="f49" stAng="f1" swAng="f1"/>
                <a:close/>
              </a:path>
            </a:pathLst>
          </a:custGeom>
          <a:solidFill>
            <a:srgbClr val="4BACC6"/>
          </a:solidFill>
          <a:ln w="25402">
            <a:solidFill>
              <a:srgbClr val="357D91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4000" b="1" i="0" u="none" strike="noStrike" kern="1200" cap="none" spc="0" baseline="0">
                <a:solidFill>
                  <a:srgbClr val="C00000"/>
                </a:solidFill>
                <a:uFillTx/>
                <a:latin typeface="Times New Roman" pitchFamily="18"/>
                <a:cs typeface="Times New Roman" pitchFamily="18"/>
              </a:rPr>
              <a:t>38</a:t>
            </a:r>
            <a:endParaRPr lang="en-US" sz="4000" b="1" i="0" u="none" strike="noStrike" kern="1200" cap="none" spc="0" baseline="0">
              <a:solidFill>
                <a:srgbClr val="C0000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8" name="Oval 16"/>
          <p:cNvSpPr/>
          <p:nvPr/>
        </p:nvSpPr>
        <p:spPr>
          <a:xfrm>
            <a:off x="6357951" y="6215085"/>
            <a:ext cx="1000134" cy="928692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1 0"/>
              <a:gd name="f16" fmla="*/ f9 f0 1"/>
              <a:gd name="f17" fmla="*/ f10 f0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0"/>
              <a:gd name="f29" fmla="+- f22 0 f1"/>
              <a:gd name="f30" fmla="+- f23 0 f1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0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1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0" swAng="f1"/>
                <a:arcTo wR="f48" hR="f49" stAng="f2" swAng="f1"/>
                <a:arcTo wR="f48" hR="f49" stAng="f7" swAng="f1"/>
                <a:arcTo wR="f48" hR="f49" stAng="f1" swAng="f1"/>
                <a:close/>
              </a:path>
            </a:pathLst>
          </a:custGeom>
          <a:solidFill>
            <a:srgbClr val="4BACC6"/>
          </a:solidFill>
          <a:ln w="25402">
            <a:solidFill>
              <a:srgbClr val="357D91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4000" b="1" i="0" u="none" strike="noStrike" kern="1200" cap="none" spc="0" baseline="0">
                <a:solidFill>
                  <a:srgbClr val="C00000"/>
                </a:solidFill>
                <a:uFillTx/>
                <a:latin typeface="Times New Roman" pitchFamily="18"/>
                <a:cs typeface="Times New Roman" pitchFamily="18"/>
              </a:rPr>
              <a:t>98</a:t>
            </a:r>
            <a:endParaRPr lang="en-US" sz="4000" b="1" i="0" u="none" strike="noStrike" kern="1200" cap="none" spc="0" baseline="0">
              <a:solidFill>
                <a:srgbClr val="C0000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9" name="Curved Left Arrow 21"/>
          <p:cNvSpPr/>
          <p:nvPr/>
        </p:nvSpPr>
        <p:spPr>
          <a:xfrm flipV="1">
            <a:off x="2857490" y="3000375"/>
            <a:ext cx="428625" cy="928692"/>
          </a:xfrm>
          <a:custGeom>
            <a:avLst>
              <a:gd name="f13" fmla="val 25000"/>
              <a:gd name="f14" fmla="val 50000"/>
              <a:gd name="f15" fmla="val 25000"/>
            </a:avLst>
            <a:gdLst>
              <a:gd name="f3" fmla="val 10800000"/>
              <a:gd name="f4" fmla="val 5400000"/>
              <a:gd name="f5" fmla="val 16200000"/>
              <a:gd name="f6" fmla="val 180"/>
              <a:gd name="f7" fmla="val w"/>
              <a:gd name="f8" fmla="val h"/>
              <a:gd name="f9" fmla="val ss"/>
              <a:gd name="f10" fmla="val 0"/>
              <a:gd name="f11" fmla="*/ 5419351 1 1725033"/>
              <a:gd name="f12" fmla="+- 0 0 5400000"/>
              <a:gd name="f13" fmla="val 25000"/>
              <a:gd name="f14" fmla="val 50000"/>
              <a:gd name="f15" fmla="val 25000"/>
              <a:gd name="f16" fmla="+- 0 0 -270"/>
              <a:gd name="f17" fmla="+- 0 0 -90"/>
              <a:gd name="f18" fmla="+- 0 0 -180"/>
              <a:gd name="f19" fmla="abs f7"/>
              <a:gd name="f20" fmla="abs f8"/>
              <a:gd name="f21" fmla="abs f9"/>
              <a:gd name="f22" fmla="val f10"/>
              <a:gd name="f23" fmla="val f14"/>
              <a:gd name="f24" fmla="val f13"/>
              <a:gd name="f25" fmla="val f15"/>
              <a:gd name="f26" fmla="*/ f16 f3 1"/>
              <a:gd name="f27" fmla="*/ f17 f3 1"/>
              <a:gd name="f28" fmla="*/ f18 f3 1"/>
              <a:gd name="f29" fmla="?: f19 f7 1"/>
              <a:gd name="f30" fmla="?: f20 f8 1"/>
              <a:gd name="f31" fmla="?: f21 f9 1"/>
              <a:gd name="f32" fmla="*/ f26 1 f6"/>
              <a:gd name="f33" fmla="*/ f27 1 f6"/>
              <a:gd name="f34" fmla="*/ f28 1 f6"/>
              <a:gd name="f35" fmla="*/ f29 1 21600"/>
              <a:gd name="f36" fmla="*/ f30 1 21600"/>
              <a:gd name="f37" fmla="*/ 21600 f29 1"/>
              <a:gd name="f38" fmla="*/ 21600 f30 1"/>
              <a:gd name="f39" fmla="+- f32 0 f4"/>
              <a:gd name="f40" fmla="+- f33 0 f4"/>
              <a:gd name="f41" fmla="+- f34 0 f4"/>
              <a:gd name="f42" fmla="min f36 f35"/>
              <a:gd name="f43" fmla="*/ f37 1 f31"/>
              <a:gd name="f44" fmla="*/ f38 1 f31"/>
              <a:gd name="f45" fmla="val f43"/>
              <a:gd name="f46" fmla="val f44"/>
              <a:gd name="f47" fmla="*/ f22 f42 1"/>
              <a:gd name="f48" fmla="+- f46 0 f22"/>
              <a:gd name="f49" fmla="+- f45 0 f22"/>
              <a:gd name="f50" fmla="*/ f45 f42 1"/>
              <a:gd name="f51" fmla="*/ f46 f42 1"/>
              <a:gd name="f52" fmla="*/ f48 1 2"/>
              <a:gd name="f53" fmla="min f49 f48"/>
              <a:gd name="f54" fmla="*/ f49 f49 1"/>
              <a:gd name="f55" fmla="*/ f49 f42 1"/>
              <a:gd name="f56" fmla="*/ f53 f24 1"/>
              <a:gd name="f57" fmla="*/ f53 f23 1"/>
              <a:gd name="f58" fmla="*/ f53 f25 1"/>
              <a:gd name="f59" fmla="*/ f56 1 100000"/>
              <a:gd name="f60" fmla="*/ f57 1 100000"/>
              <a:gd name="f61" fmla="*/ f58 1 100000"/>
              <a:gd name="f62" fmla="+- f59 f60 0"/>
              <a:gd name="f63" fmla="*/ f59 f59 1"/>
              <a:gd name="f64" fmla="*/ f61 f61 1"/>
              <a:gd name="f65" fmla="+- f60 0 f59"/>
              <a:gd name="f66" fmla="*/ f60 1 2"/>
              <a:gd name="f67" fmla="+- f22 f61 0"/>
              <a:gd name="f68" fmla="+- 0 0 f61"/>
              <a:gd name="f69" fmla="*/ f59 1 2"/>
              <a:gd name="f70" fmla="*/ f62 1 4"/>
              <a:gd name="f71" fmla="+- f54 0 f64"/>
              <a:gd name="f72" fmla="*/ f65 1 2"/>
              <a:gd name="f73" fmla="+- f46 0 f66"/>
              <a:gd name="f74" fmla="+- 0 0 f68"/>
              <a:gd name="f75" fmla="+- 0 0 f69"/>
              <a:gd name="f76" fmla="*/ f67 f42 1"/>
              <a:gd name="f77" fmla="*/ f69 f42 1"/>
              <a:gd name="f78" fmla="+- f52 0 f70"/>
              <a:gd name="f79" fmla="sqrt f71"/>
              <a:gd name="f80" fmla="+- 0 0 f75"/>
              <a:gd name="f81" fmla="*/ f73 f42 1"/>
              <a:gd name="f82" fmla="*/ f78 2 1"/>
              <a:gd name="f83" fmla="+- f78 f59 0"/>
              <a:gd name="f84" fmla="*/ f79 f78 1"/>
              <a:gd name="f85" fmla="*/ f78 f42 1"/>
              <a:gd name="f86" fmla="*/ f82 f82 1"/>
              <a:gd name="f87" fmla="*/ f84 1 f49"/>
              <a:gd name="f88" fmla="+- f78 f83 0"/>
              <a:gd name="f89" fmla="*/ f83 f42 1"/>
              <a:gd name="f90" fmla="+- f86 0 f63"/>
              <a:gd name="f91" fmla="+- f78 f87 0"/>
              <a:gd name="f92" fmla="+- f83 f87 0"/>
              <a:gd name="f93" fmla="+- 0 0 f87"/>
              <a:gd name="f94" fmla="*/ f88 1 2"/>
              <a:gd name="f95" fmla="sqrt f90"/>
              <a:gd name="f96" fmla="+- f91 0 f72"/>
              <a:gd name="f97" fmla="+- f92 f72 0"/>
              <a:gd name="f98" fmla="+- 0 0 f93"/>
              <a:gd name="f99" fmla="*/ f91 f42 1"/>
              <a:gd name="f100" fmla="*/ f94 f42 1"/>
              <a:gd name="f101" fmla="*/ f95 f49 1"/>
              <a:gd name="f102" fmla="at2 f74 f98"/>
              <a:gd name="f103" fmla="*/ f96 f42 1"/>
              <a:gd name="f104" fmla="*/ f97 f42 1"/>
              <a:gd name="f105" fmla="*/ f101 1 f82"/>
              <a:gd name="f106" fmla="+- f102 f4 0"/>
              <a:gd name="f107" fmla="*/ f106 f11 1"/>
              <a:gd name="f108" fmla="+- 0 0 f105"/>
              <a:gd name="f109" fmla="*/ f107 1 f3"/>
              <a:gd name="f110" fmla="+- 0 0 f108"/>
              <a:gd name="f111" fmla="+- 0 0 f109"/>
              <a:gd name="f112" fmla="at2 f110 f80"/>
              <a:gd name="f113" fmla="val f111"/>
              <a:gd name="f114" fmla="+- f112 f4 0"/>
              <a:gd name="f115" fmla="+- 0 0 f113"/>
              <a:gd name="f116" fmla="*/ f114 f11 1"/>
              <a:gd name="f117" fmla="*/ f115 f3 1"/>
              <a:gd name="f118" fmla="*/ f116 1 f3"/>
              <a:gd name="f119" fmla="*/ f117 1 f11"/>
              <a:gd name="f120" fmla="+- 0 0 f118"/>
              <a:gd name="f121" fmla="+- f119 0 f4"/>
              <a:gd name="f122" fmla="val f120"/>
              <a:gd name="f123" fmla="+- 0 0 f122"/>
              <a:gd name="f124" fmla="*/ f123 f3 1"/>
              <a:gd name="f125" fmla="*/ f124 1 f11"/>
              <a:gd name="f126" fmla="+- f125 0 f4"/>
              <a:gd name="f127" fmla="+- f126 0 f121"/>
              <a:gd name="f128" fmla="+- f121 f126 0"/>
              <a:gd name="f129" fmla="+- 0 0 f126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9">
                <a:pos x="f47" y="f77"/>
              </a:cxn>
              <a:cxn ang="f39">
                <a:pos x="f76" y="f103"/>
              </a:cxn>
              <a:cxn ang="f40">
                <a:pos x="f47" y="f81"/>
              </a:cxn>
              <a:cxn ang="f41">
                <a:pos x="f76" y="f104"/>
              </a:cxn>
              <a:cxn ang="f40">
                <a:pos x="f50" y="f100"/>
              </a:cxn>
            </a:cxnLst>
            <a:rect l="f47" t="f47" r="f50" b="f51"/>
            <a:pathLst>
              <a:path stroke="0">
                <a:moveTo>
                  <a:pt x="f47" y="f81"/>
                </a:moveTo>
                <a:lnTo>
                  <a:pt x="f76" y="f103"/>
                </a:lnTo>
                <a:lnTo>
                  <a:pt x="f76" y="f99"/>
                </a:lnTo>
                <a:arcTo wR="f55" hR="f85" stAng="f121" swAng="f127"/>
                <a:arcTo wR="f55" hR="f85" stAng="f129" swAng="f128"/>
                <a:lnTo>
                  <a:pt x="f76" y="f104"/>
                </a:lnTo>
                <a:close/>
              </a:path>
              <a:path stroke="0">
                <a:moveTo>
                  <a:pt x="f50" y="f89"/>
                </a:moveTo>
                <a:arcTo wR="f55" hR="f85" stAng="f10" swAng="f12"/>
                <a:lnTo>
                  <a:pt x="f47" y="f47"/>
                </a:lnTo>
                <a:arcTo wR="f55" hR="f85" stAng="f5" swAng="f4"/>
                <a:close/>
              </a:path>
              <a:path fill="none">
                <a:moveTo>
                  <a:pt x="f50" y="f89"/>
                </a:moveTo>
                <a:arcTo wR="f55" hR="f85" stAng="f10" swAng="f12"/>
                <a:lnTo>
                  <a:pt x="f47" y="f47"/>
                </a:lnTo>
                <a:arcTo wR="f55" hR="f85" stAng="f5" swAng="f4"/>
                <a:lnTo>
                  <a:pt x="f50" y="f89"/>
                </a:lnTo>
                <a:arcTo wR="f55" hR="f85" stAng="f10" swAng="f121"/>
                <a:lnTo>
                  <a:pt x="f76" y="f104"/>
                </a:lnTo>
                <a:lnTo>
                  <a:pt x="f47" y="f81"/>
                </a:lnTo>
                <a:lnTo>
                  <a:pt x="f76" y="f103"/>
                </a:lnTo>
                <a:lnTo>
                  <a:pt x="f76" y="f99"/>
                </a:lnTo>
                <a:arcTo wR="f55" hR="f85" stAng="f121" swAng="f127"/>
              </a:path>
            </a:pathLst>
          </a:custGeom>
          <a:solidFill>
            <a:srgbClr val="9BBB59"/>
          </a:solidFill>
          <a:ln w="25402">
            <a:solidFill>
              <a:srgbClr val="71893F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0" name="Curved Left Arrow 24"/>
          <p:cNvSpPr/>
          <p:nvPr/>
        </p:nvSpPr>
        <p:spPr>
          <a:xfrm flipV="1">
            <a:off x="4714875" y="2285990"/>
            <a:ext cx="428625" cy="857259"/>
          </a:xfrm>
          <a:custGeom>
            <a:avLst>
              <a:gd name="f13" fmla="val 25000"/>
              <a:gd name="f14" fmla="val 50000"/>
              <a:gd name="f15" fmla="val 25000"/>
            </a:avLst>
            <a:gdLst>
              <a:gd name="f3" fmla="val 10800000"/>
              <a:gd name="f4" fmla="val 5400000"/>
              <a:gd name="f5" fmla="val 16200000"/>
              <a:gd name="f6" fmla="val 180"/>
              <a:gd name="f7" fmla="val w"/>
              <a:gd name="f8" fmla="val h"/>
              <a:gd name="f9" fmla="val ss"/>
              <a:gd name="f10" fmla="val 0"/>
              <a:gd name="f11" fmla="*/ 5419351 1 1725033"/>
              <a:gd name="f12" fmla="+- 0 0 5400000"/>
              <a:gd name="f13" fmla="val 25000"/>
              <a:gd name="f14" fmla="val 50000"/>
              <a:gd name="f15" fmla="val 25000"/>
              <a:gd name="f16" fmla="+- 0 0 -270"/>
              <a:gd name="f17" fmla="+- 0 0 -90"/>
              <a:gd name="f18" fmla="+- 0 0 -180"/>
              <a:gd name="f19" fmla="abs f7"/>
              <a:gd name="f20" fmla="abs f8"/>
              <a:gd name="f21" fmla="abs f9"/>
              <a:gd name="f22" fmla="val f10"/>
              <a:gd name="f23" fmla="val f14"/>
              <a:gd name="f24" fmla="val f13"/>
              <a:gd name="f25" fmla="val f15"/>
              <a:gd name="f26" fmla="*/ f16 f3 1"/>
              <a:gd name="f27" fmla="*/ f17 f3 1"/>
              <a:gd name="f28" fmla="*/ f18 f3 1"/>
              <a:gd name="f29" fmla="?: f19 f7 1"/>
              <a:gd name="f30" fmla="?: f20 f8 1"/>
              <a:gd name="f31" fmla="?: f21 f9 1"/>
              <a:gd name="f32" fmla="*/ f26 1 f6"/>
              <a:gd name="f33" fmla="*/ f27 1 f6"/>
              <a:gd name="f34" fmla="*/ f28 1 f6"/>
              <a:gd name="f35" fmla="*/ f29 1 21600"/>
              <a:gd name="f36" fmla="*/ f30 1 21600"/>
              <a:gd name="f37" fmla="*/ 21600 f29 1"/>
              <a:gd name="f38" fmla="*/ 21600 f30 1"/>
              <a:gd name="f39" fmla="+- f32 0 f4"/>
              <a:gd name="f40" fmla="+- f33 0 f4"/>
              <a:gd name="f41" fmla="+- f34 0 f4"/>
              <a:gd name="f42" fmla="min f36 f35"/>
              <a:gd name="f43" fmla="*/ f37 1 f31"/>
              <a:gd name="f44" fmla="*/ f38 1 f31"/>
              <a:gd name="f45" fmla="val f43"/>
              <a:gd name="f46" fmla="val f44"/>
              <a:gd name="f47" fmla="*/ f22 f42 1"/>
              <a:gd name="f48" fmla="+- f46 0 f22"/>
              <a:gd name="f49" fmla="+- f45 0 f22"/>
              <a:gd name="f50" fmla="*/ f45 f42 1"/>
              <a:gd name="f51" fmla="*/ f46 f42 1"/>
              <a:gd name="f52" fmla="*/ f48 1 2"/>
              <a:gd name="f53" fmla="min f49 f48"/>
              <a:gd name="f54" fmla="*/ f49 f49 1"/>
              <a:gd name="f55" fmla="*/ f49 f42 1"/>
              <a:gd name="f56" fmla="*/ f53 f24 1"/>
              <a:gd name="f57" fmla="*/ f53 f23 1"/>
              <a:gd name="f58" fmla="*/ f53 f25 1"/>
              <a:gd name="f59" fmla="*/ f56 1 100000"/>
              <a:gd name="f60" fmla="*/ f57 1 100000"/>
              <a:gd name="f61" fmla="*/ f58 1 100000"/>
              <a:gd name="f62" fmla="+- f59 f60 0"/>
              <a:gd name="f63" fmla="*/ f59 f59 1"/>
              <a:gd name="f64" fmla="*/ f61 f61 1"/>
              <a:gd name="f65" fmla="+- f60 0 f59"/>
              <a:gd name="f66" fmla="*/ f60 1 2"/>
              <a:gd name="f67" fmla="+- f22 f61 0"/>
              <a:gd name="f68" fmla="+- 0 0 f61"/>
              <a:gd name="f69" fmla="*/ f59 1 2"/>
              <a:gd name="f70" fmla="*/ f62 1 4"/>
              <a:gd name="f71" fmla="+- f54 0 f64"/>
              <a:gd name="f72" fmla="*/ f65 1 2"/>
              <a:gd name="f73" fmla="+- f46 0 f66"/>
              <a:gd name="f74" fmla="+- 0 0 f68"/>
              <a:gd name="f75" fmla="+- 0 0 f69"/>
              <a:gd name="f76" fmla="*/ f67 f42 1"/>
              <a:gd name="f77" fmla="*/ f69 f42 1"/>
              <a:gd name="f78" fmla="+- f52 0 f70"/>
              <a:gd name="f79" fmla="sqrt f71"/>
              <a:gd name="f80" fmla="+- 0 0 f75"/>
              <a:gd name="f81" fmla="*/ f73 f42 1"/>
              <a:gd name="f82" fmla="*/ f78 2 1"/>
              <a:gd name="f83" fmla="+- f78 f59 0"/>
              <a:gd name="f84" fmla="*/ f79 f78 1"/>
              <a:gd name="f85" fmla="*/ f78 f42 1"/>
              <a:gd name="f86" fmla="*/ f82 f82 1"/>
              <a:gd name="f87" fmla="*/ f84 1 f49"/>
              <a:gd name="f88" fmla="+- f78 f83 0"/>
              <a:gd name="f89" fmla="*/ f83 f42 1"/>
              <a:gd name="f90" fmla="+- f86 0 f63"/>
              <a:gd name="f91" fmla="+- f78 f87 0"/>
              <a:gd name="f92" fmla="+- f83 f87 0"/>
              <a:gd name="f93" fmla="+- 0 0 f87"/>
              <a:gd name="f94" fmla="*/ f88 1 2"/>
              <a:gd name="f95" fmla="sqrt f90"/>
              <a:gd name="f96" fmla="+- f91 0 f72"/>
              <a:gd name="f97" fmla="+- f92 f72 0"/>
              <a:gd name="f98" fmla="+- 0 0 f93"/>
              <a:gd name="f99" fmla="*/ f91 f42 1"/>
              <a:gd name="f100" fmla="*/ f94 f42 1"/>
              <a:gd name="f101" fmla="*/ f95 f49 1"/>
              <a:gd name="f102" fmla="at2 f74 f98"/>
              <a:gd name="f103" fmla="*/ f96 f42 1"/>
              <a:gd name="f104" fmla="*/ f97 f42 1"/>
              <a:gd name="f105" fmla="*/ f101 1 f82"/>
              <a:gd name="f106" fmla="+- f102 f4 0"/>
              <a:gd name="f107" fmla="*/ f106 f11 1"/>
              <a:gd name="f108" fmla="+- 0 0 f105"/>
              <a:gd name="f109" fmla="*/ f107 1 f3"/>
              <a:gd name="f110" fmla="+- 0 0 f108"/>
              <a:gd name="f111" fmla="+- 0 0 f109"/>
              <a:gd name="f112" fmla="at2 f110 f80"/>
              <a:gd name="f113" fmla="val f111"/>
              <a:gd name="f114" fmla="+- f112 f4 0"/>
              <a:gd name="f115" fmla="+- 0 0 f113"/>
              <a:gd name="f116" fmla="*/ f114 f11 1"/>
              <a:gd name="f117" fmla="*/ f115 f3 1"/>
              <a:gd name="f118" fmla="*/ f116 1 f3"/>
              <a:gd name="f119" fmla="*/ f117 1 f11"/>
              <a:gd name="f120" fmla="+- 0 0 f118"/>
              <a:gd name="f121" fmla="+- f119 0 f4"/>
              <a:gd name="f122" fmla="val f120"/>
              <a:gd name="f123" fmla="+- 0 0 f122"/>
              <a:gd name="f124" fmla="*/ f123 f3 1"/>
              <a:gd name="f125" fmla="*/ f124 1 f11"/>
              <a:gd name="f126" fmla="+- f125 0 f4"/>
              <a:gd name="f127" fmla="+- f126 0 f121"/>
              <a:gd name="f128" fmla="+- f121 f126 0"/>
              <a:gd name="f129" fmla="+- 0 0 f126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9">
                <a:pos x="f47" y="f77"/>
              </a:cxn>
              <a:cxn ang="f39">
                <a:pos x="f76" y="f103"/>
              </a:cxn>
              <a:cxn ang="f40">
                <a:pos x="f47" y="f81"/>
              </a:cxn>
              <a:cxn ang="f41">
                <a:pos x="f76" y="f104"/>
              </a:cxn>
              <a:cxn ang="f40">
                <a:pos x="f50" y="f100"/>
              </a:cxn>
            </a:cxnLst>
            <a:rect l="f47" t="f47" r="f50" b="f51"/>
            <a:pathLst>
              <a:path stroke="0">
                <a:moveTo>
                  <a:pt x="f47" y="f81"/>
                </a:moveTo>
                <a:lnTo>
                  <a:pt x="f76" y="f103"/>
                </a:lnTo>
                <a:lnTo>
                  <a:pt x="f76" y="f99"/>
                </a:lnTo>
                <a:arcTo wR="f55" hR="f85" stAng="f121" swAng="f127"/>
                <a:arcTo wR="f55" hR="f85" stAng="f129" swAng="f128"/>
                <a:lnTo>
                  <a:pt x="f76" y="f104"/>
                </a:lnTo>
                <a:close/>
              </a:path>
              <a:path stroke="0">
                <a:moveTo>
                  <a:pt x="f50" y="f89"/>
                </a:moveTo>
                <a:arcTo wR="f55" hR="f85" stAng="f10" swAng="f12"/>
                <a:lnTo>
                  <a:pt x="f47" y="f47"/>
                </a:lnTo>
                <a:arcTo wR="f55" hR="f85" stAng="f5" swAng="f4"/>
                <a:close/>
              </a:path>
              <a:path fill="none">
                <a:moveTo>
                  <a:pt x="f50" y="f89"/>
                </a:moveTo>
                <a:arcTo wR="f55" hR="f85" stAng="f10" swAng="f12"/>
                <a:lnTo>
                  <a:pt x="f47" y="f47"/>
                </a:lnTo>
                <a:arcTo wR="f55" hR="f85" stAng="f5" swAng="f4"/>
                <a:lnTo>
                  <a:pt x="f50" y="f89"/>
                </a:lnTo>
                <a:arcTo wR="f55" hR="f85" stAng="f10" swAng="f121"/>
                <a:lnTo>
                  <a:pt x="f76" y="f104"/>
                </a:lnTo>
                <a:lnTo>
                  <a:pt x="f47" y="f81"/>
                </a:lnTo>
                <a:lnTo>
                  <a:pt x="f76" y="f103"/>
                </a:lnTo>
                <a:lnTo>
                  <a:pt x="f76" y="f99"/>
                </a:lnTo>
                <a:arcTo wR="f55" hR="f85" stAng="f121" swAng="f127"/>
              </a:path>
            </a:pathLst>
          </a:custGeom>
          <a:solidFill>
            <a:srgbClr val="F79646"/>
          </a:solidFill>
          <a:ln w="25402">
            <a:solidFill>
              <a:srgbClr val="B66D31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1" name="Curved Left Arrow 30"/>
          <p:cNvSpPr/>
          <p:nvPr/>
        </p:nvSpPr>
        <p:spPr>
          <a:xfrm flipV="1">
            <a:off x="7358085" y="2285990"/>
            <a:ext cx="428625" cy="785817"/>
          </a:xfrm>
          <a:custGeom>
            <a:avLst>
              <a:gd name="f13" fmla="val 25000"/>
              <a:gd name="f14" fmla="val 50000"/>
              <a:gd name="f15" fmla="val 25000"/>
            </a:avLst>
            <a:gdLst>
              <a:gd name="f3" fmla="val 10800000"/>
              <a:gd name="f4" fmla="val 5400000"/>
              <a:gd name="f5" fmla="val 16200000"/>
              <a:gd name="f6" fmla="val 180"/>
              <a:gd name="f7" fmla="val w"/>
              <a:gd name="f8" fmla="val h"/>
              <a:gd name="f9" fmla="val ss"/>
              <a:gd name="f10" fmla="val 0"/>
              <a:gd name="f11" fmla="*/ 5419351 1 1725033"/>
              <a:gd name="f12" fmla="+- 0 0 5400000"/>
              <a:gd name="f13" fmla="val 25000"/>
              <a:gd name="f14" fmla="val 50000"/>
              <a:gd name="f15" fmla="val 25000"/>
              <a:gd name="f16" fmla="+- 0 0 -270"/>
              <a:gd name="f17" fmla="+- 0 0 -90"/>
              <a:gd name="f18" fmla="+- 0 0 -180"/>
              <a:gd name="f19" fmla="abs f7"/>
              <a:gd name="f20" fmla="abs f8"/>
              <a:gd name="f21" fmla="abs f9"/>
              <a:gd name="f22" fmla="val f10"/>
              <a:gd name="f23" fmla="val f14"/>
              <a:gd name="f24" fmla="val f13"/>
              <a:gd name="f25" fmla="val f15"/>
              <a:gd name="f26" fmla="*/ f16 f3 1"/>
              <a:gd name="f27" fmla="*/ f17 f3 1"/>
              <a:gd name="f28" fmla="*/ f18 f3 1"/>
              <a:gd name="f29" fmla="?: f19 f7 1"/>
              <a:gd name="f30" fmla="?: f20 f8 1"/>
              <a:gd name="f31" fmla="?: f21 f9 1"/>
              <a:gd name="f32" fmla="*/ f26 1 f6"/>
              <a:gd name="f33" fmla="*/ f27 1 f6"/>
              <a:gd name="f34" fmla="*/ f28 1 f6"/>
              <a:gd name="f35" fmla="*/ f29 1 21600"/>
              <a:gd name="f36" fmla="*/ f30 1 21600"/>
              <a:gd name="f37" fmla="*/ 21600 f29 1"/>
              <a:gd name="f38" fmla="*/ 21600 f30 1"/>
              <a:gd name="f39" fmla="+- f32 0 f4"/>
              <a:gd name="f40" fmla="+- f33 0 f4"/>
              <a:gd name="f41" fmla="+- f34 0 f4"/>
              <a:gd name="f42" fmla="min f36 f35"/>
              <a:gd name="f43" fmla="*/ f37 1 f31"/>
              <a:gd name="f44" fmla="*/ f38 1 f31"/>
              <a:gd name="f45" fmla="val f43"/>
              <a:gd name="f46" fmla="val f44"/>
              <a:gd name="f47" fmla="*/ f22 f42 1"/>
              <a:gd name="f48" fmla="+- f46 0 f22"/>
              <a:gd name="f49" fmla="+- f45 0 f22"/>
              <a:gd name="f50" fmla="*/ f45 f42 1"/>
              <a:gd name="f51" fmla="*/ f46 f42 1"/>
              <a:gd name="f52" fmla="*/ f48 1 2"/>
              <a:gd name="f53" fmla="min f49 f48"/>
              <a:gd name="f54" fmla="*/ f49 f49 1"/>
              <a:gd name="f55" fmla="*/ f49 f42 1"/>
              <a:gd name="f56" fmla="*/ f53 f24 1"/>
              <a:gd name="f57" fmla="*/ f53 f23 1"/>
              <a:gd name="f58" fmla="*/ f53 f25 1"/>
              <a:gd name="f59" fmla="*/ f56 1 100000"/>
              <a:gd name="f60" fmla="*/ f57 1 100000"/>
              <a:gd name="f61" fmla="*/ f58 1 100000"/>
              <a:gd name="f62" fmla="+- f59 f60 0"/>
              <a:gd name="f63" fmla="*/ f59 f59 1"/>
              <a:gd name="f64" fmla="*/ f61 f61 1"/>
              <a:gd name="f65" fmla="+- f60 0 f59"/>
              <a:gd name="f66" fmla="*/ f60 1 2"/>
              <a:gd name="f67" fmla="+- f22 f61 0"/>
              <a:gd name="f68" fmla="+- 0 0 f61"/>
              <a:gd name="f69" fmla="*/ f59 1 2"/>
              <a:gd name="f70" fmla="*/ f62 1 4"/>
              <a:gd name="f71" fmla="+- f54 0 f64"/>
              <a:gd name="f72" fmla="*/ f65 1 2"/>
              <a:gd name="f73" fmla="+- f46 0 f66"/>
              <a:gd name="f74" fmla="+- 0 0 f68"/>
              <a:gd name="f75" fmla="+- 0 0 f69"/>
              <a:gd name="f76" fmla="*/ f67 f42 1"/>
              <a:gd name="f77" fmla="*/ f69 f42 1"/>
              <a:gd name="f78" fmla="+- f52 0 f70"/>
              <a:gd name="f79" fmla="sqrt f71"/>
              <a:gd name="f80" fmla="+- 0 0 f75"/>
              <a:gd name="f81" fmla="*/ f73 f42 1"/>
              <a:gd name="f82" fmla="*/ f78 2 1"/>
              <a:gd name="f83" fmla="+- f78 f59 0"/>
              <a:gd name="f84" fmla="*/ f79 f78 1"/>
              <a:gd name="f85" fmla="*/ f78 f42 1"/>
              <a:gd name="f86" fmla="*/ f82 f82 1"/>
              <a:gd name="f87" fmla="*/ f84 1 f49"/>
              <a:gd name="f88" fmla="+- f78 f83 0"/>
              <a:gd name="f89" fmla="*/ f83 f42 1"/>
              <a:gd name="f90" fmla="+- f86 0 f63"/>
              <a:gd name="f91" fmla="+- f78 f87 0"/>
              <a:gd name="f92" fmla="+- f83 f87 0"/>
              <a:gd name="f93" fmla="+- 0 0 f87"/>
              <a:gd name="f94" fmla="*/ f88 1 2"/>
              <a:gd name="f95" fmla="sqrt f90"/>
              <a:gd name="f96" fmla="+- f91 0 f72"/>
              <a:gd name="f97" fmla="+- f92 f72 0"/>
              <a:gd name="f98" fmla="+- 0 0 f93"/>
              <a:gd name="f99" fmla="*/ f91 f42 1"/>
              <a:gd name="f100" fmla="*/ f94 f42 1"/>
              <a:gd name="f101" fmla="*/ f95 f49 1"/>
              <a:gd name="f102" fmla="at2 f74 f98"/>
              <a:gd name="f103" fmla="*/ f96 f42 1"/>
              <a:gd name="f104" fmla="*/ f97 f42 1"/>
              <a:gd name="f105" fmla="*/ f101 1 f82"/>
              <a:gd name="f106" fmla="+- f102 f4 0"/>
              <a:gd name="f107" fmla="*/ f106 f11 1"/>
              <a:gd name="f108" fmla="+- 0 0 f105"/>
              <a:gd name="f109" fmla="*/ f107 1 f3"/>
              <a:gd name="f110" fmla="+- 0 0 f108"/>
              <a:gd name="f111" fmla="+- 0 0 f109"/>
              <a:gd name="f112" fmla="at2 f110 f80"/>
              <a:gd name="f113" fmla="val f111"/>
              <a:gd name="f114" fmla="+- f112 f4 0"/>
              <a:gd name="f115" fmla="+- 0 0 f113"/>
              <a:gd name="f116" fmla="*/ f114 f11 1"/>
              <a:gd name="f117" fmla="*/ f115 f3 1"/>
              <a:gd name="f118" fmla="*/ f116 1 f3"/>
              <a:gd name="f119" fmla="*/ f117 1 f11"/>
              <a:gd name="f120" fmla="+- 0 0 f118"/>
              <a:gd name="f121" fmla="+- f119 0 f4"/>
              <a:gd name="f122" fmla="val f120"/>
              <a:gd name="f123" fmla="+- 0 0 f122"/>
              <a:gd name="f124" fmla="*/ f123 f3 1"/>
              <a:gd name="f125" fmla="*/ f124 1 f11"/>
              <a:gd name="f126" fmla="+- f125 0 f4"/>
              <a:gd name="f127" fmla="+- f126 0 f121"/>
              <a:gd name="f128" fmla="+- f121 f126 0"/>
              <a:gd name="f129" fmla="+- 0 0 f126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9">
                <a:pos x="f47" y="f77"/>
              </a:cxn>
              <a:cxn ang="f39">
                <a:pos x="f76" y="f103"/>
              </a:cxn>
              <a:cxn ang="f40">
                <a:pos x="f47" y="f81"/>
              </a:cxn>
              <a:cxn ang="f41">
                <a:pos x="f76" y="f104"/>
              </a:cxn>
              <a:cxn ang="f40">
                <a:pos x="f50" y="f100"/>
              </a:cxn>
            </a:cxnLst>
            <a:rect l="f47" t="f47" r="f50" b="f51"/>
            <a:pathLst>
              <a:path stroke="0">
                <a:moveTo>
                  <a:pt x="f47" y="f81"/>
                </a:moveTo>
                <a:lnTo>
                  <a:pt x="f76" y="f103"/>
                </a:lnTo>
                <a:lnTo>
                  <a:pt x="f76" y="f99"/>
                </a:lnTo>
                <a:arcTo wR="f55" hR="f85" stAng="f121" swAng="f127"/>
                <a:arcTo wR="f55" hR="f85" stAng="f129" swAng="f128"/>
                <a:lnTo>
                  <a:pt x="f76" y="f104"/>
                </a:lnTo>
                <a:close/>
              </a:path>
              <a:path stroke="0">
                <a:moveTo>
                  <a:pt x="f50" y="f89"/>
                </a:moveTo>
                <a:arcTo wR="f55" hR="f85" stAng="f10" swAng="f12"/>
                <a:lnTo>
                  <a:pt x="f47" y="f47"/>
                </a:lnTo>
                <a:arcTo wR="f55" hR="f85" stAng="f5" swAng="f4"/>
                <a:close/>
              </a:path>
              <a:path fill="none">
                <a:moveTo>
                  <a:pt x="f50" y="f89"/>
                </a:moveTo>
                <a:arcTo wR="f55" hR="f85" stAng="f10" swAng="f12"/>
                <a:lnTo>
                  <a:pt x="f47" y="f47"/>
                </a:lnTo>
                <a:arcTo wR="f55" hR="f85" stAng="f5" swAng="f4"/>
                <a:lnTo>
                  <a:pt x="f50" y="f89"/>
                </a:lnTo>
                <a:arcTo wR="f55" hR="f85" stAng="f10" swAng="f121"/>
                <a:lnTo>
                  <a:pt x="f76" y="f104"/>
                </a:lnTo>
                <a:lnTo>
                  <a:pt x="f47" y="f81"/>
                </a:lnTo>
                <a:lnTo>
                  <a:pt x="f76" y="f103"/>
                </a:lnTo>
                <a:lnTo>
                  <a:pt x="f76" y="f99"/>
                </a:lnTo>
                <a:arcTo wR="f55" hR="f85" stAng="f121" swAng="f127"/>
              </a:path>
            </a:pathLst>
          </a:custGeom>
          <a:solidFill>
            <a:srgbClr val="4BACC6"/>
          </a:solidFill>
          <a:ln w="25402">
            <a:solidFill>
              <a:srgbClr val="357D91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2" name="Curved Left Arrow 36"/>
          <p:cNvSpPr/>
          <p:nvPr/>
        </p:nvSpPr>
        <p:spPr>
          <a:xfrm flipV="1">
            <a:off x="2857490" y="3786192"/>
            <a:ext cx="428625" cy="928692"/>
          </a:xfrm>
          <a:custGeom>
            <a:avLst>
              <a:gd name="f13" fmla="val 25000"/>
              <a:gd name="f14" fmla="val 50000"/>
              <a:gd name="f15" fmla="val 25000"/>
            </a:avLst>
            <a:gdLst>
              <a:gd name="f3" fmla="val 10800000"/>
              <a:gd name="f4" fmla="val 5400000"/>
              <a:gd name="f5" fmla="val 16200000"/>
              <a:gd name="f6" fmla="val 180"/>
              <a:gd name="f7" fmla="val w"/>
              <a:gd name="f8" fmla="val h"/>
              <a:gd name="f9" fmla="val ss"/>
              <a:gd name="f10" fmla="val 0"/>
              <a:gd name="f11" fmla="*/ 5419351 1 1725033"/>
              <a:gd name="f12" fmla="+- 0 0 5400000"/>
              <a:gd name="f13" fmla="val 25000"/>
              <a:gd name="f14" fmla="val 50000"/>
              <a:gd name="f15" fmla="val 25000"/>
              <a:gd name="f16" fmla="+- 0 0 -270"/>
              <a:gd name="f17" fmla="+- 0 0 -90"/>
              <a:gd name="f18" fmla="+- 0 0 -180"/>
              <a:gd name="f19" fmla="abs f7"/>
              <a:gd name="f20" fmla="abs f8"/>
              <a:gd name="f21" fmla="abs f9"/>
              <a:gd name="f22" fmla="val f10"/>
              <a:gd name="f23" fmla="val f14"/>
              <a:gd name="f24" fmla="val f13"/>
              <a:gd name="f25" fmla="val f15"/>
              <a:gd name="f26" fmla="*/ f16 f3 1"/>
              <a:gd name="f27" fmla="*/ f17 f3 1"/>
              <a:gd name="f28" fmla="*/ f18 f3 1"/>
              <a:gd name="f29" fmla="?: f19 f7 1"/>
              <a:gd name="f30" fmla="?: f20 f8 1"/>
              <a:gd name="f31" fmla="?: f21 f9 1"/>
              <a:gd name="f32" fmla="*/ f26 1 f6"/>
              <a:gd name="f33" fmla="*/ f27 1 f6"/>
              <a:gd name="f34" fmla="*/ f28 1 f6"/>
              <a:gd name="f35" fmla="*/ f29 1 21600"/>
              <a:gd name="f36" fmla="*/ f30 1 21600"/>
              <a:gd name="f37" fmla="*/ 21600 f29 1"/>
              <a:gd name="f38" fmla="*/ 21600 f30 1"/>
              <a:gd name="f39" fmla="+- f32 0 f4"/>
              <a:gd name="f40" fmla="+- f33 0 f4"/>
              <a:gd name="f41" fmla="+- f34 0 f4"/>
              <a:gd name="f42" fmla="min f36 f35"/>
              <a:gd name="f43" fmla="*/ f37 1 f31"/>
              <a:gd name="f44" fmla="*/ f38 1 f31"/>
              <a:gd name="f45" fmla="val f43"/>
              <a:gd name="f46" fmla="val f44"/>
              <a:gd name="f47" fmla="*/ f22 f42 1"/>
              <a:gd name="f48" fmla="+- f46 0 f22"/>
              <a:gd name="f49" fmla="+- f45 0 f22"/>
              <a:gd name="f50" fmla="*/ f45 f42 1"/>
              <a:gd name="f51" fmla="*/ f46 f42 1"/>
              <a:gd name="f52" fmla="*/ f48 1 2"/>
              <a:gd name="f53" fmla="min f49 f48"/>
              <a:gd name="f54" fmla="*/ f49 f49 1"/>
              <a:gd name="f55" fmla="*/ f49 f42 1"/>
              <a:gd name="f56" fmla="*/ f53 f24 1"/>
              <a:gd name="f57" fmla="*/ f53 f23 1"/>
              <a:gd name="f58" fmla="*/ f53 f25 1"/>
              <a:gd name="f59" fmla="*/ f56 1 100000"/>
              <a:gd name="f60" fmla="*/ f57 1 100000"/>
              <a:gd name="f61" fmla="*/ f58 1 100000"/>
              <a:gd name="f62" fmla="+- f59 f60 0"/>
              <a:gd name="f63" fmla="*/ f59 f59 1"/>
              <a:gd name="f64" fmla="*/ f61 f61 1"/>
              <a:gd name="f65" fmla="+- f60 0 f59"/>
              <a:gd name="f66" fmla="*/ f60 1 2"/>
              <a:gd name="f67" fmla="+- f22 f61 0"/>
              <a:gd name="f68" fmla="+- 0 0 f61"/>
              <a:gd name="f69" fmla="*/ f59 1 2"/>
              <a:gd name="f70" fmla="*/ f62 1 4"/>
              <a:gd name="f71" fmla="+- f54 0 f64"/>
              <a:gd name="f72" fmla="*/ f65 1 2"/>
              <a:gd name="f73" fmla="+- f46 0 f66"/>
              <a:gd name="f74" fmla="+- 0 0 f68"/>
              <a:gd name="f75" fmla="+- 0 0 f69"/>
              <a:gd name="f76" fmla="*/ f67 f42 1"/>
              <a:gd name="f77" fmla="*/ f69 f42 1"/>
              <a:gd name="f78" fmla="+- f52 0 f70"/>
              <a:gd name="f79" fmla="sqrt f71"/>
              <a:gd name="f80" fmla="+- 0 0 f75"/>
              <a:gd name="f81" fmla="*/ f73 f42 1"/>
              <a:gd name="f82" fmla="*/ f78 2 1"/>
              <a:gd name="f83" fmla="+- f78 f59 0"/>
              <a:gd name="f84" fmla="*/ f79 f78 1"/>
              <a:gd name="f85" fmla="*/ f78 f42 1"/>
              <a:gd name="f86" fmla="*/ f82 f82 1"/>
              <a:gd name="f87" fmla="*/ f84 1 f49"/>
              <a:gd name="f88" fmla="+- f78 f83 0"/>
              <a:gd name="f89" fmla="*/ f83 f42 1"/>
              <a:gd name="f90" fmla="+- f86 0 f63"/>
              <a:gd name="f91" fmla="+- f78 f87 0"/>
              <a:gd name="f92" fmla="+- f83 f87 0"/>
              <a:gd name="f93" fmla="+- 0 0 f87"/>
              <a:gd name="f94" fmla="*/ f88 1 2"/>
              <a:gd name="f95" fmla="sqrt f90"/>
              <a:gd name="f96" fmla="+- f91 0 f72"/>
              <a:gd name="f97" fmla="+- f92 f72 0"/>
              <a:gd name="f98" fmla="+- 0 0 f93"/>
              <a:gd name="f99" fmla="*/ f91 f42 1"/>
              <a:gd name="f100" fmla="*/ f94 f42 1"/>
              <a:gd name="f101" fmla="*/ f95 f49 1"/>
              <a:gd name="f102" fmla="at2 f74 f98"/>
              <a:gd name="f103" fmla="*/ f96 f42 1"/>
              <a:gd name="f104" fmla="*/ f97 f42 1"/>
              <a:gd name="f105" fmla="*/ f101 1 f82"/>
              <a:gd name="f106" fmla="+- f102 f4 0"/>
              <a:gd name="f107" fmla="*/ f106 f11 1"/>
              <a:gd name="f108" fmla="+- 0 0 f105"/>
              <a:gd name="f109" fmla="*/ f107 1 f3"/>
              <a:gd name="f110" fmla="+- 0 0 f108"/>
              <a:gd name="f111" fmla="+- 0 0 f109"/>
              <a:gd name="f112" fmla="at2 f110 f80"/>
              <a:gd name="f113" fmla="val f111"/>
              <a:gd name="f114" fmla="+- f112 f4 0"/>
              <a:gd name="f115" fmla="+- 0 0 f113"/>
              <a:gd name="f116" fmla="*/ f114 f11 1"/>
              <a:gd name="f117" fmla="*/ f115 f3 1"/>
              <a:gd name="f118" fmla="*/ f116 1 f3"/>
              <a:gd name="f119" fmla="*/ f117 1 f11"/>
              <a:gd name="f120" fmla="+- 0 0 f118"/>
              <a:gd name="f121" fmla="+- f119 0 f4"/>
              <a:gd name="f122" fmla="val f120"/>
              <a:gd name="f123" fmla="+- 0 0 f122"/>
              <a:gd name="f124" fmla="*/ f123 f3 1"/>
              <a:gd name="f125" fmla="*/ f124 1 f11"/>
              <a:gd name="f126" fmla="+- f125 0 f4"/>
              <a:gd name="f127" fmla="+- f126 0 f121"/>
              <a:gd name="f128" fmla="+- f121 f126 0"/>
              <a:gd name="f129" fmla="+- 0 0 f126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9">
                <a:pos x="f47" y="f77"/>
              </a:cxn>
              <a:cxn ang="f39">
                <a:pos x="f76" y="f103"/>
              </a:cxn>
              <a:cxn ang="f40">
                <a:pos x="f47" y="f81"/>
              </a:cxn>
              <a:cxn ang="f41">
                <a:pos x="f76" y="f104"/>
              </a:cxn>
              <a:cxn ang="f40">
                <a:pos x="f50" y="f100"/>
              </a:cxn>
            </a:cxnLst>
            <a:rect l="f47" t="f47" r="f50" b="f51"/>
            <a:pathLst>
              <a:path stroke="0">
                <a:moveTo>
                  <a:pt x="f47" y="f81"/>
                </a:moveTo>
                <a:lnTo>
                  <a:pt x="f76" y="f103"/>
                </a:lnTo>
                <a:lnTo>
                  <a:pt x="f76" y="f99"/>
                </a:lnTo>
                <a:arcTo wR="f55" hR="f85" stAng="f121" swAng="f127"/>
                <a:arcTo wR="f55" hR="f85" stAng="f129" swAng="f128"/>
                <a:lnTo>
                  <a:pt x="f76" y="f104"/>
                </a:lnTo>
                <a:close/>
              </a:path>
              <a:path stroke="0">
                <a:moveTo>
                  <a:pt x="f50" y="f89"/>
                </a:moveTo>
                <a:arcTo wR="f55" hR="f85" stAng="f10" swAng="f12"/>
                <a:lnTo>
                  <a:pt x="f47" y="f47"/>
                </a:lnTo>
                <a:arcTo wR="f55" hR="f85" stAng="f5" swAng="f4"/>
                <a:close/>
              </a:path>
              <a:path fill="none">
                <a:moveTo>
                  <a:pt x="f50" y="f89"/>
                </a:moveTo>
                <a:arcTo wR="f55" hR="f85" stAng="f10" swAng="f12"/>
                <a:lnTo>
                  <a:pt x="f47" y="f47"/>
                </a:lnTo>
                <a:arcTo wR="f55" hR="f85" stAng="f5" swAng="f4"/>
                <a:lnTo>
                  <a:pt x="f50" y="f89"/>
                </a:lnTo>
                <a:arcTo wR="f55" hR="f85" stAng="f10" swAng="f121"/>
                <a:lnTo>
                  <a:pt x="f76" y="f104"/>
                </a:lnTo>
                <a:lnTo>
                  <a:pt x="f47" y="f81"/>
                </a:lnTo>
                <a:lnTo>
                  <a:pt x="f76" y="f103"/>
                </a:lnTo>
                <a:lnTo>
                  <a:pt x="f76" y="f99"/>
                </a:lnTo>
                <a:arcTo wR="f55" hR="f85" stAng="f121" swAng="f127"/>
              </a:path>
            </a:pathLst>
          </a:custGeom>
          <a:solidFill>
            <a:srgbClr val="9BBB59"/>
          </a:solidFill>
          <a:ln w="25402">
            <a:solidFill>
              <a:srgbClr val="71893F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3" name="Curved Left Arrow 37"/>
          <p:cNvSpPr/>
          <p:nvPr/>
        </p:nvSpPr>
        <p:spPr>
          <a:xfrm flipV="1">
            <a:off x="2928923" y="4572009"/>
            <a:ext cx="428625" cy="928692"/>
          </a:xfrm>
          <a:custGeom>
            <a:avLst>
              <a:gd name="f13" fmla="val 25000"/>
              <a:gd name="f14" fmla="val 50000"/>
              <a:gd name="f15" fmla="val 25000"/>
            </a:avLst>
            <a:gdLst>
              <a:gd name="f3" fmla="val 10800000"/>
              <a:gd name="f4" fmla="val 5400000"/>
              <a:gd name="f5" fmla="val 16200000"/>
              <a:gd name="f6" fmla="val 180"/>
              <a:gd name="f7" fmla="val w"/>
              <a:gd name="f8" fmla="val h"/>
              <a:gd name="f9" fmla="val ss"/>
              <a:gd name="f10" fmla="val 0"/>
              <a:gd name="f11" fmla="*/ 5419351 1 1725033"/>
              <a:gd name="f12" fmla="+- 0 0 5400000"/>
              <a:gd name="f13" fmla="val 25000"/>
              <a:gd name="f14" fmla="val 50000"/>
              <a:gd name="f15" fmla="val 25000"/>
              <a:gd name="f16" fmla="+- 0 0 -270"/>
              <a:gd name="f17" fmla="+- 0 0 -90"/>
              <a:gd name="f18" fmla="+- 0 0 -180"/>
              <a:gd name="f19" fmla="abs f7"/>
              <a:gd name="f20" fmla="abs f8"/>
              <a:gd name="f21" fmla="abs f9"/>
              <a:gd name="f22" fmla="val f10"/>
              <a:gd name="f23" fmla="val f14"/>
              <a:gd name="f24" fmla="val f13"/>
              <a:gd name="f25" fmla="val f15"/>
              <a:gd name="f26" fmla="*/ f16 f3 1"/>
              <a:gd name="f27" fmla="*/ f17 f3 1"/>
              <a:gd name="f28" fmla="*/ f18 f3 1"/>
              <a:gd name="f29" fmla="?: f19 f7 1"/>
              <a:gd name="f30" fmla="?: f20 f8 1"/>
              <a:gd name="f31" fmla="?: f21 f9 1"/>
              <a:gd name="f32" fmla="*/ f26 1 f6"/>
              <a:gd name="f33" fmla="*/ f27 1 f6"/>
              <a:gd name="f34" fmla="*/ f28 1 f6"/>
              <a:gd name="f35" fmla="*/ f29 1 21600"/>
              <a:gd name="f36" fmla="*/ f30 1 21600"/>
              <a:gd name="f37" fmla="*/ 21600 f29 1"/>
              <a:gd name="f38" fmla="*/ 21600 f30 1"/>
              <a:gd name="f39" fmla="+- f32 0 f4"/>
              <a:gd name="f40" fmla="+- f33 0 f4"/>
              <a:gd name="f41" fmla="+- f34 0 f4"/>
              <a:gd name="f42" fmla="min f36 f35"/>
              <a:gd name="f43" fmla="*/ f37 1 f31"/>
              <a:gd name="f44" fmla="*/ f38 1 f31"/>
              <a:gd name="f45" fmla="val f43"/>
              <a:gd name="f46" fmla="val f44"/>
              <a:gd name="f47" fmla="*/ f22 f42 1"/>
              <a:gd name="f48" fmla="+- f46 0 f22"/>
              <a:gd name="f49" fmla="+- f45 0 f22"/>
              <a:gd name="f50" fmla="*/ f45 f42 1"/>
              <a:gd name="f51" fmla="*/ f46 f42 1"/>
              <a:gd name="f52" fmla="*/ f48 1 2"/>
              <a:gd name="f53" fmla="min f49 f48"/>
              <a:gd name="f54" fmla="*/ f49 f49 1"/>
              <a:gd name="f55" fmla="*/ f49 f42 1"/>
              <a:gd name="f56" fmla="*/ f53 f24 1"/>
              <a:gd name="f57" fmla="*/ f53 f23 1"/>
              <a:gd name="f58" fmla="*/ f53 f25 1"/>
              <a:gd name="f59" fmla="*/ f56 1 100000"/>
              <a:gd name="f60" fmla="*/ f57 1 100000"/>
              <a:gd name="f61" fmla="*/ f58 1 100000"/>
              <a:gd name="f62" fmla="+- f59 f60 0"/>
              <a:gd name="f63" fmla="*/ f59 f59 1"/>
              <a:gd name="f64" fmla="*/ f61 f61 1"/>
              <a:gd name="f65" fmla="+- f60 0 f59"/>
              <a:gd name="f66" fmla="*/ f60 1 2"/>
              <a:gd name="f67" fmla="+- f22 f61 0"/>
              <a:gd name="f68" fmla="+- 0 0 f61"/>
              <a:gd name="f69" fmla="*/ f59 1 2"/>
              <a:gd name="f70" fmla="*/ f62 1 4"/>
              <a:gd name="f71" fmla="+- f54 0 f64"/>
              <a:gd name="f72" fmla="*/ f65 1 2"/>
              <a:gd name="f73" fmla="+- f46 0 f66"/>
              <a:gd name="f74" fmla="+- 0 0 f68"/>
              <a:gd name="f75" fmla="+- 0 0 f69"/>
              <a:gd name="f76" fmla="*/ f67 f42 1"/>
              <a:gd name="f77" fmla="*/ f69 f42 1"/>
              <a:gd name="f78" fmla="+- f52 0 f70"/>
              <a:gd name="f79" fmla="sqrt f71"/>
              <a:gd name="f80" fmla="+- 0 0 f75"/>
              <a:gd name="f81" fmla="*/ f73 f42 1"/>
              <a:gd name="f82" fmla="*/ f78 2 1"/>
              <a:gd name="f83" fmla="+- f78 f59 0"/>
              <a:gd name="f84" fmla="*/ f79 f78 1"/>
              <a:gd name="f85" fmla="*/ f78 f42 1"/>
              <a:gd name="f86" fmla="*/ f82 f82 1"/>
              <a:gd name="f87" fmla="*/ f84 1 f49"/>
              <a:gd name="f88" fmla="+- f78 f83 0"/>
              <a:gd name="f89" fmla="*/ f83 f42 1"/>
              <a:gd name="f90" fmla="+- f86 0 f63"/>
              <a:gd name="f91" fmla="+- f78 f87 0"/>
              <a:gd name="f92" fmla="+- f83 f87 0"/>
              <a:gd name="f93" fmla="+- 0 0 f87"/>
              <a:gd name="f94" fmla="*/ f88 1 2"/>
              <a:gd name="f95" fmla="sqrt f90"/>
              <a:gd name="f96" fmla="+- f91 0 f72"/>
              <a:gd name="f97" fmla="+- f92 f72 0"/>
              <a:gd name="f98" fmla="+- 0 0 f93"/>
              <a:gd name="f99" fmla="*/ f91 f42 1"/>
              <a:gd name="f100" fmla="*/ f94 f42 1"/>
              <a:gd name="f101" fmla="*/ f95 f49 1"/>
              <a:gd name="f102" fmla="at2 f74 f98"/>
              <a:gd name="f103" fmla="*/ f96 f42 1"/>
              <a:gd name="f104" fmla="*/ f97 f42 1"/>
              <a:gd name="f105" fmla="*/ f101 1 f82"/>
              <a:gd name="f106" fmla="+- f102 f4 0"/>
              <a:gd name="f107" fmla="*/ f106 f11 1"/>
              <a:gd name="f108" fmla="+- 0 0 f105"/>
              <a:gd name="f109" fmla="*/ f107 1 f3"/>
              <a:gd name="f110" fmla="+- 0 0 f108"/>
              <a:gd name="f111" fmla="+- 0 0 f109"/>
              <a:gd name="f112" fmla="at2 f110 f80"/>
              <a:gd name="f113" fmla="val f111"/>
              <a:gd name="f114" fmla="+- f112 f4 0"/>
              <a:gd name="f115" fmla="+- 0 0 f113"/>
              <a:gd name="f116" fmla="*/ f114 f11 1"/>
              <a:gd name="f117" fmla="*/ f115 f3 1"/>
              <a:gd name="f118" fmla="*/ f116 1 f3"/>
              <a:gd name="f119" fmla="*/ f117 1 f11"/>
              <a:gd name="f120" fmla="+- 0 0 f118"/>
              <a:gd name="f121" fmla="+- f119 0 f4"/>
              <a:gd name="f122" fmla="val f120"/>
              <a:gd name="f123" fmla="+- 0 0 f122"/>
              <a:gd name="f124" fmla="*/ f123 f3 1"/>
              <a:gd name="f125" fmla="*/ f124 1 f11"/>
              <a:gd name="f126" fmla="+- f125 0 f4"/>
              <a:gd name="f127" fmla="+- f126 0 f121"/>
              <a:gd name="f128" fmla="+- f121 f126 0"/>
              <a:gd name="f129" fmla="+- 0 0 f126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9">
                <a:pos x="f47" y="f77"/>
              </a:cxn>
              <a:cxn ang="f39">
                <a:pos x="f76" y="f103"/>
              </a:cxn>
              <a:cxn ang="f40">
                <a:pos x="f47" y="f81"/>
              </a:cxn>
              <a:cxn ang="f41">
                <a:pos x="f76" y="f104"/>
              </a:cxn>
              <a:cxn ang="f40">
                <a:pos x="f50" y="f100"/>
              </a:cxn>
            </a:cxnLst>
            <a:rect l="f47" t="f47" r="f50" b="f51"/>
            <a:pathLst>
              <a:path stroke="0">
                <a:moveTo>
                  <a:pt x="f47" y="f81"/>
                </a:moveTo>
                <a:lnTo>
                  <a:pt x="f76" y="f103"/>
                </a:lnTo>
                <a:lnTo>
                  <a:pt x="f76" y="f99"/>
                </a:lnTo>
                <a:arcTo wR="f55" hR="f85" stAng="f121" swAng="f127"/>
                <a:arcTo wR="f55" hR="f85" stAng="f129" swAng="f128"/>
                <a:lnTo>
                  <a:pt x="f76" y="f104"/>
                </a:lnTo>
                <a:close/>
              </a:path>
              <a:path stroke="0">
                <a:moveTo>
                  <a:pt x="f50" y="f89"/>
                </a:moveTo>
                <a:arcTo wR="f55" hR="f85" stAng="f10" swAng="f12"/>
                <a:lnTo>
                  <a:pt x="f47" y="f47"/>
                </a:lnTo>
                <a:arcTo wR="f55" hR="f85" stAng="f5" swAng="f4"/>
                <a:close/>
              </a:path>
              <a:path fill="none">
                <a:moveTo>
                  <a:pt x="f50" y="f89"/>
                </a:moveTo>
                <a:arcTo wR="f55" hR="f85" stAng="f10" swAng="f12"/>
                <a:lnTo>
                  <a:pt x="f47" y="f47"/>
                </a:lnTo>
                <a:arcTo wR="f55" hR="f85" stAng="f5" swAng="f4"/>
                <a:lnTo>
                  <a:pt x="f50" y="f89"/>
                </a:lnTo>
                <a:arcTo wR="f55" hR="f85" stAng="f10" swAng="f121"/>
                <a:lnTo>
                  <a:pt x="f76" y="f104"/>
                </a:lnTo>
                <a:lnTo>
                  <a:pt x="f47" y="f81"/>
                </a:lnTo>
                <a:lnTo>
                  <a:pt x="f76" y="f103"/>
                </a:lnTo>
                <a:lnTo>
                  <a:pt x="f76" y="f99"/>
                </a:lnTo>
                <a:arcTo wR="f55" hR="f85" stAng="f121" swAng="f127"/>
              </a:path>
            </a:pathLst>
          </a:custGeom>
          <a:solidFill>
            <a:srgbClr val="9BBB59"/>
          </a:solidFill>
          <a:ln w="25402">
            <a:solidFill>
              <a:srgbClr val="71893F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4" name="Curved Left Arrow 38"/>
          <p:cNvSpPr/>
          <p:nvPr/>
        </p:nvSpPr>
        <p:spPr>
          <a:xfrm flipV="1">
            <a:off x="4714875" y="3071807"/>
            <a:ext cx="428625" cy="857259"/>
          </a:xfrm>
          <a:custGeom>
            <a:avLst>
              <a:gd name="f13" fmla="val 25000"/>
              <a:gd name="f14" fmla="val 50000"/>
              <a:gd name="f15" fmla="val 25000"/>
            </a:avLst>
            <a:gdLst>
              <a:gd name="f3" fmla="val 10800000"/>
              <a:gd name="f4" fmla="val 5400000"/>
              <a:gd name="f5" fmla="val 16200000"/>
              <a:gd name="f6" fmla="val 180"/>
              <a:gd name="f7" fmla="val w"/>
              <a:gd name="f8" fmla="val h"/>
              <a:gd name="f9" fmla="val ss"/>
              <a:gd name="f10" fmla="val 0"/>
              <a:gd name="f11" fmla="*/ 5419351 1 1725033"/>
              <a:gd name="f12" fmla="+- 0 0 5400000"/>
              <a:gd name="f13" fmla="val 25000"/>
              <a:gd name="f14" fmla="val 50000"/>
              <a:gd name="f15" fmla="val 25000"/>
              <a:gd name="f16" fmla="+- 0 0 -270"/>
              <a:gd name="f17" fmla="+- 0 0 -90"/>
              <a:gd name="f18" fmla="+- 0 0 -180"/>
              <a:gd name="f19" fmla="abs f7"/>
              <a:gd name="f20" fmla="abs f8"/>
              <a:gd name="f21" fmla="abs f9"/>
              <a:gd name="f22" fmla="val f10"/>
              <a:gd name="f23" fmla="val f14"/>
              <a:gd name="f24" fmla="val f13"/>
              <a:gd name="f25" fmla="val f15"/>
              <a:gd name="f26" fmla="*/ f16 f3 1"/>
              <a:gd name="f27" fmla="*/ f17 f3 1"/>
              <a:gd name="f28" fmla="*/ f18 f3 1"/>
              <a:gd name="f29" fmla="?: f19 f7 1"/>
              <a:gd name="f30" fmla="?: f20 f8 1"/>
              <a:gd name="f31" fmla="?: f21 f9 1"/>
              <a:gd name="f32" fmla="*/ f26 1 f6"/>
              <a:gd name="f33" fmla="*/ f27 1 f6"/>
              <a:gd name="f34" fmla="*/ f28 1 f6"/>
              <a:gd name="f35" fmla="*/ f29 1 21600"/>
              <a:gd name="f36" fmla="*/ f30 1 21600"/>
              <a:gd name="f37" fmla="*/ 21600 f29 1"/>
              <a:gd name="f38" fmla="*/ 21600 f30 1"/>
              <a:gd name="f39" fmla="+- f32 0 f4"/>
              <a:gd name="f40" fmla="+- f33 0 f4"/>
              <a:gd name="f41" fmla="+- f34 0 f4"/>
              <a:gd name="f42" fmla="min f36 f35"/>
              <a:gd name="f43" fmla="*/ f37 1 f31"/>
              <a:gd name="f44" fmla="*/ f38 1 f31"/>
              <a:gd name="f45" fmla="val f43"/>
              <a:gd name="f46" fmla="val f44"/>
              <a:gd name="f47" fmla="*/ f22 f42 1"/>
              <a:gd name="f48" fmla="+- f46 0 f22"/>
              <a:gd name="f49" fmla="+- f45 0 f22"/>
              <a:gd name="f50" fmla="*/ f45 f42 1"/>
              <a:gd name="f51" fmla="*/ f46 f42 1"/>
              <a:gd name="f52" fmla="*/ f48 1 2"/>
              <a:gd name="f53" fmla="min f49 f48"/>
              <a:gd name="f54" fmla="*/ f49 f49 1"/>
              <a:gd name="f55" fmla="*/ f49 f42 1"/>
              <a:gd name="f56" fmla="*/ f53 f24 1"/>
              <a:gd name="f57" fmla="*/ f53 f23 1"/>
              <a:gd name="f58" fmla="*/ f53 f25 1"/>
              <a:gd name="f59" fmla="*/ f56 1 100000"/>
              <a:gd name="f60" fmla="*/ f57 1 100000"/>
              <a:gd name="f61" fmla="*/ f58 1 100000"/>
              <a:gd name="f62" fmla="+- f59 f60 0"/>
              <a:gd name="f63" fmla="*/ f59 f59 1"/>
              <a:gd name="f64" fmla="*/ f61 f61 1"/>
              <a:gd name="f65" fmla="+- f60 0 f59"/>
              <a:gd name="f66" fmla="*/ f60 1 2"/>
              <a:gd name="f67" fmla="+- f22 f61 0"/>
              <a:gd name="f68" fmla="+- 0 0 f61"/>
              <a:gd name="f69" fmla="*/ f59 1 2"/>
              <a:gd name="f70" fmla="*/ f62 1 4"/>
              <a:gd name="f71" fmla="+- f54 0 f64"/>
              <a:gd name="f72" fmla="*/ f65 1 2"/>
              <a:gd name="f73" fmla="+- f46 0 f66"/>
              <a:gd name="f74" fmla="+- 0 0 f68"/>
              <a:gd name="f75" fmla="+- 0 0 f69"/>
              <a:gd name="f76" fmla="*/ f67 f42 1"/>
              <a:gd name="f77" fmla="*/ f69 f42 1"/>
              <a:gd name="f78" fmla="+- f52 0 f70"/>
              <a:gd name="f79" fmla="sqrt f71"/>
              <a:gd name="f80" fmla="+- 0 0 f75"/>
              <a:gd name="f81" fmla="*/ f73 f42 1"/>
              <a:gd name="f82" fmla="*/ f78 2 1"/>
              <a:gd name="f83" fmla="+- f78 f59 0"/>
              <a:gd name="f84" fmla="*/ f79 f78 1"/>
              <a:gd name="f85" fmla="*/ f78 f42 1"/>
              <a:gd name="f86" fmla="*/ f82 f82 1"/>
              <a:gd name="f87" fmla="*/ f84 1 f49"/>
              <a:gd name="f88" fmla="+- f78 f83 0"/>
              <a:gd name="f89" fmla="*/ f83 f42 1"/>
              <a:gd name="f90" fmla="+- f86 0 f63"/>
              <a:gd name="f91" fmla="+- f78 f87 0"/>
              <a:gd name="f92" fmla="+- f83 f87 0"/>
              <a:gd name="f93" fmla="+- 0 0 f87"/>
              <a:gd name="f94" fmla="*/ f88 1 2"/>
              <a:gd name="f95" fmla="sqrt f90"/>
              <a:gd name="f96" fmla="+- f91 0 f72"/>
              <a:gd name="f97" fmla="+- f92 f72 0"/>
              <a:gd name="f98" fmla="+- 0 0 f93"/>
              <a:gd name="f99" fmla="*/ f91 f42 1"/>
              <a:gd name="f100" fmla="*/ f94 f42 1"/>
              <a:gd name="f101" fmla="*/ f95 f49 1"/>
              <a:gd name="f102" fmla="at2 f74 f98"/>
              <a:gd name="f103" fmla="*/ f96 f42 1"/>
              <a:gd name="f104" fmla="*/ f97 f42 1"/>
              <a:gd name="f105" fmla="*/ f101 1 f82"/>
              <a:gd name="f106" fmla="+- f102 f4 0"/>
              <a:gd name="f107" fmla="*/ f106 f11 1"/>
              <a:gd name="f108" fmla="+- 0 0 f105"/>
              <a:gd name="f109" fmla="*/ f107 1 f3"/>
              <a:gd name="f110" fmla="+- 0 0 f108"/>
              <a:gd name="f111" fmla="+- 0 0 f109"/>
              <a:gd name="f112" fmla="at2 f110 f80"/>
              <a:gd name="f113" fmla="val f111"/>
              <a:gd name="f114" fmla="+- f112 f4 0"/>
              <a:gd name="f115" fmla="+- 0 0 f113"/>
              <a:gd name="f116" fmla="*/ f114 f11 1"/>
              <a:gd name="f117" fmla="*/ f115 f3 1"/>
              <a:gd name="f118" fmla="*/ f116 1 f3"/>
              <a:gd name="f119" fmla="*/ f117 1 f11"/>
              <a:gd name="f120" fmla="+- 0 0 f118"/>
              <a:gd name="f121" fmla="+- f119 0 f4"/>
              <a:gd name="f122" fmla="val f120"/>
              <a:gd name="f123" fmla="+- 0 0 f122"/>
              <a:gd name="f124" fmla="*/ f123 f3 1"/>
              <a:gd name="f125" fmla="*/ f124 1 f11"/>
              <a:gd name="f126" fmla="+- f125 0 f4"/>
              <a:gd name="f127" fmla="+- f126 0 f121"/>
              <a:gd name="f128" fmla="+- f121 f126 0"/>
              <a:gd name="f129" fmla="+- 0 0 f126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9">
                <a:pos x="f47" y="f77"/>
              </a:cxn>
              <a:cxn ang="f39">
                <a:pos x="f76" y="f103"/>
              </a:cxn>
              <a:cxn ang="f40">
                <a:pos x="f47" y="f81"/>
              </a:cxn>
              <a:cxn ang="f41">
                <a:pos x="f76" y="f104"/>
              </a:cxn>
              <a:cxn ang="f40">
                <a:pos x="f50" y="f100"/>
              </a:cxn>
            </a:cxnLst>
            <a:rect l="f47" t="f47" r="f50" b="f51"/>
            <a:pathLst>
              <a:path stroke="0">
                <a:moveTo>
                  <a:pt x="f47" y="f81"/>
                </a:moveTo>
                <a:lnTo>
                  <a:pt x="f76" y="f103"/>
                </a:lnTo>
                <a:lnTo>
                  <a:pt x="f76" y="f99"/>
                </a:lnTo>
                <a:arcTo wR="f55" hR="f85" stAng="f121" swAng="f127"/>
                <a:arcTo wR="f55" hR="f85" stAng="f129" swAng="f128"/>
                <a:lnTo>
                  <a:pt x="f76" y="f104"/>
                </a:lnTo>
                <a:close/>
              </a:path>
              <a:path stroke="0">
                <a:moveTo>
                  <a:pt x="f50" y="f89"/>
                </a:moveTo>
                <a:arcTo wR="f55" hR="f85" stAng="f10" swAng="f12"/>
                <a:lnTo>
                  <a:pt x="f47" y="f47"/>
                </a:lnTo>
                <a:arcTo wR="f55" hR="f85" stAng="f5" swAng="f4"/>
                <a:close/>
              </a:path>
              <a:path fill="none">
                <a:moveTo>
                  <a:pt x="f50" y="f89"/>
                </a:moveTo>
                <a:arcTo wR="f55" hR="f85" stAng="f10" swAng="f12"/>
                <a:lnTo>
                  <a:pt x="f47" y="f47"/>
                </a:lnTo>
                <a:arcTo wR="f55" hR="f85" stAng="f5" swAng="f4"/>
                <a:lnTo>
                  <a:pt x="f50" y="f89"/>
                </a:lnTo>
                <a:arcTo wR="f55" hR="f85" stAng="f10" swAng="f121"/>
                <a:lnTo>
                  <a:pt x="f76" y="f104"/>
                </a:lnTo>
                <a:lnTo>
                  <a:pt x="f47" y="f81"/>
                </a:lnTo>
                <a:lnTo>
                  <a:pt x="f76" y="f103"/>
                </a:lnTo>
                <a:lnTo>
                  <a:pt x="f76" y="f99"/>
                </a:lnTo>
                <a:arcTo wR="f55" hR="f85" stAng="f121" swAng="f127"/>
              </a:path>
            </a:pathLst>
          </a:custGeom>
          <a:solidFill>
            <a:srgbClr val="F79646"/>
          </a:solidFill>
          <a:ln w="25402">
            <a:solidFill>
              <a:srgbClr val="B66D31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5" name="Curved Left Arrow 39"/>
          <p:cNvSpPr/>
          <p:nvPr/>
        </p:nvSpPr>
        <p:spPr>
          <a:xfrm flipV="1">
            <a:off x="4714875" y="3786192"/>
            <a:ext cx="428625" cy="857259"/>
          </a:xfrm>
          <a:custGeom>
            <a:avLst>
              <a:gd name="f13" fmla="val 25000"/>
              <a:gd name="f14" fmla="val 50000"/>
              <a:gd name="f15" fmla="val 25000"/>
            </a:avLst>
            <a:gdLst>
              <a:gd name="f3" fmla="val 10800000"/>
              <a:gd name="f4" fmla="val 5400000"/>
              <a:gd name="f5" fmla="val 16200000"/>
              <a:gd name="f6" fmla="val 180"/>
              <a:gd name="f7" fmla="val w"/>
              <a:gd name="f8" fmla="val h"/>
              <a:gd name="f9" fmla="val ss"/>
              <a:gd name="f10" fmla="val 0"/>
              <a:gd name="f11" fmla="*/ 5419351 1 1725033"/>
              <a:gd name="f12" fmla="+- 0 0 5400000"/>
              <a:gd name="f13" fmla="val 25000"/>
              <a:gd name="f14" fmla="val 50000"/>
              <a:gd name="f15" fmla="val 25000"/>
              <a:gd name="f16" fmla="+- 0 0 -270"/>
              <a:gd name="f17" fmla="+- 0 0 -90"/>
              <a:gd name="f18" fmla="+- 0 0 -180"/>
              <a:gd name="f19" fmla="abs f7"/>
              <a:gd name="f20" fmla="abs f8"/>
              <a:gd name="f21" fmla="abs f9"/>
              <a:gd name="f22" fmla="val f10"/>
              <a:gd name="f23" fmla="val f14"/>
              <a:gd name="f24" fmla="val f13"/>
              <a:gd name="f25" fmla="val f15"/>
              <a:gd name="f26" fmla="*/ f16 f3 1"/>
              <a:gd name="f27" fmla="*/ f17 f3 1"/>
              <a:gd name="f28" fmla="*/ f18 f3 1"/>
              <a:gd name="f29" fmla="?: f19 f7 1"/>
              <a:gd name="f30" fmla="?: f20 f8 1"/>
              <a:gd name="f31" fmla="?: f21 f9 1"/>
              <a:gd name="f32" fmla="*/ f26 1 f6"/>
              <a:gd name="f33" fmla="*/ f27 1 f6"/>
              <a:gd name="f34" fmla="*/ f28 1 f6"/>
              <a:gd name="f35" fmla="*/ f29 1 21600"/>
              <a:gd name="f36" fmla="*/ f30 1 21600"/>
              <a:gd name="f37" fmla="*/ 21600 f29 1"/>
              <a:gd name="f38" fmla="*/ 21600 f30 1"/>
              <a:gd name="f39" fmla="+- f32 0 f4"/>
              <a:gd name="f40" fmla="+- f33 0 f4"/>
              <a:gd name="f41" fmla="+- f34 0 f4"/>
              <a:gd name="f42" fmla="min f36 f35"/>
              <a:gd name="f43" fmla="*/ f37 1 f31"/>
              <a:gd name="f44" fmla="*/ f38 1 f31"/>
              <a:gd name="f45" fmla="val f43"/>
              <a:gd name="f46" fmla="val f44"/>
              <a:gd name="f47" fmla="*/ f22 f42 1"/>
              <a:gd name="f48" fmla="+- f46 0 f22"/>
              <a:gd name="f49" fmla="+- f45 0 f22"/>
              <a:gd name="f50" fmla="*/ f45 f42 1"/>
              <a:gd name="f51" fmla="*/ f46 f42 1"/>
              <a:gd name="f52" fmla="*/ f48 1 2"/>
              <a:gd name="f53" fmla="min f49 f48"/>
              <a:gd name="f54" fmla="*/ f49 f49 1"/>
              <a:gd name="f55" fmla="*/ f49 f42 1"/>
              <a:gd name="f56" fmla="*/ f53 f24 1"/>
              <a:gd name="f57" fmla="*/ f53 f23 1"/>
              <a:gd name="f58" fmla="*/ f53 f25 1"/>
              <a:gd name="f59" fmla="*/ f56 1 100000"/>
              <a:gd name="f60" fmla="*/ f57 1 100000"/>
              <a:gd name="f61" fmla="*/ f58 1 100000"/>
              <a:gd name="f62" fmla="+- f59 f60 0"/>
              <a:gd name="f63" fmla="*/ f59 f59 1"/>
              <a:gd name="f64" fmla="*/ f61 f61 1"/>
              <a:gd name="f65" fmla="+- f60 0 f59"/>
              <a:gd name="f66" fmla="*/ f60 1 2"/>
              <a:gd name="f67" fmla="+- f22 f61 0"/>
              <a:gd name="f68" fmla="+- 0 0 f61"/>
              <a:gd name="f69" fmla="*/ f59 1 2"/>
              <a:gd name="f70" fmla="*/ f62 1 4"/>
              <a:gd name="f71" fmla="+- f54 0 f64"/>
              <a:gd name="f72" fmla="*/ f65 1 2"/>
              <a:gd name="f73" fmla="+- f46 0 f66"/>
              <a:gd name="f74" fmla="+- 0 0 f68"/>
              <a:gd name="f75" fmla="+- 0 0 f69"/>
              <a:gd name="f76" fmla="*/ f67 f42 1"/>
              <a:gd name="f77" fmla="*/ f69 f42 1"/>
              <a:gd name="f78" fmla="+- f52 0 f70"/>
              <a:gd name="f79" fmla="sqrt f71"/>
              <a:gd name="f80" fmla="+- 0 0 f75"/>
              <a:gd name="f81" fmla="*/ f73 f42 1"/>
              <a:gd name="f82" fmla="*/ f78 2 1"/>
              <a:gd name="f83" fmla="+- f78 f59 0"/>
              <a:gd name="f84" fmla="*/ f79 f78 1"/>
              <a:gd name="f85" fmla="*/ f78 f42 1"/>
              <a:gd name="f86" fmla="*/ f82 f82 1"/>
              <a:gd name="f87" fmla="*/ f84 1 f49"/>
              <a:gd name="f88" fmla="+- f78 f83 0"/>
              <a:gd name="f89" fmla="*/ f83 f42 1"/>
              <a:gd name="f90" fmla="+- f86 0 f63"/>
              <a:gd name="f91" fmla="+- f78 f87 0"/>
              <a:gd name="f92" fmla="+- f83 f87 0"/>
              <a:gd name="f93" fmla="+- 0 0 f87"/>
              <a:gd name="f94" fmla="*/ f88 1 2"/>
              <a:gd name="f95" fmla="sqrt f90"/>
              <a:gd name="f96" fmla="+- f91 0 f72"/>
              <a:gd name="f97" fmla="+- f92 f72 0"/>
              <a:gd name="f98" fmla="+- 0 0 f93"/>
              <a:gd name="f99" fmla="*/ f91 f42 1"/>
              <a:gd name="f100" fmla="*/ f94 f42 1"/>
              <a:gd name="f101" fmla="*/ f95 f49 1"/>
              <a:gd name="f102" fmla="at2 f74 f98"/>
              <a:gd name="f103" fmla="*/ f96 f42 1"/>
              <a:gd name="f104" fmla="*/ f97 f42 1"/>
              <a:gd name="f105" fmla="*/ f101 1 f82"/>
              <a:gd name="f106" fmla="+- f102 f4 0"/>
              <a:gd name="f107" fmla="*/ f106 f11 1"/>
              <a:gd name="f108" fmla="+- 0 0 f105"/>
              <a:gd name="f109" fmla="*/ f107 1 f3"/>
              <a:gd name="f110" fmla="+- 0 0 f108"/>
              <a:gd name="f111" fmla="+- 0 0 f109"/>
              <a:gd name="f112" fmla="at2 f110 f80"/>
              <a:gd name="f113" fmla="val f111"/>
              <a:gd name="f114" fmla="+- f112 f4 0"/>
              <a:gd name="f115" fmla="+- 0 0 f113"/>
              <a:gd name="f116" fmla="*/ f114 f11 1"/>
              <a:gd name="f117" fmla="*/ f115 f3 1"/>
              <a:gd name="f118" fmla="*/ f116 1 f3"/>
              <a:gd name="f119" fmla="*/ f117 1 f11"/>
              <a:gd name="f120" fmla="+- 0 0 f118"/>
              <a:gd name="f121" fmla="+- f119 0 f4"/>
              <a:gd name="f122" fmla="val f120"/>
              <a:gd name="f123" fmla="+- 0 0 f122"/>
              <a:gd name="f124" fmla="*/ f123 f3 1"/>
              <a:gd name="f125" fmla="*/ f124 1 f11"/>
              <a:gd name="f126" fmla="+- f125 0 f4"/>
              <a:gd name="f127" fmla="+- f126 0 f121"/>
              <a:gd name="f128" fmla="+- f121 f126 0"/>
              <a:gd name="f129" fmla="+- 0 0 f126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9">
                <a:pos x="f47" y="f77"/>
              </a:cxn>
              <a:cxn ang="f39">
                <a:pos x="f76" y="f103"/>
              </a:cxn>
              <a:cxn ang="f40">
                <a:pos x="f47" y="f81"/>
              </a:cxn>
              <a:cxn ang="f41">
                <a:pos x="f76" y="f104"/>
              </a:cxn>
              <a:cxn ang="f40">
                <a:pos x="f50" y="f100"/>
              </a:cxn>
            </a:cxnLst>
            <a:rect l="f47" t="f47" r="f50" b="f51"/>
            <a:pathLst>
              <a:path stroke="0">
                <a:moveTo>
                  <a:pt x="f47" y="f81"/>
                </a:moveTo>
                <a:lnTo>
                  <a:pt x="f76" y="f103"/>
                </a:lnTo>
                <a:lnTo>
                  <a:pt x="f76" y="f99"/>
                </a:lnTo>
                <a:arcTo wR="f55" hR="f85" stAng="f121" swAng="f127"/>
                <a:arcTo wR="f55" hR="f85" stAng="f129" swAng="f128"/>
                <a:lnTo>
                  <a:pt x="f76" y="f104"/>
                </a:lnTo>
                <a:close/>
              </a:path>
              <a:path stroke="0">
                <a:moveTo>
                  <a:pt x="f50" y="f89"/>
                </a:moveTo>
                <a:arcTo wR="f55" hR="f85" stAng="f10" swAng="f12"/>
                <a:lnTo>
                  <a:pt x="f47" y="f47"/>
                </a:lnTo>
                <a:arcTo wR="f55" hR="f85" stAng="f5" swAng="f4"/>
                <a:close/>
              </a:path>
              <a:path fill="none">
                <a:moveTo>
                  <a:pt x="f50" y="f89"/>
                </a:moveTo>
                <a:arcTo wR="f55" hR="f85" stAng="f10" swAng="f12"/>
                <a:lnTo>
                  <a:pt x="f47" y="f47"/>
                </a:lnTo>
                <a:arcTo wR="f55" hR="f85" stAng="f5" swAng="f4"/>
                <a:lnTo>
                  <a:pt x="f50" y="f89"/>
                </a:lnTo>
                <a:arcTo wR="f55" hR="f85" stAng="f10" swAng="f121"/>
                <a:lnTo>
                  <a:pt x="f76" y="f104"/>
                </a:lnTo>
                <a:lnTo>
                  <a:pt x="f47" y="f81"/>
                </a:lnTo>
                <a:lnTo>
                  <a:pt x="f76" y="f103"/>
                </a:lnTo>
                <a:lnTo>
                  <a:pt x="f76" y="f99"/>
                </a:lnTo>
                <a:arcTo wR="f55" hR="f85" stAng="f121" swAng="f127"/>
              </a:path>
            </a:pathLst>
          </a:custGeom>
          <a:solidFill>
            <a:srgbClr val="F79646"/>
          </a:solidFill>
          <a:ln w="25402">
            <a:solidFill>
              <a:srgbClr val="B66D31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6" name="Curved Left Arrow 40"/>
          <p:cNvSpPr/>
          <p:nvPr/>
        </p:nvSpPr>
        <p:spPr>
          <a:xfrm flipV="1">
            <a:off x="4714875" y="4500567"/>
            <a:ext cx="428625" cy="857259"/>
          </a:xfrm>
          <a:custGeom>
            <a:avLst>
              <a:gd name="f13" fmla="val 25000"/>
              <a:gd name="f14" fmla="val 50000"/>
              <a:gd name="f15" fmla="val 25000"/>
            </a:avLst>
            <a:gdLst>
              <a:gd name="f3" fmla="val 10800000"/>
              <a:gd name="f4" fmla="val 5400000"/>
              <a:gd name="f5" fmla="val 16200000"/>
              <a:gd name="f6" fmla="val 180"/>
              <a:gd name="f7" fmla="val w"/>
              <a:gd name="f8" fmla="val h"/>
              <a:gd name="f9" fmla="val ss"/>
              <a:gd name="f10" fmla="val 0"/>
              <a:gd name="f11" fmla="*/ 5419351 1 1725033"/>
              <a:gd name="f12" fmla="+- 0 0 5400000"/>
              <a:gd name="f13" fmla="val 25000"/>
              <a:gd name="f14" fmla="val 50000"/>
              <a:gd name="f15" fmla="val 25000"/>
              <a:gd name="f16" fmla="+- 0 0 -270"/>
              <a:gd name="f17" fmla="+- 0 0 -90"/>
              <a:gd name="f18" fmla="+- 0 0 -180"/>
              <a:gd name="f19" fmla="abs f7"/>
              <a:gd name="f20" fmla="abs f8"/>
              <a:gd name="f21" fmla="abs f9"/>
              <a:gd name="f22" fmla="val f10"/>
              <a:gd name="f23" fmla="val f14"/>
              <a:gd name="f24" fmla="val f13"/>
              <a:gd name="f25" fmla="val f15"/>
              <a:gd name="f26" fmla="*/ f16 f3 1"/>
              <a:gd name="f27" fmla="*/ f17 f3 1"/>
              <a:gd name="f28" fmla="*/ f18 f3 1"/>
              <a:gd name="f29" fmla="?: f19 f7 1"/>
              <a:gd name="f30" fmla="?: f20 f8 1"/>
              <a:gd name="f31" fmla="?: f21 f9 1"/>
              <a:gd name="f32" fmla="*/ f26 1 f6"/>
              <a:gd name="f33" fmla="*/ f27 1 f6"/>
              <a:gd name="f34" fmla="*/ f28 1 f6"/>
              <a:gd name="f35" fmla="*/ f29 1 21600"/>
              <a:gd name="f36" fmla="*/ f30 1 21600"/>
              <a:gd name="f37" fmla="*/ 21600 f29 1"/>
              <a:gd name="f38" fmla="*/ 21600 f30 1"/>
              <a:gd name="f39" fmla="+- f32 0 f4"/>
              <a:gd name="f40" fmla="+- f33 0 f4"/>
              <a:gd name="f41" fmla="+- f34 0 f4"/>
              <a:gd name="f42" fmla="min f36 f35"/>
              <a:gd name="f43" fmla="*/ f37 1 f31"/>
              <a:gd name="f44" fmla="*/ f38 1 f31"/>
              <a:gd name="f45" fmla="val f43"/>
              <a:gd name="f46" fmla="val f44"/>
              <a:gd name="f47" fmla="*/ f22 f42 1"/>
              <a:gd name="f48" fmla="+- f46 0 f22"/>
              <a:gd name="f49" fmla="+- f45 0 f22"/>
              <a:gd name="f50" fmla="*/ f45 f42 1"/>
              <a:gd name="f51" fmla="*/ f46 f42 1"/>
              <a:gd name="f52" fmla="*/ f48 1 2"/>
              <a:gd name="f53" fmla="min f49 f48"/>
              <a:gd name="f54" fmla="*/ f49 f49 1"/>
              <a:gd name="f55" fmla="*/ f49 f42 1"/>
              <a:gd name="f56" fmla="*/ f53 f24 1"/>
              <a:gd name="f57" fmla="*/ f53 f23 1"/>
              <a:gd name="f58" fmla="*/ f53 f25 1"/>
              <a:gd name="f59" fmla="*/ f56 1 100000"/>
              <a:gd name="f60" fmla="*/ f57 1 100000"/>
              <a:gd name="f61" fmla="*/ f58 1 100000"/>
              <a:gd name="f62" fmla="+- f59 f60 0"/>
              <a:gd name="f63" fmla="*/ f59 f59 1"/>
              <a:gd name="f64" fmla="*/ f61 f61 1"/>
              <a:gd name="f65" fmla="+- f60 0 f59"/>
              <a:gd name="f66" fmla="*/ f60 1 2"/>
              <a:gd name="f67" fmla="+- f22 f61 0"/>
              <a:gd name="f68" fmla="+- 0 0 f61"/>
              <a:gd name="f69" fmla="*/ f59 1 2"/>
              <a:gd name="f70" fmla="*/ f62 1 4"/>
              <a:gd name="f71" fmla="+- f54 0 f64"/>
              <a:gd name="f72" fmla="*/ f65 1 2"/>
              <a:gd name="f73" fmla="+- f46 0 f66"/>
              <a:gd name="f74" fmla="+- 0 0 f68"/>
              <a:gd name="f75" fmla="+- 0 0 f69"/>
              <a:gd name="f76" fmla="*/ f67 f42 1"/>
              <a:gd name="f77" fmla="*/ f69 f42 1"/>
              <a:gd name="f78" fmla="+- f52 0 f70"/>
              <a:gd name="f79" fmla="sqrt f71"/>
              <a:gd name="f80" fmla="+- 0 0 f75"/>
              <a:gd name="f81" fmla="*/ f73 f42 1"/>
              <a:gd name="f82" fmla="*/ f78 2 1"/>
              <a:gd name="f83" fmla="+- f78 f59 0"/>
              <a:gd name="f84" fmla="*/ f79 f78 1"/>
              <a:gd name="f85" fmla="*/ f78 f42 1"/>
              <a:gd name="f86" fmla="*/ f82 f82 1"/>
              <a:gd name="f87" fmla="*/ f84 1 f49"/>
              <a:gd name="f88" fmla="+- f78 f83 0"/>
              <a:gd name="f89" fmla="*/ f83 f42 1"/>
              <a:gd name="f90" fmla="+- f86 0 f63"/>
              <a:gd name="f91" fmla="+- f78 f87 0"/>
              <a:gd name="f92" fmla="+- f83 f87 0"/>
              <a:gd name="f93" fmla="+- 0 0 f87"/>
              <a:gd name="f94" fmla="*/ f88 1 2"/>
              <a:gd name="f95" fmla="sqrt f90"/>
              <a:gd name="f96" fmla="+- f91 0 f72"/>
              <a:gd name="f97" fmla="+- f92 f72 0"/>
              <a:gd name="f98" fmla="+- 0 0 f93"/>
              <a:gd name="f99" fmla="*/ f91 f42 1"/>
              <a:gd name="f100" fmla="*/ f94 f42 1"/>
              <a:gd name="f101" fmla="*/ f95 f49 1"/>
              <a:gd name="f102" fmla="at2 f74 f98"/>
              <a:gd name="f103" fmla="*/ f96 f42 1"/>
              <a:gd name="f104" fmla="*/ f97 f42 1"/>
              <a:gd name="f105" fmla="*/ f101 1 f82"/>
              <a:gd name="f106" fmla="+- f102 f4 0"/>
              <a:gd name="f107" fmla="*/ f106 f11 1"/>
              <a:gd name="f108" fmla="+- 0 0 f105"/>
              <a:gd name="f109" fmla="*/ f107 1 f3"/>
              <a:gd name="f110" fmla="+- 0 0 f108"/>
              <a:gd name="f111" fmla="+- 0 0 f109"/>
              <a:gd name="f112" fmla="at2 f110 f80"/>
              <a:gd name="f113" fmla="val f111"/>
              <a:gd name="f114" fmla="+- f112 f4 0"/>
              <a:gd name="f115" fmla="+- 0 0 f113"/>
              <a:gd name="f116" fmla="*/ f114 f11 1"/>
              <a:gd name="f117" fmla="*/ f115 f3 1"/>
              <a:gd name="f118" fmla="*/ f116 1 f3"/>
              <a:gd name="f119" fmla="*/ f117 1 f11"/>
              <a:gd name="f120" fmla="+- 0 0 f118"/>
              <a:gd name="f121" fmla="+- f119 0 f4"/>
              <a:gd name="f122" fmla="val f120"/>
              <a:gd name="f123" fmla="+- 0 0 f122"/>
              <a:gd name="f124" fmla="*/ f123 f3 1"/>
              <a:gd name="f125" fmla="*/ f124 1 f11"/>
              <a:gd name="f126" fmla="+- f125 0 f4"/>
              <a:gd name="f127" fmla="+- f126 0 f121"/>
              <a:gd name="f128" fmla="+- f121 f126 0"/>
              <a:gd name="f129" fmla="+- 0 0 f126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9">
                <a:pos x="f47" y="f77"/>
              </a:cxn>
              <a:cxn ang="f39">
                <a:pos x="f76" y="f103"/>
              </a:cxn>
              <a:cxn ang="f40">
                <a:pos x="f47" y="f81"/>
              </a:cxn>
              <a:cxn ang="f41">
                <a:pos x="f76" y="f104"/>
              </a:cxn>
              <a:cxn ang="f40">
                <a:pos x="f50" y="f100"/>
              </a:cxn>
            </a:cxnLst>
            <a:rect l="f47" t="f47" r="f50" b="f51"/>
            <a:pathLst>
              <a:path stroke="0">
                <a:moveTo>
                  <a:pt x="f47" y="f81"/>
                </a:moveTo>
                <a:lnTo>
                  <a:pt x="f76" y="f103"/>
                </a:lnTo>
                <a:lnTo>
                  <a:pt x="f76" y="f99"/>
                </a:lnTo>
                <a:arcTo wR="f55" hR="f85" stAng="f121" swAng="f127"/>
                <a:arcTo wR="f55" hR="f85" stAng="f129" swAng="f128"/>
                <a:lnTo>
                  <a:pt x="f76" y="f104"/>
                </a:lnTo>
                <a:close/>
              </a:path>
              <a:path stroke="0">
                <a:moveTo>
                  <a:pt x="f50" y="f89"/>
                </a:moveTo>
                <a:arcTo wR="f55" hR="f85" stAng="f10" swAng="f12"/>
                <a:lnTo>
                  <a:pt x="f47" y="f47"/>
                </a:lnTo>
                <a:arcTo wR="f55" hR="f85" stAng="f5" swAng="f4"/>
                <a:close/>
              </a:path>
              <a:path fill="none">
                <a:moveTo>
                  <a:pt x="f50" y="f89"/>
                </a:moveTo>
                <a:arcTo wR="f55" hR="f85" stAng="f10" swAng="f12"/>
                <a:lnTo>
                  <a:pt x="f47" y="f47"/>
                </a:lnTo>
                <a:arcTo wR="f55" hR="f85" stAng="f5" swAng="f4"/>
                <a:lnTo>
                  <a:pt x="f50" y="f89"/>
                </a:lnTo>
                <a:arcTo wR="f55" hR="f85" stAng="f10" swAng="f121"/>
                <a:lnTo>
                  <a:pt x="f76" y="f104"/>
                </a:lnTo>
                <a:lnTo>
                  <a:pt x="f47" y="f81"/>
                </a:lnTo>
                <a:lnTo>
                  <a:pt x="f76" y="f103"/>
                </a:lnTo>
                <a:lnTo>
                  <a:pt x="f76" y="f99"/>
                </a:lnTo>
                <a:arcTo wR="f55" hR="f85" stAng="f121" swAng="f127"/>
              </a:path>
            </a:pathLst>
          </a:custGeom>
          <a:solidFill>
            <a:srgbClr val="F79646"/>
          </a:solidFill>
          <a:ln w="25402">
            <a:solidFill>
              <a:srgbClr val="B66D31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7" name="Curved Left Arrow 41"/>
          <p:cNvSpPr/>
          <p:nvPr/>
        </p:nvSpPr>
        <p:spPr>
          <a:xfrm flipV="1">
            <a:off x="4714875" y="5286384"/>
            <a:ext cx="428625" cy="857259"/>
          </a:xfrm>
          <a:custGeom>
            <a:avLst>
              <a:gd name="f13" fmla="val 25000"/>
              <a:gd name="f14" fmla="val 50000"/>
              <a:gd name="f15" fmla="val 25000"/>
            </a:avLst>
            <a:gdLst>
              <a:gd name="f3" fmla="val 10800000"/>
              <a:gd name="f4" fmla="val 5400000"/>
              <a:gd name="f5" fmla="val 16200000"/>
              <a:gd name="f6" fmla="val 180"/>
              <a:gd name="f7" fmla="val w"/>
              <a:gd name="f8" fmla="val h"/>
              <a:gd name="f9" fmla="val ss"/>
              <a:gd name="f10" fmla="val 0"/>
              <a:gd name="f11" fmla="*/ 5419351 1 1725033"/>
              <a:gd name="f12" fmla="+- 0 0 5400000"/>
              <a:gd name="f13" fmla="val 25000"/>
              <a:gd name="f14" fmla="val 50000"/>
              <a:gd name="f15" fmla="val 25000"/>
              <a:gd name="f16" fmla="+- 0 0 -270"/>
              <a:gd name="f17" fmla="+- 0 0 -90"/>
              <a:gd name="f18" fmla="+- 0 0 -180"/>
              <a:gd name="f19" fmla="abs f7"/>
              <a:gd name="f20" fmla="abs f8"/>
              <a:gd name="f21" fmla="abs f9"/>
              <a:gd name="f22" fmla="val f10"/>
              <a:gd name="f23" fmla="val f14"/>
              <a:gd name="f24" fmla="val f13"/>
              <a:gd name="f25" fmla="val f15"/>
              <a:gd name="f26" fmla="*/ f16 f3 1"/>
              <a:gd name="f27" fmla="*/ f17 f3 1"/>
              <a:gd name="f28" fmla="*/ f18 f3 1"/>
              <a:gd name="f29" fmla="?: f19 f7 1"/>
              <a:gd name="f30" fmla="?: f20 f8 1"/>
              <a:gd name="f31" fmla="?: f21 f9 1"/>
              <a:gd name="f32" fmla="*/ f26 1 f6"/>
              <a:gd name="f33" fmla="*/ f27 1 f6"/>
              <a:gd name="f34" fmla="*/ f28 1 f6"/>
              <a:gd name="f35" fmla="*/ f29 1 21600"/>
              <a:gd name="f36" fmla="*/ f30 1 21600"/>
              <a:gd name="f37" fmla="*/ 21600 f29 1"/>
              <a:gd name="f38" fmla="*/ 21600 f30 1"/>
              <a:gd name="f39" fmla="+- f32 0 f4"/>
              <a:gd name="f40" fmla="+- f33 0 f4"/>
              <a:gd name="f41" fmla="+- f34 0 f4"/>
              <a:gd name="f42" fmla="min f36 f35"/>
              <a:gd name="f43" fmla="*/ f37 1 f31"/>
              <a:gd name="f44" fmla="*/ f38 1 f31"/>
              <a:gd name="f45" fmla="val f43"/>
              <a:gd name="f46" fmla="val f44"/>
              <a:gd name="f47" fmla="*/ f22 f42 1"/>
              <a:gd name="f48" fmla="+- f46 0 f22"/>
              <a:gd name="f49" fmla="+- f45 0 f22"/>
              <a:gd name="f50" fmla="*/ f45 f42 1"/>
              <a:gd name="f51" fmla="*/ f46 f42 1"/>
              <a:gd name="f52" fmla="*/ f48 1 2"/>
              <a:gd name="f53" fmla="min f49 f48"/>
              <a:gd name="f54" fmla="*/ f49 f49 1"/>
              <a:gd name="f55" fmla="*/ f49 f42 1"/>
              <a:gd name="f56" fmla="*/ f53 f24 1"/>
              <a:gd name="f57" fmla="*/ f53 f23 1"/>
              <a:gd name="f58" fmla="*/ f53 f25 1"/>
              <a:gd name="f59" fmla="*/ f56 1 100000"/>
              <a:gd name="f60" fmla="*/ f57 1 100000"/>
              <a:gd name="f61" fmla="*/ f58 1 100000"/>
              <a:gd name="f62" fmla="+- f59 f60 0"/>
              <a:gd name="f63" fmla="*/ f59 f59 1"/>
              <a:gd name="f64" fmla="*/ f61 f61 1"/>
              <a:gd name="f65" fmla="+- f60 0 f59"/>
              <a:gd name="f66" fmla="*/ f60 1 2"/>
              <a:gd name="f67" fmla="+- f22 f61 0"/>
              <a:gd name="f68" fmla="+- 0 0 f61"/>
              <a:gd name="f69" fmla="*/ f59 1 2"/>
              <a:gd name="f70" fmla="*/ f62 1 4"/>
              <a:gd name="f71" fmla="+- f54 0 f64"/>
              <a:gd name="f72" fmla="*/ f65 1 2"/>
              <a:gd name="f73" fmla="+- f46 0 f66"/>
              <a:gd name="f74" fmla="+- 0 0 f68"/>
              <a:gd name="f75" fmla="+- 0 0 f69"/>
              <a:gd name="f76" fmla="*/ f67 f42 1"/>
              <a:gd name="f77" fmla="*/ f69 f42 1"/>
              <a:gd name="f78" fmla="+- f52 0 f70"/>
              <a:gd name="f79" fmla="sqrt f71"/>
              <a:gd name="f80" fmla="+- 0 0 f75"/>
              <a:gd name="f81" fmla="*/ f73 f42 1"/>
              <a:gd name="f82" fmla="*/ f78 2 1"/>
              <a:gd name="f83" fmla="+- f78 f59 0"/>
              <a:gd name="f84" fmla="*/ f79 f78 1"/>
              <a:gd name="f85" fmla="*/ f78 f42 1"/>
              <a:gd name="f86" fmla="*/ f82 f82 1"/>
              <a:gd name="f87" fmla="*/ f84 1 f49"/>
              <a:gd name="f88" fmla="+- f78 f83 0"/>
              <a:gd name="f89" fmla="*/ f83 f42 1"/>
              <a:gd name="f90" fmla="+- f86 0 f63"/>
              <a:gd name="f91" fmla="+- f78 f87 0"/>
              <a:gd name="f92" fmla="+- f83 f87 0"/>
              <a:gd name="f93" fmla="+- 0 0 f87"/>
              <a:gd name="f94" fmla="*/ f88 1 2"/>
              <a:gd name="f95" fmla="sqrt f90"/>
              <a:gd name="f96" fmla="+- f91 0 f72"/>
              <a:gd name="f97" fmla="+- f92 f72 0"/>
              <a:gd name="f98" fmla="+- 0 0 f93"/>
              <a:gd name="f99" fmla="*/ f91 f42 1"/>
              <a:gd name="f100" fmla="*/ f94 f42 1"/>
              <a:gd name="f101" fmla="*/ f95 f49 1"/>
              <a:gd name="f102" fmla="at2 f74 f98"/>
              <a:gd name="f103" fmla="*/ f96 f42 1"/>
              <a:gd name="f104" fmla="*/ f97 f42 1"/>
              <a:gd name="f105" fmla="*/ f101 1 f82"/>
              <a:gd name="f106" fmla="+- f102 f4 0"/>
              <a:gd name="f107" fmla="*/ f106 f11 1"/>
              <a:gd name="f108" fmla="+- 0 0 f105"/>
              <a:gd name="f109" fmla="*/ f107 1 f3"/>
              <a:gd name="f110" fmla="+- 0 0 f108"/>
              <a:gd name="f111" fmla="+- 0 0 f109"/>
              <a:gd name="f112" fmla="at2 f110 f80"/>
              <a:gd name="f113" fmla="val f111"/>
              <a:gd name="f114" fmla="+- f112 f4 0"/>
              <a:gd name="f115" fmla="+- 0 0 f113"/>
              <a:gd name="f116" fmla="*/ f114 f11 1"/>
              <a:gd name="f117" fmla="*/ f115 f3 1"/>
              <a:gd name="f118" fmla="*/ f116 1 f3"/>
              <a:gd name="f119" fmla="*/ f117 1 f11"/>
              <a:gd name="f120" fmla="+- 0 0 f118"/>
              <a:gd name="f121" fmla="+- f119 0 f4"/>
              <a:gd name="f122" fmla="val f120"/>
              <a:gd name="f123" fmla="+- 0 0 f122"/>
              <a:gd name="f124" fmla="*/ f123 f3 1"/>
              <a:gd name="f125" fmla="*/ f124 1 f11"/>
              <a:gd name="f126" fmla="+- f125 0 f4"/>
              <a:gd name="f127" fmla="+- f126 0 f121"/>
              <a:gd name="f128" fmla="+- f121 f126 0"/>
              <a:gd name="f129" fmla="+- 0 0 f126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9">
                <a:pos x="f47" y="f77"/>
              </a:cxn>
              <a:cxn ang="f39">
                <a:pos x="f76" y="f103"/>
              </a:cxn>
              <a:cxn ang="f40">
                <a:pos x="f47" y="f81"/>
              </a:cxn>
              <a:cxn ang="f41">
                <a:pos x="f76" y="f104"/>
              </a:cxn>
              <a:cxn ang="f40">
                <a:pos x="f50" y="f100"/>
              </a:cxn>
            </a:cxnLst>
            <a:rect l="f47" t="f47" r="f50" b="f51"/>
            <a:pathLst>
              <a:path stroke="0">
                <a:moveTo>
                  <a:pt x="f47" y="f81"/>
                </a:moveTo>
                <a:lnTo>
                  <a:pt x="f76" y="f103"/>
                </a:lnTo>
                <a:lnTo>
                  <a:pt x="f76" y="f99"/>
                </a:lnTo>
                <a:arcTo wR="f55" hR="f85" stAng="f121" swAng="f127"/>
                <a:arcTo wR="f55" hR="f85" stAng="f129" swAng="f128"/>
                <a:lnTo>
                  <a:pt x="f76" y="f104"/>
                </a:lnTo>
                <a:close/>
              </a:path>
              <a:path stroke="0">
                <a:moveTo>
                  <a:pt x="f50" y="f89"/>
                </a:moveTo>
                <a:arcTo wR="f55" hR="f85" stAng="f10" swAng="f12"/>
                <a:lnTo>
                  <a:pt x="f47" y="f47"/>
                </a:lnTo>
                <a:arcTo wR="f55" hR="f85" stAng="f5" swAng="f4"/>
                <a:close/>
              </a:path>
              <a:path fill="none">
                <a:moveTo>
                  <a:pt x="f50" y="f89"/>
                </a:moveTo>
                <a:arcTo wR="f55" hR="f85" stAng="f10" swAng="f12"/>
                <a:lnTo>
                  <a:pt x="f47" y="f47"/>
                </a:lnTo>
                <a:arcTo wR="f55" hR="f85" stAng="f5" swAng="f4"/>
                <a:lnTo>
                  <a:pt x="f50" y="f89"/>
                </a:lnTo>
                <a:arcTo wR="f55" hR="f85" stAng="f10" swAng="f121"/>
                <a:lnTo>
                  <a:pt x="f76" y="f104"/>
                </a:lnTo>
                <a:lnTo>
                  <a:pt x="f47" y="f81"/>
                </a:lnTo>
                <a:lnTo>
                  <a:pt x="f76" y="f103"/>
                </a:lnTo>
                <a:lnTo>
                  <a:pt x="f76" y="f99"/>
                </a:lnTo>
                <a:arcTo wR="f55" hR="f85" stAng="f121" swAng="f127"/>
              </a:path>
            </a:pathLst>
          </a:custGeom>
          <a:solidFill>
            <a:srgbClr val="F79646"/>
          </a:solidFill>
          <a:ln w="25402">
            <a:solidFill>
              <a:srgbClr val="B66D31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8" name="Curved Left Arrow 42"/>
          <p:cNvSpPr/>
          <p:nvPr/>
        </p:nvSpPr>
        <p:spPr>
          <a:xfrm flipV="1">
            <a:off x="7358085" y="5786451"/>
            <a:ext cx="428625" cy="785817"/>
          </a:xfrm>
          <a:custGeom>
            <a:avLst>
              <a:gd name="f13" fmla="val 25000"/>
              <a:gd name="f14" fmla="val 50000"/>
              <a:gd name="f15" fmla="val 25000"/>
            </a:avLst>
            <a:gdLst>
              <a:gd name="f3" fmla="val 10800000"/>
              <a:gd name="f4" fmla="val 5400000"/>
              <a:gd name="f5" fmla="val 16200000"/>
              <a:gd name="f6" fmla="val 180"/>
              <a:gd name="f7" fmla="val w"/>
              <a:gd name="f8" fmla="val h"/>
              <a:gd name="f9" fmla="val ss"/>
              <a:gd name="f10" fmla="val 0"/>
              <a:gd name="f11" fmla="*/ 5419351 1 1725033"/>
              <a:gd name="f12" fmla="+- 0 0 5400000"/>
              <a:gd name="f13" fmla="val 25000"/>
              <a:gd name="f14" fmla="val 50000"/>
              <a:gd name="f15" fmla="val 25000"/>
              <a:gd name="f16" fmla="+- 0 0 -270"/>
              <a:gd name="f17" fmla="+- 0 0 -90"/>
              <a:gd name="f18" fmla="+- 0 0 -180"/>
              <a:gd name="f19" fmla="abs f7"/>
              <a:gd name="f20" fmla="abs f8"/>
              <a:gd name="f21" fmla="abs f9"/>
              <a:gd name="f22" fmla="val f10"/>
              <a:gd name="f23" fmla="val f14"/>
              <a:gd name="f24" fmla="val f13"/>
              <a:gd name="f25" fmla="val f15"/>
              <a:gd name="f26" fmla="*/ f16 f3 1"/>
              <a:gd name="f27" fmla="*/ f17 f3 1"/>
              <a:gd name="f28" fmla="*/ f18 f3 1"/>
              <a:gd name="f29" fmla="?: f19 f7 1"/>
              <a:gd name="f30" fmla="?: f20 f8 1"/>
              <a:gd name="f31" fmla="?: f21 f9 1"/>
              <a:gd name="f32" fmla="*/ f26 1 f6"/>
              <a:gd name="f33" fmla="*/ f27 1 f6"/>
              <a:gd name="f34" fmla="*/ f28 1 f6"/>
              <a:gd name="f35" fmla="*/ f29 1 21600"/>
              <a:gd name="f36" fmla="*/ f30 1 21600"/>
              <a:gd name="f37" fmla="*/ 21600 f29 1"/>
              <a:gd name="f38" fmla="*/ 21600 f30 1"/>
              <a:gd name="f39" fmla="+- f32 0 f4"/>
              <a:gd name="f40" fmla="+- f33 0 f4"/>
              <a:gd name="f41" fmla="+- f34 0 f4"/>
              <a:gd name="f42" fmla="min f36 f35"/>
              <a:gd name="f43" fmla="*/ f37 1 f31"/>
              <a:gd name="f44" fmla="*/ f38 1 f31"/>
              <a:gd name="f45" fmla="val f43"/>
              <a:gd name="f46" fmla="val f44"/>
              <a:gd name="f47" fmla="*/ f22 f42 1"/>
              <a:gd name="f48" fmla="+- f46 0 f22"/>
              <a:gd name="f49" fmla="+- f45 0 f22"/>
              <a:gd name="f50" fmla="*/ f45 f42 1"/>
              <a:gd name="f51" fmla="*/ f46 f42 1"/>
              <a:gd name="f52" fmla="*/ f48 1 2"/>
              <a:gd name="f53" fmla="min f49 f48"/>
              <a:gd name="f54" fmla="*/ f49 f49 1"/>
              <a:gd name="f55" fmla="*/ f49 f42 1"/>
              <a:gd name="f56" fmla="*/ f53 f24 1"/>
              <a:gd name="f57" fmla="*/ f53 f23 1"/>
              <a:gd name="f58" fmla="*/ f53 f25 1"/>
              <a:gd name="f59" fmla="*/ f56 1 100000"/>
              <a:gd name="f60" fmla="*/ f57 1 100000"/>
              <a:gd name="f61" fmla="*/ f58 1 100000"/>
              <a:gd name="f62" fmla="+- f59 f60 0"/>
              <a:gd name="f63" fmla="*/ f59 f59 1"/>
              <a:gd name="f64" fmla="*/ f61 f61 1"/>
              <a:gd name="f65" fmla="+- f60 0 f59"/>
              <a:gd name="f66" fmla="*/ f60 1 2"/>
              <a:gd name="f67" fmla="+- f22 f61 0"/>
              <a:gd name="f68" fmla="+- 0 0 f61"/>
              <a:gd name="f69" fmla="*/ f59 1 2"/>
              <a:gd name="f70" fmla="*/ f62 1 4"/>
              <a:gd name="f71" fmla="+- f54 0 f64"/>
              <a:gd name="f72" fmla="*/ f65 1 2"/>
              <a:gd name="f73" fmla="+- f46 0 f66"/>
              <a:gd name="f74" fmla="+- 0 0 f68"/>
              <a:gd name="f75" fmla="+- 0 0 f69"/>
              <a:gd name="f76" fmla="*/ f67 f42 1"/>
              <a:gd name="f77" fmla="*/ f69 f42 1"/>
              <a:gd name="f78" fmla="+- f52 0 f70"/>
              <a:gd name="f79" fmla="sqrt f71"/>
              <a:gd name="f80" fmla="+- 0 0 f75"/>
              <a:gd name="f81" fmla="*/ f73 f42 1"/>
              <a:gd name="f82" fmla="*/ f78 2 1"/>
              <a:gd name="f83" fmla="+- f78 f59 0"/>
              <a:gd name="f84" fmla="*/ f79 f78 1"/>
              <a:gd name="f85" fmla="*/ f78 f42 1"/>
              <a:gd name="f86" fmla="*/ f82 f82 1"/>
              <a:gd name="f87" fmla="*/ f84 1 f49"/>
              <a:gd name="f88" fmla="+- f78 f83 0"/>
              <a:gd name="f89" fmla="*/ f83 f42 1"/>
              <a:gd name="f90" fmla="+- f86 0 f63"/>
              <a:gd name="f91" fmla="+- f78 f87 0"/>
              <a:gd name="f92" fmla="+- f83 f87 0"/>
              <a:gd name="f93" fmla="+- 0 0 f87"/>
              <a:gd name="f94" fmla="*/ f88 1 2"/>
              <a:gd name="f95" fmla="sqrt f90"/>
              <a:gd name="f96" fmla="+- f91 0 f72"/>
              <a:gd name="f97" fmla="+- f92 f72 0"/>
              <a:gd name="f98" fmla="+- 0 0 f93"/>
              <a:gd name="f99" fmla="*/ f91 f42 1"/>
              <a:gd name="f100" fmla="*/ f94 f42 1"/>
              <a:gd name="f101" fmla="*/ f95 f49 1"/>
              <a:gd name="f102" fmla="at2 f74 f98"/>
              <a:gd name="f103" fmla="*/ f96 f42 1"/>
              <a:gd name="f104" fmla="*/ f97 f42 1"/>
              <a:gd name="f105" fmla="*/ f101 1 f82"/>
              <a:gd name="f106" fmla="+- f102 f4 0"/>
              <a:gd name="f107" fmla="*/ f106 f11 1"/>
              <a:gd name="f108" fmla="+- 0 0 f105"/>
              <a:gd name="f109" fmla="*/ f107 1 f3"/>
              <a:gd name="f110" fmla="+- 0 0 f108"/>
              <a:gd name="f111" fmla="+- 0 0 f109"/>
              <a:gd name="f112" fmla="at2 f110 f80"/>
              <a:gd name="f113" fmla="val f111"/>
              <a:gd name="f114" fmla="+- f112 f4 0"/>
              <a:gd name="f115" fmla="+- 0 0 f113"/>
              <a:gd name="f116" fmla="*/ f114 f11 1"/>
              <a:gd name="f117" fmla="*/ f115 f3 1"/>
              <a:gd name="f118" fmla="*/ f116 1 f3"/>
              <a:gd name="f119" fmla="*/ f117 1 f11"/>
              <a:gd name="f120" fmla="+- 0 0 f118"/>
              <a:gd name="f121" fmla="+- f119 0 f4"/>
              <a:gd name="f122" fmla="val f120"/>
              <a:gd name="f123" fmla="+- 0 0 f122"/>
              <a:gd name="f124" fmla="*/ f123 f3 1"/>
              <a:gd name="f125" fmla="*/ f124 1 f11"/>
              <a:gd name="f126" fmla="+- f125 0 f4"/>
              <a:gd name="f127" fmla="+- f126 0 f121"/>
              <a:gd name="f128" fmla="+- f121 f126 0"/>
              <a:gd name="f129" fmla="+- 0 0 f126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9">
                <a:pos x="f47" y="f77"/>
              </a:cxn>
              <a:cxn ang="f39">
                <a:pos x="f76" y="f103"/>
              </a:cxn>
              <a:cxn ang="f40">
                <a:pos x="f47" y="f81"/>
              </a:cxn>
              <a:cxn ang="f41">
                <a:pos x="f76" y="f104"/>
              </a:cxn>
              <a:cxn ang="f40">
                <a:pos x="f50" y="f100"/>
              </a:cxn>
            </a:cxnLst>
            <a:rect l="f47" t="f47" r="f50" b="f51"/>
            <a:pathLst>
              <a:path stroke="0">
                <a:moveTo>
                  <a:pt x="f47" y="f81"/>
                </a:moveTo>
                <a:lnTo>
                  <a:pt x="f76" y="f103"/>
                </a:lnTo>
                <a:lnTo>
                  <a:pt x="f76" y="f99"/>
                </a:lnTo>
                <a:arcTo wR="f55" hR="f85" stAng="f121" swAng="f127"/>
                <a:arcTo wR="f55" hR="f85" stAng="f129" swAng="f128"/>
                <a:lnTo>
                  <a:pt x="f76" y="f104"/>
                </a:lnTo>
                <a:close/>
              </a:path>
              <a:path stroke="0">
                <a:moveTo>
                  <a:pt x="f50" y="f89"/>
                </a:moveTo>
                <a:arcTo wR="f55" hR="f85" stAng="f10" swAng="f12"/>
                <a:lnTo>
                  <a:pt x="f47" y="f47"/>
                </a:lnTo>
                <a:arcTo wR="f55" hR="f85" stAng="f5" swAng="f4"/>
                <a:close/>
              </a:path>
              <a:path fill="none">
                <a:moveTo>
                  <a:pt x="f50" y="f89"/>
                </a:moveTo>
                <a:arcTo wR="f55" hR="f85" stAng="f10" swAng="f12"/>
                <a:lnTo>
                  <a:pt x="f47" y="f47"/>
                </a:lnTo>
                <a:arcTo wR="f55" hR="f85" stAng="f5" swAng="f4"/>
                <a:lnTo>
                  <a:pt x="f50" y="f89"/>
                </a:lnTo>
                <a:arcTo wR="f55" hR="f85" stAng="f10" swAng="f121"/>
                <a:lnTo>
                  <a:pt x="f76" y="f104"/>
                </a:lnTo>
                <a:lnTo>
                  <a:pt x="f47" y="f81"/>
                </a:lnTo>
                <a:lnTo>
                  <a:pt x="f76" y="f103"/>
                </a:lnTo>
                <a:lnTo>
                  <a:pt x="f76" y="f99"/>
                </a:lnTo>
                <a:arcTo wR="f55" hR="f85" stAng="f121" swAng="f127"/>
              </a:path>
            </a:pathLst>
          </a:custGeom>
          <a:solidFill>
            <a:srgbClr val="4BACC6"/>
          </a:solidFill>
          <a:ln w="25402">
            <a:solidFill>
              <a:srgbClr val="357D91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9" name="Curved Left Arrow 43"/>
          <p:cNvSpPr/>
          <p:nvPr/>
        </p:nvSpPr>
        <p:spPr>
          <a:xfrm flipV="1">
            <a:off x="7358085" y="3786192"/>
            <a:ext cx="428625" cy="785817"/>
          </a:xfrm>
          <a:custGeom>
            <a:avLst>
              <a:gd name="f13" fmla="val 25000"/>
              <a:gd name="f14" fmla="val 50000"/>
              <a:gd name="f15" fmla="val 25000"/>
            </a:avLst>
            <a:gdLst>
              <a:gd name="f3" fmla="val 10800000"/>
              <a:gd name="f4" fmla="val 5400000"/>
              <a:gd name="f5" fmla="val 16200000"/>
              <a:gd name="f6" fmla="val 180"/>
              <a:gd name="f7" fmla="val w"/>
              <a:gd name="f8" fmla="val h"/>
              <a:gd name="f9" fmla="val ss"/>
              <a:gd name="f10" fmla="val 0"/>
              <a:gd name="f11" fmla="*/ 5419351 1 1725033"/>
              <a:gd name="f12" fmla="+- 0 0 5400000"/>
              <a:gd name="f13" fmla="val 25000"/>
              <a:gd name="f14" fmla="val 50000"/>
              <a:gd name="f15" fmla="val 25000"/>
              <a:gd name="f16" fmla="+- 0 0 -270"/>
              <a:gd name="f17" fmla="+- 0 0 -90"/>
              <a:gd name="f18" fmla="+- 0 0 -180"/>
              <a:gd name="f19" fmla="abs f7"/>
              <a:gd name="f20" fmla="abs f8"/>
              <a:gd name="f21" fmla="abs f9"/>
              <a:gd name="f22" fmla="val f10"/>
              <a:gd name="f23" fmla="val f14"/>
              <a:gd name="f24" fmla="val f13"/>
              <a:gd name="f25" fmla="val f15"/>
              <a:gd name="f26" fmla="*/ f16 f3 1"/>
              <a:gd name="f27" fmla="*/ f17 f3 1"/>
              <a:gd name="f28" fmla="*/ f18 f3 1"/>
              <a:gd name="f29" fmla="?: f19 f7 1"/>
              <a:gd name="f30" fmla="?: f20 f8 1"/>
              <a:gd name="f31" fmla="?: f21 f9 1"/>
              <a:gd name="f32" fmla="*/ f26 1 f6"/>
              <a:gd name="f33" fmla="*/ f27 1 f6"/>
              <a:gd name="f34" fmla="*/ f28 1 f6"/>
              <a:gd name="f35" fmla="*/ f29 1 21600"/>
              <a:gd name="f36" fmla="*/ f30 1 21600"/>
              <a:gd name="f37" fmla="*/ 21600 f29 1"/>
              <a:gd name="f38" fmla="*/ 21600 f30 1"/>
              <a:gd name="f39" fmla="+- f32 0 f4"/>
              <a:gd name="f40" fmla="+- f33 0 f4"/>
              <a:gd name="f41" fmla="+- f34 0 f4"/>
              <a:gd name="f42" fmla="min f36 f35"/>
              <a:gd name="f43" fmla="*/ f37 1 f31"/>
              <a:gd name="f44" fmla="*/ f38 1 f31"/>
              <a:gd name="f45" fmla="val f43"/>
              <a:gd name="f46" fmla="val f44"/>
              <a:gd name="f47" fmla="*/ f22 f42 1"/>
              <a:gd name="f48" fmla="+- f46 0 f22"/>
              <a:gd name="f49" fmla="+- f45 0 f22"/>
              <a:gd name="f50" fmla="*/ f45 f42 1"/>
              <a:gd name="f51" fmla="*/ f46 f42 1"/>
              <a:gd name="f52" fmla="*/ f48 1 2"/>
              <a:gd name="f53" fmla="min f49 f48"/>
              <a:gd name="f54" fmla="*/ f49 f49 1"/>
              <a:gd name="f55" fmla="*/ f49 f42 1"/>
              <a:gd name="f56" fmla="*/ f53 f24 1"/>
              <a:gd name="f57" fmla="*/ f53 f23 1"/>
              <a:gd name="f58" fmla="*/ f53 f25 1"/>
              <a:gd name="f59" fmla="*/ f56 1 100000"/>
              <a:gd name="f60" fmla="*/ f57 1 100000"/>
              <a:gd name="f61" fmla="*/ f58 1 100000"/>
              <a:gd name="f62" fmla="+- f59 f60 0"/>
              <a:gd name="f63" fmla="*/ f59 f59 1"/>
              <a:gd name="f64" fmla="*/ f61 f61 1"/>
              <a:gd name="f65" fmla="+- f60 0 f59"/>
              <a:gd name="f66" fmla="*/ f60 1 2"/>
              <a:gd name="f67" fmla="+- f22 f61 0"/>
              <a:gd name="f68" fmla="+- 0 0 f61"/>
              <a:gd name="f69" fmla="*/ f59 1 2"/>
              <a:gd name="f70" fmla="*/ f62 1 4"/>
              <a:gd name="f71" fmla="+- f54 0 f64"/>
              <a:gd name="f72" fmla="*/ f65 1 2"/>
              <a:gd name="f73" fmla="+- f46 0 f66"/>
              <a:gd name="f74" fmla="+- 0 0 f68"/>
              <a:gd name="f75" fmla="+- 0 0 f69"/>
              <a:gd name="f76" fmla="*/ f67 f42 1"/>
              <a:gd name="f77" fmla="*/ f69 f42 1"/>
              <a:gd name="f78" fmla="+- f52 0 f70"/>
              <a:gd name="f79" fmla="sqrt f71"/>
              <a:gd name="f80" fmla="+- 0 0 f75"/>
              <a:gd name="f81" fmla="*/ f73 f42 1"/>
              <a:gd name="f82" fmla="*/ f78 2 1"/>
              <a:gd name="f83" fmla="+- f78 f59 0"/>
              <a:gd name="f84" fmla="*/ f79 f78 1"/>
              <a:gd name="f85" fmla="*/ f78 f42 1"/>
              <a:gd name="f86" fmla="*/ f82 f82 1"/>
              <a:gd name="f87" fmla="*/ f84 1 f49"/>
              <a:gd name="f88" fmla="+- f78 f83 0"/>
              <a:gd name="f89" fmla="*/ f83 f42 1"/>
              <a:gd name="f90" fmla="+- f86 0 f63"/>
              <a:gd name="f91" fmla="+- f78 f87 0"/>
              <a:gd name="f92" fmla="+- f83 f87 0"/>
              <a:gd name="f93" fmla="+- 0 0 f87"/>
              <a:gd name="f94" fmla="*/ f88 1 2"/>
              <a:gd name="f95" fmla="sqrt f90"/>
              <a:gd name="f96" fmla="+- f91 0 f72"/>
              <a:gd name="f97" fmla="+- f92 f72 0"/>
              <a:gd name="f98" fmla="+- 0 0 f93"/>
              <a:gd name="f99" fmla="*/ f91 f42 1"/>
              <a:gd name="f100" fmla="*/ f94 f42 1"/>
              <a:gd name="f101" fmla="*/ f95 f49 1"/>
              <a:gd name="f102" fmla="at2 f74 f98"/>
              <a:gd name="f103" fmla="*/ f96 f42 1"/>
              <a:gd name="f104" fmla="*/ f97 f42 1"/>
              <a:gd name="f105" fmla="*/ f101 1 f82"/>
              <a:gd name="f106" fmla="+- f102 f4 0"/>
              <a:gd name="f107" fmla="*/ f106 f11 1"/>
              <a:gd name="f108" fmla="+- 0 0 f105"/>
              <a:gd name="f109" fmla="*/ f107 1 f3"/>
              <a:gd name="f110" fmla="+- 0 0 f108"/>
              <a:gd name="f111" fmla="+- 0 0 f109"/>
              <a:gd name="f112" fmla="at2 f110 f80"/>
              <a:gd name="f113" fmla="val f111"/>
              <a:gd name="f114" fmla="+- f112 f4 0"/>
              <a:gd name="f115" fmla="+- 0 0 f113"/>
              <a:gd name="f116" fmla="*/ f114 f11 1"/>
              <a:gd name="f117" fmla="*/ f115 f3 1"/>
              <a:gd name="f118" fmla="*/ f116 1 f3"/>
              <a:gd name="f119" fmla="*/ f117 1 f11"/>
              <a:gd name="f120" fmla="+- 0 0 f118"/>
              <a:gd name="f121" fmla="+- f119 0 f4"/>
              <a:gd name="f122" fmla="val f120"/>
              <a:gd name="f123" fmla="+- 0 0 f122"/>
              <a:gd name="f124" fmla="*/ f123 f3 1"/>
              <a:gd name="f125" fmla="*/ f124 1 f11"/>
              <a:gd name="f126" fmla="+- f125 0 f4"/>
              <a:gd name="f127" fmla="+- f126 0 f121"/>
              <a:gd name="f128" fmla="+- f121 f126 0"/>
              <a:gd name="f129" fmla="+- 0 0 f126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9">
                <a:pos x="f47" y="f77"/>
              </a:cxn>
              <a:cxn ang="f39">
                <a:pos x="f76" y="f103"/>
              </a:cxn>
              <a:cxn ang="f40">
                <a:pos x="f47" y="f81"/>
              </a:cxn>
              <a:cxn ang="f41">
                <a:pos x="f76" y="f104"/>
              </a:cxn>
              <a:cxn ang="f40">
                <a:pos x="f50" y="f100"/>
              </a:cxn>
            </a:cxnLst>
            <a:rect l="f47" t="f47" r="f50" b="f51"/>
            <a:pathLst>
              <a:path stroke="0">
                <a:moveTo>
                  <a:pt x="f47" y="f81"/>
                </a:moveTo>
                <a:lnTo>
                  <a:pt x="f76" y="f103"/>
                </a:lnTo>
                <a:lnTo>
                  <a:pt x="f76" y="f99"/>
                </a:lnTo>
                <a:arcTo wR="f55" hR="f85" stAng="f121" swAng="f127"/>
                <a:arcTo wR="f55" hR="f85" stAng="f129" swAng="f128"/>
                <a:lnTo>
                  <a:pt x="f76" y="f104"/>
                </a:lnTo>
                <a:close/>
              </a:path>
              <a:path stroke="0">
                <a:moveTo>
                  <a:pt x="f50" y="f89"/>
                </a:moveTo>
                <a:arcTo wR="f55" hR="f85" stAng="f10" swAng="f12"/>
                <a:lnTo>
                  <a:pt x="f47" y="f47"/>
                </a:lnTo>
                <a:arcTo wR="f55" hR="f85" stAng="f5" swAng="f4"/>
                <a:close/>
              </a:path>
              <a:path fill="none">
                <a:moveTo>
                  <a:pt x="f50" y="f89"/>
                </a:moveTo>
                <a:arcTo wR="f55" hR="f85" stAng="f10" swAng="f12"/>
                <a:lnTo>
                  <a:pt x="f47" y="f47"/>
                </a:lnTo>
                <a:arcTo wR="f55" hR="f85" stAng="f5" swAng="f4"/>
                <a:lnTo>
                  <a:pt x="f50" y="f89"/>
                </a:lnTo>
                <a:arcTo wR="f55" hR="f85" stAng="f10" swAng="f121"/>
                <a:lnTo>
                  <a:pt x="f76" y="f104"/>
                </a:lnTo>
                <a:lnTo>
                  <a:pt x="f47" y="f81"/>
                </a:lnTo>
                <a:lnTo>
                  <a:pt x="f76" y="f103"/>
                </a:lnTo>
                <a:lnTo>
                  <a:pt x="f76" y="f99"/>
                </a:lnTo>
                <a:arcTo wR="f55" hR="f85" stAng="f121" swAng="f127"/>
              </a:path>
            </a:pathLst>
          </a:custGeom>
          <a:solidFill>
            <a:srgbClr val="4BACC6"/>
          </a:solidFill>
          <a:ln w="25402">
            <a:solidFill>
              <a:srgbClr val="357D91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0" name="Curved Left Arrow 44"/>
          <p:cNvSpPr/>
          <p:nvPr/>
        </p:nvSpPr>
        <p:spPr>
          <a:xfrm flipV="1">
            <a:off x="7358085" y="4500567"/>
            <a:ext cx="428625" cy="785817"/>
          </a:xfrm>
          <a:custGeom>
            <a:avLst>
              <a:gd name="f13" fmla="val 25000"/>
              <a:gd name="f14" fmla="val 50000"/>
              <a:gd name="f15" fmla="val 25000"/>
            </a:avLst>
            <a:gdLst>
              <a:gd name="f3" fmla="val 10800000"/>
              <a:gd name="f4" fmla="val 5400000"/>
              <a:gd name="f5" fmla="val 16200000"/>
              <a:gd name="f6" fmla="val 180"/>
              <a:gd name="f7" fmla="val w"/>
              <a:gd name="f8" fmla="val h"/>
              <a:gd name="f9" fmla="val ss"/>
              <a:gd name="f10" fmla="val 0"/>
              <a:gd name="f11" fmla="*/ 5419351 1 1725033"/>
              <a:gd name="f12" fmla="+- 0 0 5400000"/>
              <a:gd name="f13" fmla="val 25000"/>
              <a:gd name="f14" fmla="val 50000"/>
              <a:gd name="f15" fmla="val 25000"/>
              <a:gd name="f16" fmla="+- 0 0 -270"/>
              <a:gd name="f17" fmla="+- 0 0 -90"/>
              <a:gd name="f18" fmla="+- 0 0 -180"/>
              <a:gd name="f19" fmla="abs f7"/>
              <a:gd name="f20" fmla="abs f8"/>
              <a:gd name="f21" fmla="abs f9"/>
              <a:gd name="f22" fmla="val f10"/>
              <a:gd name="f23" fmla="val f14"/>
              <a:gd name="f24" fmla="val f13"/>
              <a:gd name="f25" fmla="val f15"/>
              <a:gd name="f26" fmla="*/ f16 f3 1"/>
              <a:gd name="f27" fmla="*/ f17 f3 1"/>
              <a:gd name="f28" fmla="*/ f18 f3 1"/>
              <a:gd name="f29" fmla="?: f19 f7 1"/>
              <a:gd name="f30" fmla="?: f20 f8 1"/>
              <a:gd name="f31" fmla="?: f21 f9 1"/>
              <a:gd name="f32" fmla="*/ f26 1 f6"/>
              <a:gd name="f33" fmla="*/ f27 1 f6"/>
              <a:gd name="f34" fmla="*/ f28 1 f6"/>
              <a:gd name="f35" fmla="*/ f29 1 21600"/>
              <a:gd name="f36" fmla="*/ f30 1 21600"/>
              <a:gd name="f37" fmla="*/ 21600 f29 1"/>
              <a:gd name="f38" fmla="*/ 21600 f30 1"/>
              <a:gd name="f39" fmla="+- f32 0 f4"/>
              <a:gd name="f40" fmla="+- f33 0 f4"/>
              <a:gd name="f41" fmla="+- f34 0 f4"/>
              <a:gd name="f42" fmla="min f36 f35"/>
              <a:gd name="f43" fmla="*/ f37 1 f31"/>
              <a:gd name="f44" fmla="*/ f38 1 f31"/>
              <a:gd name="f45" fmla="val f43"/>
              <a:gd name="f46" fmla="val f44"/>
              <a:gd name="f47" fmla="*/ f22 f42 1"/>
              <a:gd name="f48" fmla="+- f46 0 f22"/>
              <a:gd name="f49" fmla="+- f45 0 f22"/>
              <a:gd name="f50" fmla="*/ f45 f42 1"/>
              <a:gd name="f51" fmla="*/ f46 f42 1"/>
              <a:gd name="f52" fmla="*/ f48 1 2"/>
              <a:gd name="f53" fmla="min f49 f48"/>
              <a:gd name="f54" fmla="*/ f49 f49 1"/>
              <a:gd name="f55" fmla="*/ f49 f42 1"/>
              <a:gd name="f56" fmla="*/ f53 f24 1"/>
              <a:gd name="f57" fmla="*/ f53 f23 1"/>
              <a:gd name="f58" fmla="*/ f53 f25 1"/>
              <a:gd name="f59" fmla="*/ f56 1 100000"/>
              <a:gd name="f60" fmla="*/ f57 1 100000"/>
              <a:gd name="f61" fmla="*/ f58 1 100000"/>
              <a:gd name="f62" fmla="+- f59 f60 0"/>
              <a:gd name="f63" fmla="*/ f59 f59 1"/>
              <a:gd name="f64" fmla="*/ f61 f61 1"/>
              <a:gd name="f65" fmla="+- f60 0 f59"/>
              <a:gd name="f66" fmla="*/ f60 1 2"/>
              <a:gd name="f67" fmla="+- f22 f61 0"/>
              <a:gd name="f68" fmla="+- 0 0 f61"/>
              <a:gd name="f69" fmla="*/ f59 1 2"/>
              <a:gd name="f70" fmla="*/ f62 1 4"/>
              <a:gd name="f71" fmla="+- f54 0 f64"/>
              <a:gd name="f72" fmla="*/ f65 1 2"/>
              <a:gd name="f73" fmla="+- f46 0 f66"/>
              <a:gd name="f74" fmla="+- 0 0 f68"/>
              <a:gd name="f75" fmla="+- 0 0 f69"/>
              <a:gd name="f76" fmla="*/ f67 f42 1"/>
              <a:gd name="f77" fmla="*/ f69 f42 1"/>
              <a:gd name="f78" fmla="+- f52 0 f70"/>
              <a:gd name="f79" fmla="sqrt f71"/>
              <a:gd name="f80" fmla="+- 0 0 f75"/>
              <a:gd name="f81" fmla="*/ f73 f42 1"/>
              <a:gd name="f82" fmla="*/ f78 2 1"/>
              <a:gd name="f83" fmla="+- f78 f59 0"/>
              <a:gd name="f84" fmla="*/ f79 f78 1"/>
              <a:gd name="f85" fmla="*/ f78 f42 1"/>
              <a:gd name="f86" fmla="*/ f82 f82 1"/>
              <a:gd name="f87" fmla="*/ f84 1 f49"/>
              <a:gd name="f88" fmla="+- f78 f83 0"/>
              <a:gd name="f89" fmla="*/ f83 f42 1"/>
              <a:gd name="f90" fmla="+- f86 0 f63"/>
              <a:gd name="f91" fmla="+- f78 f87 0"/>
              <a:gd name="f92" fmla="+- f83 f87 0"/>
              <a:gd name="f93" fmla="+- 0 0 f87"/>
              <a:gd name="f94" fmla="*/ f88 1 2"/>
              <a:gd name="f95" fmla="sqrt f90"/>
              <a:gd name="f96" fmla="+- f91 0 f72"/>
              <a:gd name="f97" fmla="+- f92 f72 0"/>
              <a:gd name="f98" fmla="+- 0 0 f93"/>
              <a:gd name="f99" fmla="*/ f91 f42 1"/>
              <a:gd name="f100" fmla="*/ f94 f42 1"/>
              <a:gd name="f101" fmla="*/ f95 f49 1"/>
              <a:gd name="f102" fmla="at2 f74 f98"/>
              <a:gd name="f103" fmla="*/ f96 f42 1"/>
              <a:gd name="f104" fmla="*/ f97 f42 1"/>
              <a:gd name="f105" fmla="*/ f101 1 f82"/>
              <a:gd name="f106" fmla="+- f102 f4 0"/>
              <a:gd name="f107" fmla="*/ f106 f11 1"/>
              <a:gd name="f108" fmla="+- 0 0 f105"/>
              <a:gd name="f109" fmla="*/ f107 1 f3"/>
              <a:gd name="f110" fmla="+- 0 0 f108"/>
              <a:gd name="f111" fmla="+- 0 0 f109"/>
              <a:gd name="f112" fmla="at2 f110 f80"/>
              <a:gd name="f113" fmla="val f111"/>
              <a:gd name="f114" fmla="+- f112 f4 0"/>
              <a:gd name="f115" fmla="+- 0 0 f113"/>
              <a:gd name="f116" fmla="*/ f114 f11 1"/>
              <a:gd name="f117" fmla="*/ f115 f3 1"/>
              <a:gd name="f118" fmla="*/ f116 1 f3"/>
              <a:gd name="f119" fmla="*/ f117 1 f11"/>
              <a:gd name="f120" fmla="+- 0 0 f118"/>
              <a:gd name="f121" fmla="+- f119 0 f4"/>
              <a:gd name="f122" fmla="val f120"/>
              <a:gd name="f123" fmla="+- 0 0 f122"/>
              <a:gd name="f124" fmla="*/ f123 f3 1"/>
              <a:gd name="f125" fmla="*/ f124 1 f11"/>
              <a:gd name="f126" fmla="+- f125 0 f4"/>
              <a:gd name="f127" fmla="+- f126 0 f121"/>
              <a:gd name="f128" fmla="+- f121 f126 0"/>
              <a:gd name="f129" fmla="+- 0 0 f126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9">
                <a:pos x="f47" y="f77"/>
              </a:cxn>
              <a:cxn ang="f39">
                <a:pos x="f76" y="f103"/>
              </a:cxn>
              <a:cxn ang="f40">
                <a:pos x="f47" y="f81"/>
              </a:cxn>
              <a:cxn ang="f41">
                <a:pos x="f76" y="f104"/>
              </a:cxn>
              <a:cxn ang="f40">
                <a:pos x="f50" y="f100"/>
              </a:cxn>
            </a:cxnLst>
            <a:rect l="f47" t="f47" r="f50" b="f51"/>
            <a:pathLst>
              <a:path stroke="0">
                <a:moveTo>
                  <a:pt x="f47" y="f81"/>
                </a:moveTo>
                <a:lnTo>
                  <a:pt x="f76" y="f103"/>
                </a:lnTo>
                <a:lnTo>
                  <a:pt x="f76" y="f99"/>
                </a:lnTo>
                <a:arcTo wR="f55" hR="f85" stAng="f121" swAng="f127"/>
                <a:arcTo wR="f55" hR="f85" stAng="f129" swAng="f128"/>
                <a:lnTo>
                  <a:pt x="f76" y="f104"/>
                </a:lnTo>
                <a:close/>
              </a:path>
              <a:path stroke="0">
                <a:moveTo>
                  <a:pt x="f50" y="f89"/>
                </a:moveTo>
                <a:arcTo wR="f55" hR="f85" stAng="f10" swAng="f12"/>
                <a:lnTo>
                  <a:pt x="f47" y="f47"/>
                </a:lnTo>
                <a:arcTo wR="f55" hR="f85" stAng="f5" swAng="f4"/>
                <a:close/>
              </a:path>
              <a:path fill="none">
                <a:moveTo>
                  <a:pt x="f50" y="f89"/>
                </a:moveTo>
                <a:arcTo wR="f55" hR="f85" stAng="f10" swAng="f12"/>
                <a:lnTo>
                  <a:pt x="f47" y="f47"/>
                </a:lnTo>
                <a:arcTo wR="f55" hR="f85" stAng="f5" swAng="f4"/>
                <a:lnTo>
                  <a:pt x="f50" y="f89"/>
                </a:lnTo>
                <a:arcTo wR="f55" hR="f85" stAng="f10" swAng="f121"/>
                <a:lnTo>
                  <a:pt x="f76" y="f104"/>
                </a:lnTo>
                <a:lnTo>
                  <a:pt x="f47" y="f81"/>
                </a:lnTo>
                <a:lnTo>
                  <a:pt x="f76" y="f103"/>
                </a:lnTo>
                <a:lnTo>
                  <a:pt x="f76" y="f99"/>
                </a:lnTo>
                <a:arcTo wR="f55" hR="f85" stAng="f121" swAng="f127"/>
              </a:path>
            </a:pathLst>
          </a:custGeom>
          <a:solidFill>
            <a:srgbClr val="4BACC6"/>
          </a:solidFill>
          <a:ln w="25402">
            <a:solidFill>
              <a:srgbClr val="357D91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1" name="Curved Left Arrow 46"/>
          <p:cNvSpPr/>
          <p:nvPr/>
        </p:nvSpPr>
        <p:spPr>
          <a:xfrm flipV="1">
            <a:off x="7358085" y="5214951"/>
            <a:ext cx="428625" cy="785817"/>
          </a:xfrm>
          <a:custGeom>
            <a:avLst>
              <a:gd name="f13" fmla="val 25000"/>
              <a:gd name="f14" fmla="val 50000"/>
              <a:gd name="f15" fmla="val 25000"/>
            </a:avLst>
            <a:gdLst>
              <a:gd name="f3" fmla="val 10800000"/>
              <a:gd name="f4" fmla="val 5400000"/>
              <a:gd name="f5" fmla="val 16200000"/>
              <a:gd name="f6" fmla="val 180"/>
              <a:gd name="f7" fmla="val w"/>
              <a:gd name="f8" fmla="val h"/>
              <a:gd name="f9" fmla="val ss"/>
              <a:gd name="f10" fmla="val 0"/>
              <a:gd name="f11" fmla="*/ 5419351 1 1725033"/>
              <a:gd name="f12" fmla="+- 0 0 5400000"/>
              <a:gd name="f13" fmla="val 25000"/>
              <a:gd name="f14" fmla="val 50000"/>
              <a:gd name="f15" fmla="val 25000"/>
              <a:gd name="f16" fmla="+- 0 0 -270"/>
              <a:gd name="f17" fmla="+- 0 0 -90"/>
              <a:gd name="f18" fmla="+- 0 0 -180"/>
              <a:gd name="f19" fmla="abs f7"/>
              <a:gd name="f20" fmla="abs f8"/>
              <a:gd name="f21" fmla="abs f9"/>
              <a:gd name="f22" fmla="val f10"/>
              <a:gd name="f23" fmla="val f14"/>
              <a:gd name="f24" fmla="val f13"/>
              <a:gd name="f25" fmla="val f15"/>
              <a:gd name="f26" fmla="*/ f16 f3 1"/>
              <a:gd name="f27" fmla="*/ f17 f3 1"/>
              <a:gd name="f28" fmla="*/ f18 f3 1"/>
              <a:gd name="f29" fmla="?: f19 f7 1"/>
              <a:gd name="f30" fmla="?: f20 f8 1"/>
              <a:gd name="f31" fmla="?: f21 f9 1"/>
              <a:gd name="f32" fmla="*/ f26 1 f6"/>
              <a:gd name="f33" fmla="*/ f27 1 f6"/>
              <a:gd name="f34" fmla="*/ f28 1 f6"/>
              <a:gd name="f35" fmla="*/ f29 1 21600"/>
              <a:gd name="f36" fmla="*/ f30 1 21600"/>
              <a:gd name="f37" fmla="*/ 21600 f29 1"/>
              <a:gd name="f38" fmla="*/ 21600 f30 1"/>
              <a:gd name="f39" fmla="+- f32 0 f4"/>
              <a:gd name="f40" fmla="+- f33 0 f4"/>
              <a:gd name="f41" fmla="+- f34 0 f4"/>
              <a:gd name="f42" fmla="min f36 f35"/>
              <a:gd name="f43" fmla="*/ f37 1 f31"/>
              <a:gd name="f44" fmla="*/ f38 1 f31"/>
              <a:gd name="f45" fmla="val f43"/>
              <a:gd name="f46" fmla="val f44"/>
              <a:gd name="f47" fmla="*/ f22 f42 1"/>
              <a:gd name="f48" fmla="+- f46 0 f22"/>
              <a:gd name="f49" fmla="+- f45 0 f22"/>
              <a:gd name="f50" fmla="*/ f45 f42 1"/>
              <a:gd name="f51" fmla="*/ f46 f42 1"/>
              <a:gd name="f52" fmla="*/ f48 1 2"/>
              <a:gd name="f53" fmla="min f49 f48"/>
              <a:gd name="f54" fmla="*/ f49 f49 1"/>
              <a:gd name="f55" fmla="*/ f49 f42 1"/>
              <a:gd name="f56" fmla="*/ f53 f24 1"/>
              <a:gd name="f57" fmla="*/ f53 f23 1"/>
              <a:gd name="f58" fmla="*/ f53 f25 1"/>
              <a:gd name="f59" fmla="*/ f56 1 100000"/>
              <a:gd name="f60" fmla="*/ f57 1 100000"/>
              <a:gd name="f61" fmla="*/ f58 1 100000"/>
              <a:gd name="f62" fmla="+- f59 f60 0"/>
              <a:gd name="f63" fmla="*/ f59 f59 1"/>
              <a:gd name="f64" fmla="*/ f61 f61 1"/>
              <a:gd name="f65" fmla="+- f60 0 f59"/>
              <a:gd name="f66" fmla="*/ f60 1 2"/>
              <a:gd name="f67" fmla="+- f22 f61 0"/>
              <a:gd name="f68" fmla="+- 0 0 f61"/>
              <a:gd name="f69" fmla="*/ f59 1 2"/>
              <a:gd name="f70" fmla="*/ f62 1 4"/>
              <a:gd name="f71" fmla="+- f54 0 f64"/>
              <a:gd name="f72" fmla="*/ f65 1 2"/>
              <a:gd name="f73" fmla="+- f46 0 f66"/>
              <a:gd name="f74" fmla="+- 0 0 f68"/>
              <a:gd name="f75" fmla="+- 0 0 f69"/>
              <a:gd name="f76" fmla="*/ f67 f42 1"/>
              <a:gd name="f77" fmla="*/ f69 f42 1"/>
              <a:gd name="f78" fmla="+- f52 0 f70"/>
              <a:gd name="f79" fmla="sqrt f71"/>
              <a:gd name="f80" fmla="+- 0 0 f75"/>
              <a:gd name="f81" fmla="*/ f73 f42 1"/>
              <a:gd name="f82" fmla="*/ f78 2 1"/>
              <a:gd name="f83" fmla="+- f78 f59 0"/>
              <a:gd name="f84" fmla="*/ f79 f78 1"/>
              <a:gd name="f85" fmla="*/ f78 f42 1"/>
              <a:gd name="f86" fmla="*/ f82 f82 1"/>
              <a:gd name="f87" fmla="*/ f84 1 f49"/>
              <a:gd name="f88" fmla="+- f78 f83 0"/>
              <a:gd name="f89" fmla="*/ f83 f42 1"/>
              <a:gd name="f90" fmla="+- f86 0 f63"/>
              <a:gd name="f91" fmla="+- f78 f87 0"/>
              <a:gd name="f92" fmla="+- f83 f87 0"/>
              <a:gd name="f93" fmla="+- 0 0 f87"/>
              <a:gd name="f94" fmla="*/ f88 1 2"/>
              <a:gd name="f95" fmla="sqrt f90"/>
              <a:gd name="f96" fmla="+- f91 0 f72"/>
              <a:gd name="f97" fmla="+- f92 f72 0"/>
              <a:gd name="f98" fmla="+- 0 0 f93"/>
              <a:gd name="f99" fmla="*/ f91 f42 1"/>
              <a:gd name="f100" fmla="*/ f94 f42 1"/>
              <a:gd name="f101" fmla="*/ f95 f49 1"/>
              <a:gd name="f102" fmla="at2 f74 f98"/>
              <a:gd name="f103" fmla="*/ f96 f42 1"/>
              <a:gd name="f104" fmla="*/ f97 f42 1"/>
              <a:gd name="f105" fmla="*/ f101 1 f82"/>
              <a:gd name="f106" fmla="+- f102 f4 0"/>
              <a:gd name="f107" fmla="*/ f106 f11 1"/>
              <a:gd name="f108" fmla="+- 0 0 f105"/>
              <a:gd name="f109" fmla="*/ f107 1 f3"/>
              <a:gd name="f110" fmla="+- 0 0 f108"/>
              <a:gd name="f111" fmla="+- 0 0 f109"/>
              <a:gd name="f112" fmla="at2 f110 f80"/>
              <a:gd name="f113" fmla="val f111"/>
              <a:gd name="f114" fmla="+- f112 f4 0"/>
              <a:gd name="f115" fmla="+- 0 0 f113"/>
              <a:gd name="f116" fmla="*/ f114 f11 1"/>
              <a:gd name="f117" fmla="*/ f115 f3 1"/>
              <a:gd name="f118" fmla="*/ f116 1 f3"/>
              <a:gd name="f119" fmla="*/ f117 1 f11"/>
              <a:gd name="f120" fmla="+- 0 0 f118"/>
              <a:gd name="f121" fmla="+- f119 0 f4"/>
              <a:gd name="f122" fmla="val f120"/>
              <a:gd name="f123" fmla="+- 0 0 f122"/>
              <a:gd name="f124" fmla="*/ f123 f3 1"/>
              <a:gd name="f125" fmla="*/ f124 1 f11"/>
              <a:gd name="f126" fmla="+- f125 0 f4"/>
              <a:gd name="f127" fmla="+- f126 0 f121"/>
              <a:gd name="f128" fmla="+- f121 f126 0"/>
              <a:gd name="f129" fmla="+- 0 0 f126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9">
                <a:pos x="f47" y="f77"/>
              </a:cxn>
              <a:cxn ang="f39">
                <a:pos x="f76" y="f103"/>
              </a:cxn>
              <a:cxn ang="f40">
                <a:pos x="f47" y="f81"/>
              </a:cxn>
              <a:cxn ang="f41">
                <a:pos x="f76" y="f104"/>
              </a:cxn>
              <a:cxn ang="f40">
                <a:pos x="f50" y="f100"/>
              </a:cxn>
            </a:cxnLst>
            <a:rect l="f47" t="f47" r="f50" b="f51"/>
            <a:pathLst>
              <a:path stroke="0">
                <a:moveTo>
                  <a:pt x="f47" y="f81"/>
                </a:moveTo>
                <a:lnTo>
                  <a:pt x="f76" y="f103"/>
                </a:lnTo>
                <a:lnTo>
                  <a:pt x="f76" y="f99"/>
                </a:lnTo>
                <a:arcTo wR="f55" hR="f85" stAng="f121" swAng="f127"/>
                <a:arcTo wR="f55" hR="f85" stAng="f129" swAng="f128"/>
                <a:lnTo>
                  <a:pt x="f76" y="f104"/>
                </a:lnTo>
                <a:close/>
              </a:path>
              <a:path stroke="0">
                <a:moveTo>
                  <a:pt x="f50" y="f89"/>
                </a:moveTo>
                <a:arcTo wR="f55" hR="f85" stAng="f10" swAng="f12"/>
                <a:lnTo>
                  <a:pt x="f47" y="f47"/>
                </a:lnTo>
                <a:arcTo wR="f55" hR="f85" stAng="f5" swAng="f4"/>
                <a:close/>
              </a:path>
              <a:path fill="none">
                <a:moveTo>
                  <a:pt x="f50" y="f89"/>
                </a:moveTo>
                <a:arcTo wR="f55" hR="f85" stAng="f10" swAng="f12"/>
                <a:lnTo>
                  <a:pt x="f47" y="f47"/>
                </a:lnTo>
                <a:arcTo wR="f55" hR="f85" stAng="f5" swAng="f4"/>
                <a:lnTo>
                  <a:pt x="f50" y="f89"/>
                </a:lnTo>
                <a:arcTo wR="f55" hR="f85" stAng="f10" swAng="f121"/>
                <a:lnTo>
                  <a:pt x="f76" y="f104"/>
                </a:lnTo>
                <a:lnTo>
                  <a:pt x="f47" y="f81"/>
                </a:lnTo>
                <a:lnTo>
                  <a:pt x="f76" y="f103"/>
                </a:lnTo>
                <a:lnTo>
                  <a:pt x="f76" y="f99"/>
                </a:lnTo>
                <a:arcTo wR="f55" hR="f85" stAng="f121" swAng="f127"/>
              </a:path>
            </a:pathLst>
          </a:custGeom>
          <a:solidFill>
            <a:srgbClr val="4BACC6"/>
          </a:solidFill>
          <a:ln w="25402">
            <a:solidFill>
              <a:srgbClr val="357D91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2" name="Curved Left Arrow 47"/>
          <p:cNvSpPr/>
          <p:nvPr/>
        </p:nvSpPr>
        <p:spPr>
          <a:xfrm flipV="1">
            <a:off x="7358085" y="3071807"/>
            <a:ext cx="428625" cy="785817"/>
          </a:xfrm>
          <a:custGeom>
            <a:avLst>
              <a:gd name="f13" fmla="val 25000"/>
              <a:gd name="f14" fmla="val 50000"/>
              <a:gd name="f15" fmla="val 25000"/>
            </a:avLst>
            <a:gdLst>
              <a:gd name="f3" fmla="val 10800000"/>
              <a:gd name="f4" fmla="val 5400000"/>
              <a:gd name="f5" fmla="val 16200000"/>
              <a:gd name="f6" fmla="val 180"/>
              <a:gd name="f7" fmla="val w"/>
              <a:gd name="f8" fmla="val h"/>
              <a:gd name="f9" fmla="val ss"/>
              <a:gd name="f10" fmla="val 0"/>
              <a:gd name="f11" fmla="*/ 5419351 1 1725033"/>
              <a:gd name="f12" fmla="+- 0 0 5400000"/>
              <a:gd name="f13" fmla="val 25000"/>
              <a:gd name="f14" fmla="val 50000"/>
              <a:gd name="f15" fmla="val 25000"/>
              <a:gd name="f16" fmla="+- 0 0 -270"/>
              <a:gd name="f17" fmla="+- 0 0 -90"/>
              <a:gd name="f18" fmla="+- 0 0 -180"/>
              <a:gd name="f19" fmla="abs f7"/>
              <a:gd name="f20" fmla="abs f8"/>
              <a:gd name="f21" fmla="abs f9"/>
              <a:gd name="f22" fmla="val f10"/>
              <a:gd name="f23" fmla="val f14"/>
              <a:gd name="f24" fmla="val f13"/>
              <a:gd name="f25" fmla="val f15"/>
              <a:gd name="f26" fmla="*/ f16 f3 1"/>
              <a:gd name="f27" fmla="*/ f17 f3 1"/>
              <a:gd name="f28" fmla="*/ f18 f3 1"/>
              <a:gd name="f29" fmla="?: f19 f7 1"/>
              <a:gd name="f30" fmla="?: f20 f8 1"/>
              <a:gd name="f31" fmla="?: f21 f9 1"/>
              <a:gd name="f32" fmla="*/ f26 1 f6"/>
              <a:gd name="f33" fmla="*/ f27 1 f6"/>
              <a:gd name="f34" fmla="*/ f28 1 f6"/>
              <a:gd name="f35" fmla="*/ f29 1 21600"/>
              <a:gd name="f36" fmla="*/ f30 1 21600"/>
              <a:gd name="f37" fmla="*/ 21600 f29 1"/>
              <a:gd name="f38" fmla="*/ 21600 f30 1"/>
              <a:gd name="f39" fmla="+- f32 0 f4"/>
              <a:gd name="f40" fmla="+- f33 0 f4"/>
              <a:gd name="f41" fmla="+- f34 0 f4"/>
              <a:gd name="f42" fmla="min f36 f35"/>
              <a:gd name="f43" fmla="*/ f37 1 f31"/>
              <a:gd name="f44" fmla="*/ f38 1 f31"/>
              <a:gd name="f45" fmla="val f43"/>
              <a:gd name="f46" fmla="val f44"/>
              <a:gd name="f47" fmla="*/ f22 f42 1"/>
              <a:gd name="f48" fmla="+- f46 0 f22"/>
              <a:gd name="f49" fmla="+- f45 0 f22"/>
              <a:gd name="f50" fmla="*/ f45 f42 1"/>
              <a:gd name="f51" fmla="*/ f46 f42 1"/>
              <a:gd name="f52" fmla="*/ f48 1 2"/>
              <a:gd name="f53" fmla="min f49 f48"/>
              <a:gd name="f54" fmla="*/ f49 f49 1"/>
              <a:gd name="f55" fmla="*/ f49 f42 1"/>
              <a:gd name="f56" fmla="*/ f53 f24 1"/>
              <a:gd name="f57" fmla="*/ f53 f23 1"/>
              <a:gd name="f58" fmla="*/ f53 f25 1"/>
              <a:gd name="f59" fmla="*/ f56 1 100000"/>
              <a:gd name="f60" fmla="*/ f57 1 100000"/>
              <a:gd name="f61" fmla="*/ f58 1 100000"/>
              <a:gd name="f62" fmla="+- f59 f60 0"/>
              <a:gd name="f63" fmla="*/ f59 f59 1"/>
              <a:gd name="f64" fmla="*/ f61 f61 1"/>
              <a:gd name="f65" fmla="+- f60 0 f59"/>
              <a:gd name="f66" fmla="*/ f60 1 2"/>
              <a:gd name="f67" fmla="+- f22 f61 0"/>
              <a:gd name="f68" fmla="+- 0 0 f61"/>
              <a:gd name="f69" fmla="*/ f59 1 2"/>
              <a:gd name="f70" fmla="*/ f62 1 4"/>
              <a:gd name="f71" fmla="+- f54 0 f64"/>
              <a:gd name="f72" fmla="*/ f65 1 2"/>
              <a:gd name="f73" fmla="+- f46 0 f66"/>
              <a:gd name="f74" fmla="+- 0 0 f68"/>
              <a:gd name="f75" fmla="+- 0 0 f69"/>
              <a:gd name="f76" fmla="*/ f67 f42 1"/>
              <a:gd name="f77" fmla="*/ f69 f42 1"/>
              <a:gd name="f78" fmla="+- f52 0 f70"/>
              <a:gd name="f79" fmla="sqrt f71"/>
              <a:gd name="f80" fmla="+- 0 0 f75"/>
              <a:gd name="f81" fmla="*/ f73 f42 1"/>
              <a:gd name="f82" fmla="*/ f78 2 1"/>
              <a:gd name="f83" fmla="+- f78 f59 0"/>
              <a:gd name="f84" fmla="*/ f79 f78 1"/>
              <a:gd name="f85" fmla="*/ f78 f42 1"/>
              <a:gd name="f86" fmla="*/ f82 f82 1"/>
              <a:gd name="f87" fmla="*/ f84 1 f49"/>
              <a:gd name="f88" fmla="+- f78 f83 0"/>
              <a:gd name="f89" fmla="*/ f83 f42 1"/>
              <a:gd name="f90" fmla="+- f86 0 f63"/>
              <a:gd name="f91" fmla="+- f78 f87 0"/>
              <a:gd name="f92" fmla="+- f83 f87 0"/>
              <a:gd name="f93" fmla="+- 0 0 f87"/>
              <a:gd name="f94" fmla="*/ f88 1 2"/>
              <a:gd name="f95" fmla="sqrt f90"/>
              <a:gd name="f96" fmla="+- f91 0 f72"/>
              <a:gd name="f97" fmla="+- f92 f72 0"/>
              <a:gd name="f98" fmla="+- 0 0 f93"/>
              <a:gd name="f99" fmla="*/ f91 f42 1"/>
              <a:gd name="f100" fmla="*/ f94 f42 1"/>
              <a:gd name="f101" fmla="*/ f95 f49 1"/>
              <a:gd name="f102" fmla="at2 f74 f98"/>
              <a:gd name="f103" fmla="*/ f96 f42 1"/>
              <a:gd name="f104" fmla="*/ f97 f42 1"/>
              <a:gd name="f105" fmla="*/ f101 1 f82"/>
              <a:gd name="f106" fmla="+- f102 f4 0"/>
              <a:gd name="f107" fmla="*/ f106 f11 1"/>
              <a:gd name="f108" fmla="+- 0 0 f105"/>
              <a:gd name="f109" fmla="*/ f107 1 f3"/>
              <a:gd name="f110" fmla="+- 0 0 f108"/>
              <a:gd name="f111" fmla="+- 0 0 f109"/>
              <a:gd name="f112" fmla="at2 f110 f80"/>
              <a:gd name="f113" fmla="val f111"/>
              <a:gd name="f114" fmla="+- f112 f4 0"/>
              <a:gd name="f115" fmla="+- 0 0 f113"/>
              <a:gd name="f116" fmla="*/ f114 f11 1"/>
              <a:gd name="f117" fmla="*/ f115 f3 1"/>
              <a:gd name="f118" fmla="*/ f116 1 f3"/>
              <a:gd name="f119" fmla="*/ f117 1 f11"/>
              <a:gd name="f120" fmla="+- 0 0 f118"/>
              <a:gd name="f121" fmla="+- f119 0 f4"/>
              <a:gd name="f122" fmla="val f120"/>
              <a:gd name="f123" fmla="+- 0 0 f122"/>
              <a:gd name="f124" fmla="*/ f123 f3 1"/>
              <a:gd name="f125" fmla="*/ f124 1 f11"/>
              <a:gd name="f126" fmla="+- f125 0 f4"/>
              <a:gd name="f127" fmla="+- f126 0 f121"/>
              <a:gd name="f128" fmla="+- f121 f126 0"/>
              <a:gd name="f129" fmla="+- 0 0 f126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9">
                <a:pos x="f47" y="f77"/>
              </a:cxn>
              <a:cxn ang="f39">
                <a:pos x="f76" y="f103"/>
              </a:cxn>
              <a:cxn ang="f40">
                <a:pos x="f47" y="f81"/>
              </a:cxn>
              <a:cxn ang="f41">
                <a:pos x="f76" y="f104"/>
              </a:cxn>
              <a:cxn ang="f40">
                <a:pos x="f50" y="f100"/>
              </a:cxn>
            </a:cxnLst>
            <a:rect l="f47" t="f47" r="f50" b="f51"/>
            <a:pathLst>
              <a:path stroke="0">
                <a:moveTo>
                  <a:pt x="f47" y="f81"/>
                </a:moveTo>
                <a:lnTo>
                  <a:pt x="f76" y="f103"/>
                </a:lnTo>
                <a:lnTo>
                  <a:pt x="f76" y="f99"/>
                </a:lnTo>
                <a:arcTo wR="f55" hR="f85" stAng="f121" swAng="f127"/>
                <a:arcTo wR="f55" hR="f85" stAng="f129" swAng="f128"/>
                <a:lnTo>
                  <a:pt x="f76" y="f104"/>
                </a:lnTo>
                <a:close/>
              </a:path>
              <a:path stroke="0">
                <a:moveTo>
                  <a:pt x="f50" y="f89"/>
                </a:moveTo>
                <a:arcTo wR="f55" hR="f85" stAng="f10" swAng="f12"/>
                <a:lnTo>
                  <a:pt x="f47" y="f47"/>
                </a:lnTo>
                <a:arcTo wR="f55" hR="f85" stAng="f5" swAng="f4"/>
                <a:close/>
              </a:path>
              <a:path fill="none">
                <a:moveTo>
                  <a:pt x="f50" y="f89"/>
                </a:moveTo>
                <a:arcTo wR="f55" hR="f85" stAng="f10" swAng="f12"/>
                <a:lnTo>
                  <a:pt x="f47" y="f47"/>
                </a:lnTo>
                <a:arcTo wR="f55" hR="f85" stAng="f5" swAng="f4"/>
                <a:lnTo>
                  <a:pt x="f50" y="f89"/>
                </a:lnTo>
                <a:arcTo wR="f55" hR="f85" stAng="f10" swAng="f121"/>
                <a:lnTo>
                  <a:pt x="f76" y="f104"/>
                </a:lnTo>
                <a:lnTo>
                  <a:pt x="f47" y="f81"/>
                </a:lnTo>
                <a:lnTo>
                  <a:pt x="f76" y="f103"/>
                </a:lnTo>
                <a:lnTo>
                  <a:pt x="f76" y="f99"/>
                </a:lnTo>
                <a:arcTo wR="f55" hR="f85" stAng="f121" swAng="f127"/>
              </a:path>
            </a:pathLst>
          </a:custGeom>
          <a:solidFill>
            <a:srgbClr val="4BACC6"/>
          </a:solidFill>
          <a:ln w="25402">
            <a:solidFill>
              <a:srgbClr val="357D91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7" y="642914"/>
            <a:ext cx="3714777" cy="923333"/>
          </a:xfrm>
          <a:prstGeom prst="rect">
            <a:avLst/>
          </a:prstGeom>
          <a:gradFill>
            <a:gsLst>
              <a:gs pos="0">
                <a:srgbClr val="BCBCBC"/>
              </a:gs>
              <a:gs pos="100000">
                <a:srgbClr val="D0D0D0"/>
              </a:gs>
            </a:gsLst>
            <a:lin ang="16200000"/>
          </a:gradFill>
          <a:ln w="38103">
            <a:solidFill>
              <a:srgbClr val="C00000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5400" b="1" i="0" u="none" strike="noStrike" kern="1200" cap="none" spc="0" baseline="0">
                <a:solidFill>
                  <a:srgbClr val="C00000"/>
                </a:solidFill>
                <a:uFillTx/>
                <a:latin typeface="Times New Roman" pitchFamily="18"/>
                <a:cs typeface="Times New Roman" pitchFamily="18"/>
              </a:rPr>
              <a:t>73 - 30 =  ?</a:t>
            </a:r>
            <a:endParaRPr lang="en-US" sz="54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cxnSp>
        <p:nvCxnSpPr>
          <p:cNvPr id="3" name="Straight Arrow Connector 3"/>
          <p:cNvCxnSpPr/>
          <p:nvPr/>
        </p:nvCxnSpPr>
        <p:spPr>
          <a:xfrm>
            <a:off x="642905" y="4071942"/>
            <a:ext cx="7286680" cy="1591"/>
          </a:xfrm>
          <a:prstGeom prst="straightConnector1">
            <a:avLst/>
          </a:prstGeom>
          <a:noFill/>
          <a:ln w="38103">
            <a:solidFill>
              <a:srgbClr val="4F81BD"/>
            </a:solidFill>
            <a:prstDash val="solid"/>
            <a:headEnd type="arrow"/>
            <a:tailEnd type="arrow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</p:cxnSp>
      <p:sp>
        <p:nvSpPr>
          <p:cNvPr id="4" name="Curved Down Arrow 8"/>
          <p:cNvSpPr/>
          <p:nvPr/>
        </p:nvSpPr>
        <p:spPr>
          <a:xfrm flipH="1">
            <a:off x="4500557" y="3071807"/>
            <a:ext cx="1928826" cy="928692"/>
          </a:xfrm>
          <a:custGeom>
            <a:avLst>
              <a:gd name="f12" fmla="val 25000"/>
              <a:gd name="f13" fmla="val 50000"/>
              <a:gd name="f14" fmla="val 25000"/>
            </a:avLst>
            <a:gdLst>
              <a:gd name="f3" fmla="val 10800000"/>
              <a:gd name="f4" fmla="val 5400000"/>
              <a:gd name="f5" fmla="val 16200000"/>
              <a:gd name="f6" fmla="val 180"/>
              <a:gd name="f7" fmla="val w"/>
              <a:gd name="f8" fmla="val h"/>
              <a:gd name="f9" fmla="val ss"/>
              <a:gd name="f10" fmla="val 0"/>
              <a:gd name="f11" fmla="*/ 5419351 1 1725033"/>
              <a:gd name="f12" fmla="val 25000"/>
              <a:gd name="f13" fmla="val 50000"/>
              <a:gd name="f14" fmla="val 25000"/>
              <a:gd name="f15" fmla="+- 0 0 -360"/>
              <a:gd name="f16" fmla="+- 0 0 -180"/>
              <a:gd name="f17" fmla="+- 0 0 -90"/>
              <a:gd name="f18" fmla="abs f7"/>
              <a:gd name="f19" fmla="abs f8"/>
              <a:gd name="f20" fmla="abs f9"/>
              <a:gd name="f21" fmla="val f10"/>
              <a:gd name="f22" fmla="val f13"/>
              <a:gd name="f23" fmla="val f12"/>
              <a:gd name="f24" fmla="*/ f15 f3 1"/>
              <a:gd name="f25" fmla="*/ f16 f3 1"/>
              <a:gd name="f26" fmla="*/ f17 f3 1"/>
              <a:gd name="f27" fmla="?: f18 f7 1"/>
              <a:gd name="f28" fmla="?: f19 f8 1"/>
              <a:gd name="f29" fmla="?: f20 f9 1"/>
              <a:gd name="f30" fmla="*/ f24 1 f6"/>
              <a:gd name="f31" fmla="*/ f25 1 f6"/>
              <a:gd name="f32" fmla="*/ f26 1 f6"/>
              <a:gd name="f33" fmla="*/ f27 1 21600"/>
              <a:gd name="f34" fmla="*/ f28 1 21600"/>
              <a:gd name="f35" fmla="*/ 21600 f27 1"/>
              <a:gd name="f36" fmla="*/ 21600 f28 1"/>
              <a:gd name="f37" fmla="+- f30 0 f4"/>
              <a:gd name="f38" fmla="+- f31 0 f4"/>
              <a:gd name="f39" fmla="+- f32 0 f4"/>
              <a:gd name="f40" fmla="min f34 f33"/>
              <a:gd name="f41" fmla="*/ f35 1 f29"/>
              <a:gd name="f42" fmla="*/ f36 1 f29"/>
              <a:gd name="f43" fmla="val f41"/>
              <a:gd name="f44" fmla="val f42"/>
              <a:gd name="f45" fmla="*/ f21 f40 1"/>
              <a:gd name="f46" fmla="+- f44 0 f21"/>
              <a:gd name="f47" fmla="+- f43 0 f21"/>
              <a:gd name="f48" fmla="*/ f43 f40 1"/>
              <a:gd name="f49" fmla="*/ f44 f40 1"/>
              <a:gd name="f50" fmla="*/ f47 1 2"/>
              <a:gd name="f51" fmla="min f47 f46"/>
              <a:gd name="f52" fmla="*/ f46 f46 1"/>
              <a:gd name="f53" fmla="*/ f46 f40 1"/>
              <a:gd name="f54" fmla="*/ f51 f23 1"/>
              <a:gd name="f55" fmla="*/ f51 f22 1"/>
              <a:gd name="f56" fmla="*/ f51 f14 1"/>
              <a:gd name="f57" fmla="*/ f54 1 100000"/>
              <a:gd name="f58" fmla="*/ f55 1 100000"/>
              <a:gd name="f59" fmla="*/ f56 1 100000"/>
              <a:gd name="f60" fmla="+- f57 f58 0"/>
              <a:gd name="f61" fmla="*/ f57 f57 1"/>
              <a:gd name="f62" fmla="*/ f59 f59 1"/>
              <a:gd name="f63" fmla="+- f58 0 f57"/>
              <a:gd name="f64" fmla="*/ f58 1 2"/>
              <a:gd name="f65" fmla="+- f44 0 f59"/>
              <a:gd name="f66" fmla="+- 0 0 f59"/>
              <a:gd name="f67" fmla="*/ f57 1 2"/>
              <a:gd name="f68" fmla="*/ f60 1 4"/>
              <a:gd name="f69" fmla="+- f52 0 f62"/>
              <a:gd name="f70" fmla="*/ f63 1 2"/>
              <a:gd name="f71" fmla="+- f43 0 f64"/>
              <a:gd name="f72" fmla="+- 0 0 f66"/>
              <a:gd name="f73" fmla="+- 0 0 f67"/>
              <a:gd name="f74" fmla="*/ f65 f40 1"/>
              <a:gd name="f75" fmla="*/ f67 f40 1"/>
              <a:gd name="f76" fmla="+- f50 0 f68"/>
              <a:gd name="f77" fmla="sqrt f69"/>
              <a:gd name="f78" fmla="+- 0 0 f73"/>
              <a:gd name="f79" fmla="*/ f71 f40 1"/>
              <a:gd name="f80" fmla="*/ f76 2 1"/>
              <a:gd name="f81" fmla="+- f76 f57 0"/>
              <a:gd name="f82" fmla="*/ f77 f76 1"/>
              <a:gd name="f83" fmla="*/ f76 f40 1"/>
              <a:gd name="f84" fmla="*/ f80 f80 1"/>
              <a:gd name="f85" fmla="*/ f82 1 f46"/>
              <a:gd name="f86" fmla="+- f76 f81 0"/>
              <a:gd name="f87" fmla="*/ f81 f40 1"/>
              <a:gd name="f88" fmla="+- f84 0 f61"/>
              <a:gd name="f89" fmla="+- f76 f85 0"/>
              <a:gd name="f90" fmla="+- f81 f85 0"/>
              <a:gd name="f91" fmla="+- 0 0 f85"/>
              <a:gd name="f92" fmla="*/ f86 1 2"/>
              <a:gd name="f93" fmla="sqrt f88"/>
              <a:gd name="f94" fmla="+- f89 0 f70"/>
              <a:gd name="f95" fmla="+- f90 f70 0"/>
              <a:gd name="f96" fmla="+- 0 0 f91"/>
              <a:gd name="f97" fmla="*/ f89 f40 1"/>
              <a:gd name="f98" fmla="*/ f92 f40 1"/>
              <a:gd name="f99" fmla="*/ f93 f46 1"/>
              <a:gd name="f100" fmla="at2 f72 f96"/>
              <a:gd name="f101" fmla="*/ f94 f40 1"/>
              <a:gd name="f102" fmla="*/ f95 f40 1"/>
              <a:gd name="f103" fmla="*/ f99 1 f80"/>
              <a:gd name="f104" fmla="+- f100 f4 0"/>
              <a:gd name="f105" fmla="*/ f104 f11 1"/>
              <a:gd name="f106" fmla="+- f44 0 f103"/>
              <a:gd name="f107" fmla="+- 0 0 f103"/>
              <a:gd name="f108" fmla="*/ f105 1 f3"/>
              <a:gd name="f109" fmla="+- 0 0 f107"/>
              <a:gd name="f110" fmla="*/ f106 f40 1"/>
              <a:gd name="f111" fmla="+- 0 0 f108"/>
              <a:gd name="f112" fmla="at2 f109 f78"/>
              <a:gd name="f113" fmla="val f111"/>
              <a:gd name="f114" fmla="+- f112 f4 0"/>
              <a:gd name="f115" fmla="+- 0 0 f113"/>
              <a:gd name="f116" fmla="*/ f114 f11 1"/>
              <a:gd name="f117" fmla="*/ f115 f3 1"/>
              <a:gd name="f118" fmla="*/ f116 1 f3"/>
              <a:gd name="f119" fmla="*/ f117 1 f11"/>
              <a:gd name="f120" fmla="+- 0 0 f118"/>
              <a:gd name="f121" fmla="+- f119 0 f4"/>
              <a:gd name="f122" fmla="val f120"/>
              <a:gd name="f123" fmla="+- 0 0 f121"/>
              <a:gd name="f124" fmla="+- 0 0 f122"/>
              <a:gd name="f125" fmla="+- f5 f121 0"/>
              <a:gd name="f126" fmla="*/ f124 f3 1"/>
              <a:gd name="f127" fmla="*/ f126 1 f11"/>
              <a:gd name="f128" fmla="+- f127 0 f4"/>
              <a:gd name="f129" fmla="+- f5 0 f128"/>
              <a:gd name="f130" fmla="+- f128 0 f4"/>
              <a:gd name="f131" fmla="+- f4 f128 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98" y="f45"/>
              </a:cxn>
              <a:cxn ang="f38">
                <a:pos x="f75" y="f49"/>
              </a:cxn>
              <a:cxn ang="f38">
                <a:pos x="f101" y="f74"/>
              </a:cxn>
              <a:cxn ang="f38">
                <a:pos x="f79" y="f49"/>
              </a:cxn>
              <a:cxn ang="f39">
                <a:pos x="f102" y="f74"/>
              </a:cxn>
            </a:cxnLst>
            <a:rect l="f45" t="f45" r="f48" b="f49"/>
            <a:pathLst>
              <a:path stroke="0">
                <a:moveTo>
                  <a:pt x="f79" y="f49"/>
                </a:moveTo>
                <a:lnTo>
                  <a:pt x="f101" y="f74"/>
                </a:lnTo>
                <a:lnTo>
                  <a:pt x="f97" y="f74"/>
                </a:lnTo>
                <a:arcTo wR="f83" hR="f53" stAng="f125" swAng="f123"/>
                <a:lnTo>
                  <a:pt x="f87" y="f45"/>
                </a:lnTo>
                <a:arcTo wR="f83" hR="f53" stAng="f5" swAng="f121"/>
                <a:lnTo>
                  <a:pt x="f102" y="f74"/>
                </a:lnTo>
                <a:close/>
              </a:path>
              <a:path stroke="0">
                <a:moveTo>
                  <a:pt x="f98" y="f110"/>
                </a:moveTo>
                <a:arcTo wR="f83" hR="f53" stAng="f129" swAng="f130"/>
                <a:lnTo>
                  <a:pt x="f45" y="f49"/>
                </a:lnTo>
                <a:arcTo wR="f83" hR="f53" stAng="f3" swAng="f131"/>
                <a:close/>
              </a:path>
              <a:path fill="none">
                <a:moveTo>
                  <a:pt x="f98" y="f110"/>
                </a:moveTo>
                <a:arcTo wR="f83" hR="f53" stAng="f129" swAng="f130"/>
                <a:lnTo>
                  <a:pt x="f45" y="f49"/>
                </a:lnTo>
                <a:arcTo wR="f83" hR="f53" stAng="f3" swAng="f4"/>
                <a:lnTo>
                  <a:pt x="f87" y="f45"/>
                </a:lnTo>
                <a:arcTo wR="f83" hR="f53" stAng="f5" swAng="f121"/>
                <a:lnTo>
                  <a:pt x="f102" y="f74"/>
                </a:lnTo>
                <a:lnTo>
                  <a:pt x="f79" y="f49"/>
                </a:lnTo>
                <a:lnTo>
                  <a:pt x="f101" y="f74"/>
                </a:lnTo>
                <a:lnTo>
                  <a:pt x="f97" y="f74"/>
                </a:lnTo>
                <a:arcTo wR="f83" hR="f53" stAng="f125" swAng="f123"/>
              </a:path>
            </a:pathLst>
          </a:custGeom>
          <a:solidFill>
            <a:srgbClr val="C0504D"/>
          </a:solidFill>
          <a:ln w="25402">
            <a:solidFill>
              <a:srgbClr val="8C3836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TextBox 9"/>
          <p:cNvSpPr txBox="1"/>
          <p:nvPr/>
        </p:nvSpPr>
        <p:spPr>
          <a:xfrm>
            <a:off x="714347" y="4286259"/>
            <a:ext cx="928692" cy="92333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5400" b="1" i="0" u="none" strike="noStrike" kern="1200" cap="none" spc="0" baseline="0">
                <a:solidFill>
                  <a:srgbClr val="C00000"/>
                </a:solidFill>
                <a:uFillTx/>
                <a:latin typeface="Calibri"/>
              </a:rPr>
              <a:t>43</a:t>
            </a:r>
            <a:endParaRPr lang="en-US" sz="5400" b="1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  <p:sp>
        <p:nvSpPr>
          <p:cNvPr id="6" name="TextBox 10"/>
          <p:cNvSpPr txBox="1"/>
          <p:nvPr/>
        </p:nvSpPr>
        <p:spPr>
          <a:xfrm>
            <a:off x="2500298" y="4286259"/>
            <a:ext cx="886785" cy="92333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5400" b="1" i="0" u="none" strike="noStrike" kern="1200" cap="none" spc="0" baseline="0">
                <a:solidFill>
                  <a:srgbClr val="C00000"/>
                </a:solidFill>
                <a:uFillTx/>
                <a:latin typeface="Calibri"/>
              </a:rPr>
              <a:t>53</a:t>
            </a:r>
            <a:endParaRPr lang="en-US" sz="5400" b="1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  <p:sp>
        <p:nvSpPr>
          <p:cNvPr id="7" name="TextBox 11"/>
          <p:cNvSpPr txBox="1"/>
          <p:nvPr/>
        </p:nvSpPr>
        <p:spPr>
          <a:xfrm>
            <a:off x="4286249" y="4286259"/>
            <a:ext cx="886785" cy="92333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5400" b="1" i="0" u="none" strike="noStrike" kern="1200" cap="none" spc="0" baseline="0">
                <a:solidFill>
                  <a:srgbClr val="C00000"/>
                </a:solidFill>
                <a:uFillTx/>
                <a:latin typeface="Calibri"/>
              </a:rPr>
              <a:t>63</a:t>
            </a:r>
            <a:endParaRPr lang="en-US" sz="5400" b="1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  <p:sp>
        <p:nvSpPr>
          <p:cNvPr id="8" name="TextBox 12"/>
          <p:cNvSpPr txBox="1"/>
          <p:nvPr/>
        </p:nvSpPr>
        <p:spPr>
          <a:xfrm>
            <a:off x="5857884" y="4286259"/>
            <a:ext cx="886785" cy="92333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5400" b="1" i="0" u="none" strike="noStrike" kern="1200" cap="none" spc="0" baseline="0">
                <a:solidFill>
                  <a:srgbClr val="C00000"/>
                </a:solidFill>
                <a:uFillTx/>
                <a:latin typeface="Calibri"/>
              </a:rPr>
              <a:t>73</a:t>
            </a:r>
            <a:endParaRPr lang="en-US" sz="5400" b="1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  <p:sp>
        <p:nvSpPr>
          <p:cNvPr id="9" name="TextBox 13"/>
          <p:cNvSpPr txBox="1"/>
          <p:nvPr/>
        </p:nvSpPr>
        <p:spPr>
          <a:xfrm>
            <a:off x="714347" y="5572143"/>
            <a:ext cx="3692036" cy="92333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5400" b="1" i="0" u="none" strike="noStrike" kern="1200" cap="none" spc="0" baseline="0">
                <a:solidFill>
                  <a:srgbClr val="C00000"/>
                </a:solidFill>
                <a:uFillTx/>
                <a:latin typeface="Times New Roman" pitchFamily="18"/>
                <a:cs typeface="Times New Roman" pitchFamily="18"/>
              </a:rPr>
              <a:t>73 – 30 = 43</a:t>
            </a:r>
            <a:endParaRPr lang="en-US" sz="5400" b="1" i="0" u="none" strike="noStrike" kern="1200" cap="none" spc="0" baseline="0">
              <a:solidFill>
                <a:srgbClr val="C0000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0" name="Curved Down Arrow 14"/>
          <p:cNvSpPr/>
          <p:nvPr/>
        </p:nvSpPr>
        <p:spPr>
          <a:xfrm flipH="1">
            <a:off x="2786048" y="3071807"/>
            <a:ext cx="1928826" cy="928692"/>
          </a:xfrm>
          <a:custGeom>
            <a:avLst>
              <a:gd name="f12" fmla="val 25000"/>
              <a:gd name="f13" fmla="val 50000"/>
              <a:gd name="f14" fmla="val 25000"/>
            </a:avLst>
            <a:gdLst>
              <a:gd name="f3" fmla="val 10800000"/>
              <a:gd name="f4" fmla="val 5400000"/>
              <a:gd name="f5" fmla="val 16200000"/>
              <a:gd name="f6" fmla="val 180"/>
              <a:gd name="f7" fmla="val w"/>
              <a:gd name="f8" fmla="val h"/>
              <a:gd name="f9" fmla="val ss"/>
              <a:gd name="f10" fmla="val 0"/>
              <a:gd name="f11" fmla="*/ 5419351 1 1725033"/>
              <a:gd name="f12" fmla="val 25000"/>
              <a:gd name="f13" fmla="val 50000"/>
              <a:gd name="f14" fmla="val 25000"/>
              <a:gd name="f15" fmla="+- 0 0 -360"/>
              <a:gd name="f16" fmla="+- 0 0 -180"/>
              <a:gd name="f17" fmla="+- 0 0 -90"/>
              <a:gd name="f18" fmla="abs f7"/>
              <a:gd name="f19" fmla="abs f8"/>
              <a:gd name="f20" fmla="abs f9"/>
              <a:gd name="f21" fmla="val f10"/>
              <a:gd name="f22" fmla="val f13"/>
              <a:gd name="f23" fmla="val f12"/>
              <a:gd name="f24" fmla="*/ f15 f3 1"/>
              <a:gd name="f25" fmla="*/ f16 f3 1"/>
              <a:gd name="f26" fmla="*/ f17 f3 1"/>
              <a:gd name="f27" fmla="?: f18 f7 1"/>
              <a:gd name="f28" fmla="?: f19 f8 1"/>
              <a:gd name="f29" fmla="?: f20 f9 1"/>
              <a:gd name="f30" fmla="*/ f24 1 f6"/>
              <a:gd name="f31" fmla="*/ f25 1 f6"/>
              <a:gd name="f32" fmla="*/ f26 1 f6"/>
              <a:gd name="f33" fmla="*/ f27 1 21600"/>
              <a:gd name="f34" fmla="*/ f28 1 21600"/>
              <a:gd name="f35" fmla="*/ 21600 f27 1"/>
              <a:gd name="f36" fmla="*/ 21600 f28 1"/>
              <a:gd name="f37" fmla="+- f30 0 f4"/>
              <a:gd name="f38" fmla="+- f31 0 f4"/>
              <a:gd name="f39" fmla="+- f32 0 f4"/>
              <a:gd name="f40" fmla="min f34 f33"/>
              <a:gd name="f41" fmla="*/ f35 1 f29"/>
              <a:gd name="f42" fmla="*/ f36 1 f29"/>
              <a:gd name="f43" fmla="val f41"/>
              <a:gd name="f44" fmla="val f42"/>
              <a:gd name="f45" fmla="*/ f21 f40 1"/>
              <a:gd name="f46" fmla="+- f44 0 f21"/>
              <a:gd name="f47" fmla="+- f43 0 f21"/>
              <a:gd name="f48" fmla="*/ f43 f40 1"/>
              <a:gd name="f49" fmla="*/ f44 f40 1"/>
              <a:gd name="f50" fmla="*/ f47 1 2"/>
              <a:gd name="f51" fmla="min f47 f46"/>
              <a:gd name="f52" fmla="*/ f46 f46 1"/>
              <a:gd name="f53" fmla="*/ f46 f40 1"/>
              <a:gd name="f54" fmla="*/ f51 f23 1"/>
              <a:gd name="f55" fmla="*/ f51 f22 1"/>
              <a:gd name="f56" fmla="*/ f51 f14 1"/>
              <a:gd name="f57" fmla="*/ f54 1 100000"/>
              <a:gd name="f58" fmla="*/ f55 1 100000"/>
              <a:gd name="f59" fmla="*/ f56 1 100000"/>
              <a:gd name="f60" fmla="+- f57 f58 0"/>
              <a:gd name="f61" fmla="*/ f57 f57 1"/>
              <a:gd name="f62" fmla="*/ f59 f59 1"/>
              <a:gd name="f63" fmla="+- f58 0 f57"/>
              <a:gd name="f64" fmla="*/ f58 1 2"/>
              <a:gd name="f65" fmla="+- f44 0 f59"/>
              <a:gd name="f66" fmla="+- 0 0 f59"/>
              <a:gd name="f67" fmla="*/ f57 1 2"/>
              <a:gd name="f68" fmla="*/ f60 1 4"/>
              <a:gd name="f69" fmla="+- f52 0 f62"/>
              <a:gd name="f70" fmla="*/ f63 1 2"/>
              <a:gd name="f71" fmla="+- f43 0 f64"/>
              <a:gd name="f72" fmla="+- 0 0 f66"/>
              <a:gd name="f73" fmla="+- 0 0 f67"/>
              <a:gd name="f74" fmla="*/ f65 f40 1"/>
              <a:gd name="f75" fmla="*/ f67 f40 1"/>
              <a:gd name="f76" fmla="+- f50 0 f68"/>
              <a:gd name="f77" fmla="sqrt f69"/>
              <a:gd name="f78" fmla="+- 0 0 f73"/>
              <a:gd name="f79" fmla="*/ f71 f40 1"/>
              <a:gd name="f80" fmla="*/ f76 2 1"/>
              <a:gd name="f81" fmla="+- f76 f57 0"/>
              <a:gd name="f82" fmla="*/ f77 f76 1"/>
              <a:gd name="f83" fmla="*/ f76 f40 1"/>
              <a:gd name="f84" fmla="*/ f80 f80 1"/>
              <a:gd name="f85" fmla="*/ f82 1 f46"/>
              <a:gd name="f86" fmla="+- f76 f81 0"/>
              <a:gd name="f87" fmla="*/ f81 f40 1"/>
              <a:gd name="f88" fmla="+- f84 0 f61"/>
              <a:gd name="f89" fmla="+- f76 f85 0"/>
              <a:gd name="f90" fmla="+- f81 f85 0"/>
              <a:gd name="f91" fmla="+- 0 0 f85"/>
              <a:gd name="f92" fmla="*/ f86 1 2"/>
              <a:gd name="f93" fmla="sqrt f88"/>
              <a:gd name="f94" fmla="+- f89 0 f70"/>
              <a:gd name="f95" fmla="+- f90 f70 0"/>
              <a:gd name="f96" fmla="+- 0 0 f91"/>
              <a:gd name="f97" fmla="*/ f89 f40 1"/>
              <a:gd name="f98" fmla="*/ f92 f40 1"/>
              <a:gd name="f99" fmla="*/ f93 f46 1"/>
              <a:gd name="f100" fmla="at2 f72 f96"/>
              <a:gd name="f101" fmla="*/ f94 f40 1"/>
              <a:gd name="f102" fmla="*/ f95 f40 1"/>
              <a:gd name="f103" fmla="*/ f99 1 f80"/>
              <a:gd name="f104" fmla="+- f100 f4 0"/>
              <a:gd name="f105" fmla="*/ f104 f11 1"/>
              <a:gd name="f106" fmla="+- f44 0 f103"/>
              <a:gd name="f107" fmla="+- 0 0 f103"/>
              <a:gd name="f108" fmla="*/ f105 1 f3"/>
              <a:gd name="f109" fmla="+- 0 0 f107"/>
              <a:gd name="f110" fmla="*/ f106 f40 1"/>
              <a:gd name="f111" fmla="+- 0 0 f108"/>
              <a:gd name="f112" fmla="at2 f109 f78"/>
              <a:gd name="f113" fmla="val f111"/>
              <a:gd name="f114" fmla="+- f112 f4 0"/>
              <a:gd name="f115" fmla="+- 0 0 f113"/>
              <a:gd name="f116" fmla="*/ f114 f11 1"/>
              <a:gd name="f117" fmla="*/ f115 f3 1"/>
              <a:gd name="f118" fmla="*/ f116 1 f3"/>
              <a:gd name="f119" fmla="*/ f117 1 f11"/>
              <a:gd name="f120" fmla="+- 0 0 f118"/>
              <a:gd name="f121" fmla="+- f119 0 f4"/>
              <a:gd name="f122" fmla="val f120"/>
              <a:gd name="f123" fmla="+- 0 0 f121"/>
              <a:gd name="f124" fmla="+- 0 0 f122"/>
              <a:gd name="f125" fmla="+- f5 f121 0"/>
              <a:gd name="f126" fmla="*/ f124 f3 1"/>
              <a:gd name="f127" fmla="*/ f126 1 f11"/>
              <a:gd name="f128" fmla="+- f127 0 f4"/>
              <a:gd name="f129" fmla="+- f5 0 f128"/>
              <a:gd name="f130" fmla="+- f128 0 f4"/>
              <a:gd name="f131" fmla="+- f4 f128 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98" y="f45"/>
              </a:cxn>
              <a:cxn ang="f38">
                <a:pos x="f75" y="f49"/>
              </a:cxn>
              <a:cxn ang="f38">
                <a:pos x="f101" y="f74"/>
              </a:cxn>
              <a:cxn ang="f38">
                <a:pos x="f79" y="f49"/>
              </a:cxn>
              <a:cxn ang="f39">
                <a:pos x="f102" y="f74"/>
              </a:cxn>
            </a:cxnLst>
            <a:rect l="f45" t="f45" r="f48" b="f49"/>
            <a:pathLst>
              <a:path stroke="0">
                <a:moveTo>
                  <a:pt x="f79" y="f49"/>
                </a:moveTo>
                <a:lnTo>
                  <a:pt x="f101" y="f74"/>
                </a:lnTo>
                <a:lnTo>
                  <a:pt x="f97" y="f74"/>
                </a:lnTo>
                <a:arcTo wR="f83" hR="f53" stAng="f125" swAng="f123"/>
                <a:lnTo>
                  <a:pt x="f87" y="f45"/>
                </a:lnTo>
                <a:arcTo wR="f83" hR="f53" stAng="f5" swAng="f121"/>
                <a:lnTo>
                  <a:pt x="f102" y="f74"/>
                </a:lnTo>
                <a:close/>
              </a:path>
              <a:path stroke="0">
                <a:moveTo>
                  <a:pt x="f98" y="f110"/>
                </a:moveTo>
                <a:arcTo wR="f83" hR="f53" stAng="f129" swAng="f130"/>
                <a:lnTo>
                  <a:pt x="f45" y="f49"/>
                </a:lnTo>
                <a:arcTo wR="f83" hR="f53" stAng="f3" swAng="f131"/>
                <a:close/>
              </a:path>
              <a:path fill="none">
                <a:moveTo>
                  <a:pt x="f98" y="f110"/>
                </a:moveTo>
                <a:arcTo wR="f83" hR="f53" stAng="f129" swAng="f130"/>
                <a:lnTo>
                  <a:pt x="f45" y="f49"/>
                </a:lnTo>
                <a:arcTo wR="f83" hR="f53" stAng="f3" swAng="f4"/>
                <a:lnTo>
                  <a:pt x="f87" y="f45"/>
                </a:lnTo>
                <a:arcTo wR="f83" hR="f53" stAng="f5" swAng="f121"/>
                <a:lnTo>
                  <a:pt x="f102" y="f74"/>
                </a:lnTo>
                <a:lnTo>
                  <a:pt x="f79" y="f49"/>
                </a:lnTo>
                <a:lnTo>
                  <a:pt x="f101" y="f74"/>
                </a:lnTo>
                <a:lnTo>
                  <a:pt x="f97" y="f74"/>
                </a:lnTo>
                <a:arcTo wR="f83" hR="f53" stAng="f125" swAng="f123"/>
              </a:path>
            </a:pathLst>
          </a:custGeom>
          <a:solidFill>
            <a:srgbClr val="C0504D"/>
          </a:solidFill>
          <a:ln w="25402">
            <a:solidFill>
              <a:srgbClr val="8C3836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1" name="Curved Down Arrow 15"/>
          <p:cNvSpPr/>
          <p:nvPr/>
        </p:nvSpPr>
        <p:spPr>
          <a:xfrm flipH="1">
            <a:off x="1000097" y="3071807"/>
            <a:ext cx="1928826" cy="928692"/>
          </a:xfrm>
          <a:custGeom>
            <a:avLst>
              <a:gd name="f12" fmla="val 25000"/>
              <a:gd name="f13" fmla="val 50000"/>
              <a:gd name="f14" fmla="val 25000"/>
            </a:avLst>
            <a:gdLst>
              <a:gd name="f3" fmla="val 10800000"/>
              <a:gd name="f4" fmla="val 5400000"/>
              <a:gd name="f5" fmla="val 16200000"/>
              <a:gd name="f6" fmla="val 180"/>
              <a:gd name="f7" fmla="val w"/>
              <a:gd name="f8" fmla="val h"/>
              <a:gd name="f9" fmla="val ss"/>
              <a:gd name="f10" fmla="val 0"/>
              <a:gd name="f11" fmla="*/ 5419351 1 1725033"/>
              <a:gd name="f12" fmla="val 25000"/>
              <a:gd name="f13" fmla="val 50000"/>
              <a:gd name="f14" fmla="val 25000"/>
              <a:gd name="f15" fmla="+- 0 0 -360"/>
              <a:gd name="f16" fmla="+- 0 0 -180"/>
              <a:gd name="f17" fmla="+- 0 0 -90"/>
              <a:gd name="f18" fmla="abs f7"/>
              <a:gd name="f19" fmla="abs f8"/>
              <a:gd name="f20" fmla="abs f9"/>
              <a:gd name="f21" fmla="val f10"/>
              <a:gd name="f22" fmla="val f13"/>
              <a:gd name="f23" fmla="val f12"/>
              <a:gd name="f24" fmla="*/ f15 f3 1"/>
              <a:gd name="f25" fmla="*/ f16 f3 1"/>
              <a:gd name="f26" fmla="*/ f17 f3 1"/>
              <a:gd name="f27" fmla="?: f18 f7 1"/>
              <a:gd name="f28" fmla="?: f19 f8 1"/>
              <a:gd name="f29" fmla="?: f20 f9 1"/>
              <a:gd name="f30" fmla="*/ f24 1 f6"/>
              <a:gd name="f31" fmla="*/ f25 1 f6"/>
              <a:gd name="f32" fmla="*/ f26 1 f6"/>
              <a:gd name="f33" fmla="*/ f27 1 21600"/>
              <a:gd name="f34" fmla="*/ f28 1 21600"/>
              <a:gd name="f35" fmla="*/ 21600 f27 1"/>
              <a:gd name="f36" fmla="*/ 21600 f28 1"/>
              <a:gd name="f37" fmla="+- f30 0 f4"/>
              <a:gd name="f38" fmla="+- f31 0 f4"/>
              <a:gd name="f39" fmla="+- f32 0 f4"/>
              <a:gd name="f40" fmla="min f34 f33"/>
              <a:gd name="f41" fmla="*/ f35 1 f29"/>
              <a:gd name="f42" fmla="*/ f36 1 f29"/>
              <a:gd name="f43" fmla="val f41"/>
              <a:gd name="f44" fmla="val f42"/>
              <a:gd name="f45" fmla="*/ f21 f40 1"/>
              <a:gd name="f46" fmla="+- f44 0 f21"/>
              <a:gd name="f47" fmla="+- f43 0 f21"/>
              <a:gd name="f48" fmla="*/ f43 f40 1"/>
              <a:gd name="f49" fmla="*/ f44 f40 1"/>
              <a:gd name="f50" fmla="*/ f47 1 2"/>
              <a:gd name="f51" fmla="min f47 f46"/>
              <a:gd name="f52" fmla="*/ f46 f46 1"/>
              <a:gd name="f53" fmla="*/ f46 f40 1"/>
              <a:gd name="f54" fmla="*/ f51 f23 1"/>
              <a:gd name="f55" fmla="*/ f51 f22 1"/>
              <a:gd name="f56" fmla="*/ f51 f14 1"/>
              <a:gd name="f57" fmla="*/ f54 1 100000"/>
              <a:gd name="f58" fmla="*/ f55 1 100000"/>
              <a:gd name="f59" fmla="*/ f56 1 100000"/>
              <a:gd name="f60" fmla="+- f57 f58 0"/>
              <a:gd name="f61" fmla="*/ f57 f57 1"/>
              <a:gd name="f62" fmla="*/ f59 f59 1"/>
              <a:gd name="f63" fmla="+- f58 0 f57"/>
              <a:gd name="f64" fmla="*/ f58 1 2"/>
              <a:gd name="f65" fmla="+- f44 0 f59"/>
              <a:gd name="f66" fmla="+- 0 0 f59"/>
              <a:gd name="f67" fmla="*/ f57 1 2"/>
              <a:gd name="f68" fmla="*/ f60 1 4"/>
              <a:gd name="f69" fmla="+- f52 0 f62"/>
              <a:gd name="f70" fmla="*/ f63 1 2"/>
              <a:gd name="f71" fmla="+- f43 0 f64"/>
              <a:gd name="f72" fmla="+- 0 0 f66"/>
              <a:gd name="f73" fmla="+- 0 0 f67"/>
              <a:gd name="f74" fmla="*/ f65 f40 1"/>
              <a:gd name="f75" fmla="*/ f67 f40 1"/>
              <a:gd name="f76" fmla="+- f50 0 f68"/>
              <a:gd name="f77" fmla="sqrt f69"/>
              <a:gd name="f78" fmla="+- 0 0 f73"/>
              <a:gd name="f79" fmla="*/ f71 f40 1"/>
              <a:gd name="f80" fmla="*/ f76 2 1"/>
              <a:gd name="f81" fmla="+- f76 f57 0"/>
              <a:gd name="f82" fmla="*/ f77 f76 1"/>
              <a:gd name="f83" fmla="*/ f76 f40 1"/>
              <a:gd name="f84" fmla="*/ f80 f80 1"/>
              <a:gd name="f85" fmla="*/ f82 1 f46"/>
              <a:gd name="f86" fmla="+- f76 f81 0"/>
              <a:gd name="f87" fmla="*/ f81 f40 1"/>
              <a:gd name="f88" fmla="+- f84 0 f61"/>
              <a:gd name="f89" fmla="+- f76 f85 0"/>
              <a:gd name="f90" fmla="+- f81 f85 0"/>
              <a:gd name="f91" fmla="+- 0 0 f85"/>
              <a:gd name="f92" fmla="*/ f86 1 2"/>
              <a:gd name="f93" fmla="sqrt f88"/>
              <a:gd name="f94" fmla="+- f89 0 f70"/>
              <a:gd name="f95" fmla="+- f90 f70 0"/>
              <a:gd name="f96" fmla="+- 0 0 f91"/>
              <a:gd name="f97" fmla="*/ f89 f40 1"/>
              <a:gd name="f98" fmla="*/ f92 f40 1"/>
              <a:gd name="f99" fmla="*/ f93 f46 1"/>
              <a:gd name="f100" fmla="at2 f72 f96"/>
              <a:gd name="f101" fmla="*/ f94 f40 1"/>
              <a:gd name="f102" fmla="*/ f95 f40 1"/>
              <a:gd name="f103" fmla="*/ f99 1 f80"/>
              <a:gd name="f104" fmla="+- f100 f4 0"/>
              <a:gd name="f105" fmla="*/ f104 f11 1"/>
              <a:gd name="f106" fmla="+- f44 0 f103"/>
              <a:gd name="f107" fmla="+- 0 0 f103"/>
              <a:gd name="f108" fmla="*/ f105 1 f3"/>
              <a:gd name="f109" fmla="+- 0 0 f107"/>
              <a:gd name="f110" fmla="*/ f106 f40 1"/>
              <a:gd name="f111" fmla="+- 0 0 f108"/>
              <a:gd name="f112" fmla="at2 f109 f78"/>
              <a:gd name="f113" fmla="val f111"/>
              <a:gd name="f114" fmla="+- f112 f4 0"/>
              <a:gd name="f115" fmla="+- 0 0 f113"/>
              <a:gd name="f116" fmla="*/ f114 f11 1"/>
              <a:gd name="f117" fmla="*/ f115 f3 1"/>
              <a:gd name="f118" fmla="*/ f116 1 f3"/>
              <a:gd name="f119" fmla="*/ f117 1 f11"/>
              <a:gd name="f120" fmla="+- 0 0 f118"/>
              <a:gd name="f121" fmla="+- f119 0 f4"/>
              <a:gd name="f122" fmla="val f120"/>
              <a:gd name="f123" fmla="+- 0 0 f121"/>
              <a:gd name="f124" fmla="+- 0 0 f122"/>
              <a:gd name="f125" fmla="+- f5 f121 0"/>
              <a:gd name="f126" fmla="*/ f124 f3 1"/>
              <a:gd name="f127" fmla="*/ f126 1 f11"/>
              <a:gd name="f128" fmla="+- f127 0 f4"/>
              <a:gd name="f129" fmla="+- f5 0 f128"/>
              <a:gd name="f130" fmla="+- f128 0 f4"/>
              <a:gd name="f131" fmla="+- f4 f128 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98" y="f45"/>
              </a:cxn>
              <a:cxn ang="f38">
                <a:pos x="f75" y="f49"/>
              </a:cxn>
              <a:cxn ang="f38">
                <a:pos x="f101" y="f74"/>
              </a:cxn>
              <a:cxn ang="f38">
                <a:pos x="f79" y="f49"/>
              </a:cxn>
              <a:cxn ang="f39">
                <a:pos x="f102" y="f74"/>
              </a:cxn>
            </a:cxnLst>
            <a:rect l="f45" t="f45" r="f48" b="f49"/>
            <a:pathLst>
              <a:path stroke="0">
                <a:moveTo>
                  <a:pt x="f79" y="f49"/>
                </a:moveTo>
                <a:lnTo>
                  <a:pt x="f101" y="f74"/>
                </a:lnTo>
                <a:lnTo>
                  <a:pt x="f97" y="f74"/>
                </a:lnTo>
                <a:arcTo wR="f83" hR="f53" stAng="f125" swAng="f123"/>
                <a:lnTo>
                  <a:pt x="f87" y="f45"/>
                </a:lnTo>
                <a:arcTo wR="f83" hR="f53" stAng="f5" swAng="f121"/>
                <a:lnTo>
                  <a:pt x="f102" y="f74"/>
                </a:lnTo>
                <a:close/>
              </a:path>
              <a:path stroke="0">
                <a:moveTo>
                  <a:pt x="f98" y="f110"/>
                </a:moveTo>
                <a:arcTo wR="f83" hR="f53" stAng="f129" swAng="f130"/>
                <a:lnTo>
                  <a:pt x="f45" y="f49"/>
                </a:lnTo>
                <a:arcTo wR="f83" hR="f53" stAng="f3" swAng="f131"/>
                <a:close/>
              </a:path>
              <a:path fill="none">
                <a:moveTo>
                  <a:pt x="f98" y="f110"/>
                </a:moveTo>
                <a:arcTo wR="f83" hR="f53" stAng="f129" swAng="f130"/>
                <a:lnTo>
                  <a:pt x="f45" y="f49"/>
                </a:lnTo>
                <a:arcTo wR="f83" hR="f53" stAng="f3" swAng="f4"/>
                <a:lnTo>
                  <a:pt x="f87" y="f45"/>
                </a:lnTo>
                <a:arcTo wR="f83" hR="f53" stAng="f5" swAng="f121"/>
                <a:lnTo>
                  <a:pt x="f102" y="f74"/>
                </a:lnTo>
                <a:lnTo>
                  <a:pt x="f79" y="f49"/>
                </a:lnTo>
                <a:lnTo>
                  <a:pt x="f101" y="f74"/>
                </a:lnTo>
                <a:lnTo>
                  <a:pt x="f97" y="f74"/>
                </a:lnTo>
                <a:arcTo wR="f83" hR="f53" stAng="f125" swAng="f123"/>
              </a:path>
            </a:pathLst>
          </a:custGeom>
          <a:solidFill>
            <a:srgbClr val="C0504D"/>
          </a:solidFill>
          <a:ln w="25402">
            <a:solidFill>
              <a:srgbClr val="8C3836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2" name="TextBox 16"/>
          <p:cNvSpPr txBox="1"/>
          <p:nvPr/>
        </p:nvSpPr>
        <p:spPr>
          <a:xfrm>
            <a:off x="1500164" y="2285990"/>
            <a:ext cx="976551" cy="707882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4000" b="1" i="0" u="none" strike="noStrike" kern="1200" cap="none" spc="0" baseline="0">
                <a:solidFill>
                  <a:srgbClr val="C00000"/>
                </a:solidFill>
                <a:uFillTx/>
                <a:latin typeface="Calibri"/>
              </a:rPr>
              <a:t>- 10</a:t>
            </a:r>
            <a:endParaRPr lang="en-US" sz="4000" b="1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  <p:sp>
        <p:nvSpPr>
          <p:cNvPr id="13" name="TextBox 17"/>
          <p:cNvSpPr txBox="1"/>
          <p:nvPr/>
        </p:nvSpPr>
        <p:spPr>
          <a:xfrm>
            <a:off x="3286115" y="2285990"/>
            <a:ext cx="976551" cy="707882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4000" b="1" i="0" u="none" strike="noStrike" kern="1200" cap="none" spc="0" baseline="0">
                <a:solidFill>
                  <a:srgbClr val="C00000"/>
                </a:solidFill>
                <a:uFillTx/>
                <a:latin typeface="Calibri"/>
              </a:rPr>
              <a:t>- 10</a:t>
            </a:r>
            <a:endParaRPr lang="en-US" sz="4000" b="1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  <p:sp>
        <p:nvSpPr>
          <p:cNvPr id="14" name="TextBox 18"/>
          <p:cNvSpPr txBox="1"/>
          <p:nvPr/>
        </p:nvSpPr>
        <p:spPr>
          <a:xfrm>
            <a:off x="5000625" y="2285990"/>
            <a:ext cx="976551" cy="707882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4000" b="1" i="0" u="none" strike="noStrike" kern="1200" cap="none" spc="0" baseline="0">
                <a:solidFill>
                  <a:srgbClr val="C00000"/>
                </a:solidFill>
                <a:uFillTx/>
                <a:latin typeface="Calibri"/>
              </a:rPr>
              <a:t>- 10</a:t>
            </a:r>
            <a:endParaRPr lang="en-US" sz="4000" b="1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7" y="642914"/>
            <a:ext cx="3714777" cy="923333"/>
          </a:xfrm>
          <a:prstGeom prst="rect">
            <a:avLst/>
          </a:prstGeom>
          <a:gradFill>
            <a:gsLst>
              <a:gs pos="0">
                <a:srgbClr val="BCBCBC"/>
              </a:gs>
              <a:gs pos="100000">
                <a:srgbClr val="D0D0D0"/>
              </a:gs>
            </a:gsLst>
            <a:lin ang="16200000"/>
          </a:gradFill>
          <a:ln w="38103">
            <a:solidFill>
              <a:srgbClr val="E46C0A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5400" b="1" i="0" u="none" strike="noStrike" kern="1200" cap="none" spc="0" baseline="0">
                <a:solidFill>
                  <a:srgbClr val="E46C0A"/>
                </a:solidFill>
                <a:uFillTx/>
                <a:latin typeface="Times New Roman" pitchFamily="18"/>
                <a:cs typeface="Times New Roman" pitchFamily="18"/>
              </a:rPr>
              <a:t>85 - 50 =  ?</a:t>
            </a:r>
            <a:endParaRPr lang="en-US" sz="5400" b="0" i="0" u="none" strike="noStrike" kern="1200" cap="none" spc="0" baseline="0">
              <a:solidFill>
                <a:srgbClr val="E46C0A"/>
              </a:solidFill>
              <a:uFillTx/>
              <a:latin typeface="Calibri"/>
            </a:endParaRPr>
          </a:p>
        </p:txBody>
      </p:sp>
      <p:cxnSp>
        <p:nvCxnSpPr>
          <p:cNvPr id="3" name="Straight Arrow Connector 3"/>
          <p:cNvCxnSpPr/>
          <p:nvPr/>
        </p:nvCxnSpPr>
        <p:spPr>
          <a:xfrm>
            <a:off x="285722" y="4286259"/>
            <a:ext cx="8001055" cy="71433"/>
          </a:xfrm>
          <a:prstGeom prst="straightConnector1">
            <a:avLst/>
          </a:prstGeom>
          <a:noFill/>
          <a:ln w="38103">
            <a:solidFill>
              <a:srgbClr val="9BBB59"/>
            </a:solidFill>
            <a:prstDash val="solid"/>
            <a:headEnd type="arrow"/>
            <a:tailEnd type="arrow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</p:cxnSp>
      <p:sp>
        <p:nvSpPr>
          <p:cNvPr id="4" name="Curved Down Arrow 7"/>
          <p:cNvSpPr/>
          <p:nvPr/>
        </p:nvSpPr>
        <p:spPr>
          <a:xfrm flipH="1">
            <a:off x="6357951" y="3643317"/>
            <a:ext cx="1571634" cy="714384"/>
          </a:xfrm>
          <a:custGeom>
            <a:avLst>
              <a:gd name="f12" fmla="val 25000"/>
              <a:gd name="f13" fmla="val 50000"/>
              <a:gd name="f14" fmla="val 25000"/>
            </a:avLst>
            <a:gdLst>
              <a:gd name="f3" fmla="val 10800000"/>
              <a:gd name="f4" fmla="val 5400000"/>
              <a:gd name="f5" fmla="val 16200000"/>
              <a:gd name="f6" fmla="val 180"/>
              <a:gd name="f7" fmla="val w"/>
              <a:gd name="f8" fmla="val h"/>
              <a:gd name="f9" fmla="val ss"/>
              <a:gd name="f10" fmla="val 0"/>
              <a:gd name="f11" fmla="*/ 5419351 1 1725033"/>
              <a:gd name="f12" fmla="val 25000"/>
              <a:gd name="f13" fmla="val 50000"/>
              <a:gd name="f14" fmla="val 25000"/>
              <a:gd name="f15" fmla="+- 0 0 -360"/>
              <a:gd name="f16" fmla="+- 0 0 -180"/>
              <a:gd name="f17" fmla="+- 0 0 -90"/>
              <a:gd name="f18" fmla="abs f7"/>
              <a:gd name="f19" fmla="abs f8"/>
              <a:gd name="f20" fmla="abs f9"/>
              <a:gd name="f21" fmla="val f10"/>
              <a:gd name="f22" fmla="val f13"/>
              <a:gd name="f23" fmla="val f12"/>
              <a:gd name="f24" fmla="*/ f15 f3 1"/>
              <a:gd name="f25" fmla="*/ f16 f3 1"/>
              <a:gd name="f26" fmla="*/ f17 f3 1"/>
              <a:gd name="f27" fmla="?: f18 f7 1"/>
              <a:gd name="f28" fmla="?: f19 f8 1"/>
              <a:gd name="f29" fmla="?: f20 f9 1"/>
              <a:gd name="f30" fmla="*/ f24 1 f6"/>
              <a:gd name="f31" fmla="*/ f25 1 f6"/>
              <a:gd name="f32" fmla="*/ f26 1 f6"/>
              <a:gd name="f33" fmla="*/ f27 1 21600"/>
              <a:gd name="f34" fmla="*/ f28 1 21600"/>
              <a:gd name="f35" fmla="*/ 21600 f27 1"/>
              <a:gd name="f36" fmla="*/ 21600 f28 1"/>
              <a:gd name="f37" fmla="+- f30 0 f4"/>
              <a:gd name="f38" fmla="+- f31 0 f4"/>
              <a:gd name="f39" fmla="+- f32 0 f4"/>
              <a:gd name="f40" fmla="min f34 f33"/>
              <a:gd name="f41" fmla="*/ f35 1 f29"/>
              <a:gd name="f42" fmla="*/ f36 1 f29"/>
              <a:gd name="f43" fmla="val f41"/>
              <a:gd name="f44" fmla="val f42"/>
              <a:gd name="f45" fmla="*/ f21 f40 1"/>
              <a:gd name="f46" fmla="+- f44 0 f21"/>
              <a:gd name="f47" fmla="+- f43 0 f21"/>
              <a:gd name="f48" fmla="*/ f43 f40 1"/>
              <a:gd name="f49" fmla="*/ f44 f40 1"/>
              <a:gd name="f50" fmla="*/ f47 1 2"/>
              <a:gd name="f51" fmla="min f47 f46"/>
              <a:gd name="f52" fmla="*/ f46 f46 1"/>
              <a:gd name="f53" fmla="*/ f46 f40 1"/>
              <a:gd name="f54" fmla="*/ f51 f23 1"/>
              <a:gd name="f55" fmla="*/ f51 f22 1"/>
              <a:gd name="f56" fmla="*/ f51 f14 1"/>
              <a:gd name="f57" fmla="*/ f54 1 100000"/>
              <a:gd name="f58" fmla="*/ f55 1 100000"/>
              <a:gd name="f59" fmla="*/ f56 1 100000"/>
              <a:gd name="f60" fmla="+- f57 f58 0"/>
              <a:gd name="f61" fmla="*/ f57 f57 1"/>
              <a:gd name="f62" fmla="*/ f59 f59 1"/>
              <a:gd name="f63" fmla="+- f58 0 f57"/>
              <a:gd name="f64" fmla="*/ f58 1 2"/>
              <a:gd name="f65" fmla="+- f44 0 f59"/>
              <a:gd name="f66" fmla="+- 0 0 f59"/>
              <a:gd name="f67" fmla="*/ f57 1 2"/>
              <a:gd name="f68" fmla="*/ f60 1 4"/>
              <a:gd name="f69" fmla="+- f52 0 f62"/>
              <a:gd name="f70" fmla="*/ f63 1 2"/>
              <a:gd name="f71" fmla="+- f43 0 f64"/>
              <a:gd name="f72" fmla="+- 0 0 f66"/>
              <a:gd name="f73" fmla="+- 0 0 f67"/>
              <a:gd name="f74" fmla="*/ f65 f40 1"/>
              <a:gd name="f75" fmla="*/ f67 f40 1"/>
              <a:gd name="f76" fmla="+- f50 0 f68"/>
              <a:gd name="f77" fmla="sqrt f69"/>
              <a:gd name="f78" fmla="+- 0 0 f73"/>
              <a:gd name="f79" fmla="*/ f71 f40 1"/>
              <a:gd name="f80" fmla="*/ f76 2 1"/>
              <a:gd name="f81" fmla="+- f76 f57 0"/>
              <a:gd name="f82" fmla="*/ f77 f76 1"/>
              <a:gd name="f83" fmla="*/ f76 f40 1"/>
              <a:gd name="f84" fmla="*/ f80 f80 1"/>
              <a:gd name="f85" fmla="*/ f82 1 f46"/>
              <a:gd name="f86" fmla="+- f76 f81 0"/>
              <a:gd name="f87" fmla="*/ f81 f40 1"/>
              <a:gd name="f88" fmla="+- f84 0 f61"/>
              <a:gd name="f89" fmla="+- f76 f85 0"/>
              <a:gd name="f90" fmla="+- f81 f85 0"/>
              <a:gd name="f91" fmla="+- 0 0 f85"/>
              <a:gd name="f92" fmla="*/ f86 1 2"/>
              <a:gd name="f93" fmla="sqrt f88"/>
              <a:gd name="f94" fmla="+- f89 0 f70"/>
              <a:gd name="f95" fmla="+- f90 f70 0"/>
              <a:gd name="f96" fmla="+- 0 0 f91"/>
              <a:gd name="f97" fmla="*/ f89 f40 1"/>
              <a:gd name="f98" fmla="*/ f92 f40 1"/>
              <a:gd name="f99" fmla="*/ f93 f46 1"/>
              <a:gd name="f100" fmla="at2 f72 f96"/>
              <a:gd name="f101" fmla="*/ f94 f40 1"/>
              <a:gd name="f102" fmla="*/ f95 f40 1"/>
              <a:gd name="f103" fmla="*/ f99 1 f80"/>
              <a:gd name="f104" fmla="+- f100 f4 0"/>
              <a:gd name="f105" fmla="*/ f104 f11 1"/>
              <a:gd name="f106" fmla="+- f44 0 f103"/>
              <a:gd name="f107" fmla="+- 0 0 f103"/>
              <a:gd name="f108" fmla="*/ f105 1 f3"/>
              <a:gd name="f109" fmla="+- 0 0 f107"/>
              <a:gd name="f110" fmla="*/ f106 f40 1"/>
              <a:gd name="f111" fmla="+- 0 0 f108"/>
              <a:gd name="f112" fmla="at2 f109 f78"/>
              <a:gd name="f113" fmla="val f111"/>
              <a:gd name="f114" fmla="+- f112 f4 0"/>
              <a:gd name="f115" fmla="+- 0 0 f113"/>
              <a:gd name="f116" fmla="*/ f114 f11 1"/>
              <a:gd name="f117" fmla="*/ f115 f3 1"/>
              <a:gd name="f118" fmla="*/ f116 1 f3"/>
              <a:gd name="f119" fmla="*/ f117 1 f11"/>
              <a:gd name="f120" fmla="+- 0 0 f118"/>
              <a:gd name="f121" fmla="+- f119 0 f4"/>
              <a:gd name="f122" fmla="val f120"/>
              <a:gd name="f123" fmla="+- 0 0 f121"/>
              <a:gd name="f124" fmla="+- 0 0 f122"/>
              <a:gd name="f125" fmla="+- f5 f121 0"/>
              <a:gd name="f126" fmla="*/ f124 f3 1"/>
              <a:gd name="f127" fmla="*/ f126 1 f11"/>
              <a:gd name="f128" fmla="+- f127 0 f4"/>
              <a:gd name="f129" fmla="+- f5 0 f128"/>
              <a:gd name="f130" fmla="+- f128 0 f4"/>
              <a:gd name="f131" fmla="+- f4 f128 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98" y="f45"/>
              </a:cxn>
              <a:cxn ang="f38">
                <a:pos x="f75" y="f49"/>
              </a:cxn>
              <a:cxn ang="f38">
                <a:pos x="f101" y="f74"/>
              </a:cxn>
              <a:cxn ang="f38">
                <a:pos x="f79" y="f49"/>
              </a:cxn>
              <a:cxn ang="f39">
                <a:pos x="f102" y="f74"/>
              </a:cxn>
            </a:cxnLst>
            <a:rect l="f45" t="f45" r="f48" b="f49"/>
            <a:pathLst>
              <a:path stroke="0">
                <a:moveTo>
                  <a:pt x="f79" y="f49"/>
                </a:moveTo>
                <a:lnTo>
                  <a:pt x="f101" y="f74"/>
                </a:lnTo>
                <a:lnTo>
                  <a:pt x="f97" y="f74"/>
                </a:lnTo>
                <a:arcTo wR="f83" hR="f53" stAng="f125" swAng="f123"/>
                <a:lnTo>
                  <a:pt x="f87" y="f45"/>
                </a:lnTo>
                <a:arcTo wR="f83" hR="f53" stAng="f5" swAng="f121"/>
                <a:lnTo>
                  <a:pt x="f102" y="f74"/>
                </a:lnTo>
                <a:close/>
              </a:path>
              <a:path stroke="0">
                <a:moveTo>
                  <a:pt x="f98" y="f110"/>
                </a:moveTo>
                <a:arcTo wR="f83" hR="f53" stAng="f129" swAng="f130"/>
                <a:lnTo>
                  <a:pt x="f45" y="f49"/>
                </a:lnTo>
                <a:arcTo wR="f83" hR="f53" stAng="f3" swAng="f131"/>
                <a:close/>
              </a:path>
              <a:path fill="none">
                <a:moveTo>
                  <a:pt x="f98" y="f110"/>
                </a:moveTo>
                <a:arcTo wR="f83" hR="f53" stAng="f129" swAng="f130"/>
                <a:lnTo>
                  <a:pt x="f45" y="f49"/>
                </a:lnTo>
                <a:arcTo wR="f83" hR="f53" stAng="f3" swAng="f4"/>
                <a:lnTo>
                  <a:pt x="f87" y="f45"/>
                </a:lnTo>
                <a:arcTo wR="f83" hR="f53" stAng="f5" swAng="f121"/>
                <a:lnTo>
                  <a:pt x="f102" y="f74"/>
                </a:lnTo>
                <a:lnTo>
                  <a:pt x="f79" y="f49"/>
                </a:lnTo>
                <a:lnTo>
                  <a:pt x="f101" y="f74"/>
                </a:lnTo>
                <a:lnTo>
                  <a:pt x="f97" y="f74"/>
                </a:lnTo>
                <a:arcTo wR="f83" hR="f53" stAng="f125" swAng="f123"/>
              </a:path>
            </a:pathLst>
          </a:custGeom>
          <a:solidFill>
            <a:srgbClr val="F79646"/>
          </a:solidFill>
          <a:ln w="25402">
            <a:solidFill>
              <a:srgbClr val="B66D31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Curved Down Arrow 8"/>
          <p:cNvSpPr/>
          <p:nvPr/>
        </p:nvSpPr>
        <p:spPr>
          <a:xfrm flipH="1">
            <a:off x="4929192" y="3643317"/>
            <a:ext cx="1571634" cy="714384"/>
          </a:xfrm>
          <a:custGeom>
            <a:avLst>
              <a:gd name="f12" fmla="val 25000"/>
              <a:gd name="f13" fmla="val 50000"/>
              <a:gd name="f14" fmla="val 25000"/>
            </a:avLst>
            <a:gdLst>
              <a:gd name="f3" fmla="val 10800000"/>
              <a:gd name="f4" fmla="val 5400000"/>
              <a:gd name="f5" fmla="val 16200000"/>
              <a:gd name="f6" fmla="val 180"/>
              <a:gd name="f7" fmla="val w"/>
              <a:gd name="f8" fmla="val h"/>
              <a:gd name="f9" fmla="val ss"/>
              <a:gd name="f10" fmla="val 0"/>
              <a:gd name="f11" fmla="*/ 5419351 1 1725033"/>
              <a:gd name="f12" fmla="val 25000"/>
              <a:gd name="f13" fmla="val 50000"/>
              <a:gd name="f14" fmla="val 25000"/>
              <a:gd name="f15" fmla="+- 0 0 -360"/>
              <a:gd name="f16" fmla="+- 0 0 -180"/>
              <a:gd name="f17" fmla="+- 0 0 -90"/>
              <a:gd name="f18" fmla="abs f7"/>
              <a:gd name="f19" fmla="abs f8"/>
              <a:gd name="f20" fmla="abs f9"/>
              <a:gd name="f21" fmla="val f10"/>
              <a:gd name="f22" fmla="val f13"/>
              <a:gd name="f23" fmla="val f12"/>
              <a:gd name="f24" fmla="*/ f15 f3 1"/>
              <a:gd name="f25" fmla="*/ f16 f3 1"/>
              <a:gd name="f26" fmla="*/ f17 f3 1"/>
              <a:gd name="f27" fmla="?: f18 f7 1"/>
              <a:gd name="f28" fmla="?: f19 f8 1"/>
              <a:gd name="f29" fmla="?: f20 f9 1"/>
              <a:gd name="f30" fmla="*/ f24 1 f6"/>
              <a:gd name="f31" fmla="*/ f25 1 f6"/>
              <a:gd name="f32" fmla="*/ f26 1 f6"/>
              <a:gd name="f33" fmla="*/ f27 1 21600"/>
              <a:gd name="f34" fmla="*/ f28 1 21600"/>
              <a:gd name="f35" fmla="*/ 21600 f27 1"/>
              <a:gd name="f36" fmla="*/ 21600 f28 1"/>
              <a:gd name="f37" fmla="+- f30 0 f4"/>
              <a:gd name="f38" fmla="+- f31 0 f4"/>
              <a:gd name="f39" fmla="+- f32 0 f4"/>
              <a:gd name="f40" fmla="min f34 f33"/>
              <a:gd name="f41" fmla="*/ f35 1 f29"/>
              <a:gd name="f42" fmla="*/ f36 1 f29"/>
              <a:gd name="f43" fmla="val f41"/>
              <a:gd name="f44" fmla="val f42"/>
              <a:gd name="f45" fmla="*/ f21 f40 1"/>
              <a:gd name="f46" fmla="+- f44 0 f21"/>
              <a:gd name="f47" fmla="+- f43 0 f21"/>
              <a:gd name="f48" fmla="*/ f43 f40 1"/>
              <a:gd name="f49" fmla="*/ f44 f40 1"/>
              <a:gd name="f50" fmla="*/ f47 1 2"/>
              <a:gd name="f51" fmla="min f47 f46"/>
              <a:gd name="f52" fmla="*/ f46 f46 1"/>
              <a:gd name="f53" fmla="*/ f46 f40 1"/>
              <a:gd name="f54" fmla="*/ f51 f23 1"/>
              <a:gd name="f55" fmla="*/ f51 f22 1"/>
              <a:gd name="f56" fmla="*/ f51 f14 1"/>
              <a:gd name="f57" fmla="*/ f54 1 100000"/>
              <a:gd name="f58" fmla="*/ f55 1 100000"/>
              <a:gd name="f59" fmla="*/ f56 1 100000"/>
              <a:gd name="f60" fmla="+- f57 f58 0"/>
              <a:gd name="f61" fmla="*/ f57 f57 1"/>
              <a:gd name="f62" fmla="*/ f59 f59 1"/>
              <a:gd name="f63" fmla="+- f58 0 f57"/>
              <a:gd name="f64" fmla="*/ f58 1 2"/>
              <a:gd name="f65" fmla="+- f44 0 f59"/>
              <a:gd name="f66" fmla="+- 0 0 f59"/>
              <a:gd name="f67" fmla="*/ f57 1 2"/>
              <a:gd name="f68" fmla="*/ f60 1 4"/>
              <a:gd name="f69" fmla="+- f52 0 f62"/>
              <a:gd name="f70" fmla="*/ f63 1 2"/>
              <a:gd name="f71" fmla="+- f43 0 f64"/>
              <a:gd name="f72" fmla="+- 0 0 f66"/>
              <a:gd name="f73" fmla="+- 0 0 f67"/>
              <a:gd name="f74" fmla="*/ f65 f40 1"/>
              <a:gd name="f75" fmla="*/ f67 f40 1"/>
              <a:gd name="f76" fmla="+- f50 0 f68"/>
              <a:gd name="f77" fmla="sqrt f69"/>
              <a:gd name="f78" fmla="+- 0 0 f73"/>
              <a:gd name="f79" fmla="*/ f71 f40 1"/>
              <a:gd name="f80" fmla="*/ f76 2 1"/>
              <a:gd name="f81" fmla="+- f76 f57 0"/>
              <a:gd name="f82" fmla="*/ f77 f76 1"/>
              <a:gd name="f83" fmla="*/ f76 f40 1"/>
              <a:gd name="f84" fmla="*/ f80 f80 1"/>
              <a:gd name="f85" fmla="*/ f82 1 f46"/>
              <a:gd name="f86" fmla="+- f76 f81 0"/>
              <a:gd name="f87" fmla="*/ f81 f40 1"/>
              <a:gd name="f88" fmla="+- f84 0 f61"/>
              <a:gd name="f89" fmla="+- f76 f85 0"/>
              <a:gd name="f90" fmla="+- f81 f85 0"/>
              <a:gd name="f91" fmla="+- 0 0 f85"/>
              <a:gd name="f92" fmla="*/ f86 1 2"/>
              <a:gd name="f93" fmla="sqrt f88"/>
              <a:gd name="f94" fmla="+- f89 0 f70"/>
              <a:gd name="f95" fmla="+- f90 f70 0"/>
              <a:gd name="f96" fmla="+- 0 0 f91"/>
              <a:gd name="f97" fmla="*/ f89 f40 1"/>
              <a:gd name="f98" fmla="*/ f92 f40 1"/>
              <a:gd name="f99" fmla="*/ f93 f46 1"/>
              <a:gd name="f100" fmla="at2 f72 f96"/>
              <a:gd name="f101" fmla="*/ f94 f40 1"/>
              <a:gd name="f102" fmla="*/ f95 f40 1"/>
              <a:gd name="f103" fmla="*/ f99 1 f80"/>
              <a:gd name="f104" fmla="+- f100 f4 0"/>
              <a:gd name="f105" fmla="*/ f104 f11 1"/>
              <a:gd name="f106" fmla="+- f44 0 f103"/>
              <a:gd name="f107" fmla="+- 0 0 f103"/>
              <a:gd name="f108" fmla="*/ f105 1 f3"/>
              <a:gd name="f109" fmla="+- 0 0 f107"/>
              <a:gd name="f110" fmla="*/ f106 f40 1"/>
              <a:gd name="f111" fmla="+- 0 0 f108"/>
              <a:gd name="f112" fmla="at2 f109 f78"/>
              <a:gd name="f113" fmla="val f111"/>
              <a:gd name="f114" fmla="+- f112 f4 0"/>
              <a:gd name="f115" fmla="+- 0 0 f113"/>
              <a:gd name="f116" fmla="*/ f114 f11 1"/>
              <a:gd name="f117" fmla="*/ f115 f3 1"/>
              <a:gd name="f118" fmla="*/ f116 1 f3"/>
              <a:gd name="f119" fmla="*/ f117 1 f11"/>
              <a:gd name="f120" fmla="+- 0 0 f118"/>
              <a:gd name="f121" fmla="+- f119 0 f4"/>
              <a:gd name="f122" fmla="val f120"/>
              <a:gd name="f123" fmla="+- 0 0 f121"/>
              <a:gd name="f124" fmla="+- 0 0 f122"/>
              <a:gd name="f125" fmla="+- f5 f121 0"/>
              <a:gd name="f126" fmla="*/ f124 f3 1"/>
              <a:gd name="f127" fmla="*/ f126 1 f11"/>
              <a:gd name="f128" fmla="+- f127 0 f4"/>
              <a:gd name="f129" fmla="+- f5 0 f128"/>
              <a:gd name="f130" fmla="+- f128 0 f4"/>
              <a:gd name="f131" fmla="+- f4 f128 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98" y="f45"/>
              </a:cxn>
              <a:cxn ang="f38">
                <a:pos x="f75" y="f49"/>
              </a:cxn>
              <a:cxn ang="f38">
                <a:pos x="f101" y="f74"/>
              </a:cxn>
              <a:cxn ang="f38">
                <a:pos x="f79" y="f49"/>
              </a:cxn>
              <a:cxn ang="f39">
                <a:pos x="f102" y="f74"/>
              </a:cxn>
            </a:cxnLst>
            <a:rect l="f45" t="f45" r="f48" b="f49"/>
            <a:pathLst>
              <a:path stroke="0">
                <a:moveTo>
                  <a:pt x="f79" y="f49"/>
                </a:moveTo>
                <a:lnTo>
                  <a:pt x="f101" y="f74"/>
                </a:lnTo>
                <a:lnTo>
                  <a:pt x="f97" y="f74"/>
                </a:lnTo>
                <a:arcTo wR="f83" hR="f53" stAng="f125" swAng="f123"/>
                <a:lnTo>
                  <a:pt x="f87" y="f45"/>
                </a:lnTo>
                <a:arcTo wR="f83" hR="f53" stAng="f5" swAng="f121"/>
                <a:lnTo>
                  <a:pt x="f102" y="f74"/>
                </a:lnTo>
                <a:close/>
              </a:path>
              <a:path stroke="0">
                <a:moveTo>
                  <a:pt x="f98" y="f110"/>
                </a:moveTo>
                <a:arcTo wR="f83" hR="f53" stAng="f129" swAng="f130"/>
                <a:lnTo>
                  <a:pt x="f45" y="f49"/>
                </a:lnTo>
                <a:arcTo wR="f83" hR="f53" stAng="f3" swAng="f131"/>
                <a:close/>
              </a:path>
              <a:path fill="none">
                <a:moveTo>
                  <a:pt x="f98" y="f110"/>
                </a:moveTo>
                <a:arcTo wR="f83" hR="f53" stAng="f129" swAng="f130"/>
                <a:lnTo>
                  <a:pt x="f45" y="f49"/>
                </a:lnTo>
                <a:arcTo wR="f83" hR="f53" stAng="f3" swAng="f4"/>
                <a:lnTo>
                  <a:pt x="f87" y="f45"/>
                </a:lnTo>
                <a:arcTo wR="f83" hR="f53" stAng="f5" swAng="f121"/>
                <a:lnTo>
                  <a:pt x="f102" y="f74"/>
                </a:lnTo>
                <a:lnTo>
                  <a:pt x="f79" y="f49"/>
                </a:lnTo>
                <a:lnTo>
                  <a:pt x="f101" y="f74"/>
                </a:lnTo>
                <a:lnTo>
                  <a:pt x="f97" y="f74"/>
                </a:lnTo>
                <a:arcTo wR="f83" hR="f53" stAng="f125" swAng="f123"/>
              </a:path>
            </a:pathLst>
          </a:custGeom>
          <a:solidFill>
            <a:srgbClr val="F79646"/>
          </a:solidFill>
          <a:ln w="25402">
            <a:solidFill>
              <a:srgbClr val="B66D31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Curved Down Arrow 9"/>
          <p:cNvSpPr/>
          <p:nvPr/>
        </p:nvSpPr>
        <p:spPr>
          <a:xfrm flipH="1">
            <a:off x="3500432" y="3571874"/>
            <a:ext cx="1571634" cy="714384"/>
          </a:xfrm>
          <a:custGeom>
            <a:avLst>
              <a:gd name="f12" fmla="val 25000"/>
              <a:gd name="f13" fmla="val 50000"/>
              <a:gd name="f14" fmla="val 25000"/>
            </a:avLst>
            <a:gdLst>
              <a:gd name="f3" fmla="val 10800000"/>
              <a:gd name="f4" fmla="val 5400000"/>
              <a:gd name="f5" fmla="val 16200000"/>
              <a:gd name="f6" fmla="val 180"/>
              <a:gd name="f7" fmla="val w"/>
              <a:gd name="f8" fmla="val h"/>
              <a:gd name="f9" fmla="val ss"/>
              <a:gd name="f10" fmla="val 0"/>
              <a:gd name="f11" fmla="*/ 5419351 1 1725033"/>
              <a:gd name="f12" fmla="val 25000"/>
              <a:gd name="f13" fmla="val 50000"/>
              <a:gd name="f14" fmla="val 25000"/>
              <a:gd name="f15" fmla="+- 0 0 -360"/>
              <a:gd name="f16" fmla="+- 0 0 -180"/>
              <a:gd name="f17" fmla="+- 0 0 -90"/>
              <a:gd name="f18" fmla="abs f7"/>
              <a:gd name="f19" fmla="abs f8"/>
              <a:gd name="f20" fmla="abs f9"/>
              <a:gd name="f21" fmla="val f10"/>
              <a:gd name="f22" fmla="val f13"/>
              <a:gd name="f23" fmla="val f12"/>
              <a:gd name="f24" fmla="*/ f15 f3 1"/>
              <a:gd name="f25" fmla="*/ f16 f3 1"/>
              <a:gd name="f26" fmla="*/ f17 f3 1"/>
              <a:gd name="f27" fmla="?: f18 f7 1"/>
              <a:gd name="f28" fmla="?: f19 f8 1"/>
              <a:gd name="f29" fmla="?: f20 f9 1"/>
              <a:gd name="f30" fmla="*/ f24 1 f6"/>
              <a:gd name="f31" fmla="*/ f25 1 f6"/>
              <a:gd name="f32" fmla="*/ f26 1 f6"/>
              <a:gd name="f33" fmla="*/ f27 1 21600"/>
              <a:gd name="f34" fmla="*/ f28 1 21600"/>
              <a:gd name="f35" fmla="*/ 21600 f27 1"/>
              <a:gd name="f36" fmla="*/ 21600 f28 1"/>
              <a:gd name="f37" fmla="+- f30 0 f4"/>
              <a:gd name="f38" fmla="+- f31 0 f4"/>
              <a:gd name="f39" fmla="+- f32 0 f4"/>
              <a:gd name="f40" fmla="min f34 f33"/>
              <a:gd name="f41" fmla="*/ f35 1 f29"/>
              <a:gd name="f42" fmla="*/ f36 1 f29"/>
              <a:gd name="f43" fmla="val f41"/>
              <a:gd name="f44" fmla="val f42"/>
              <a:gd name="f45" fmla="*/ f21 f40 1"/>
              <a:gd name="f46" fmla="+- f44 0 f21"/>
              <a:gd name="f47" fmla="+- f43 0 f21"/>
              <a:gd name="f48" fmla="*/ f43 f40 1"/>
              <a:gd name="f49" fmla="*/ f44 f40 1"/>
              <a:gd name="f50" fmla="*/ f47 1 2"/>
              <a:gd name="f51" fmla="min f47 f46"/>
              <a:gd name="f52" fmla="*/ f46 f46 1"/>
              <a:gd name="f53" fmla="*/ f46 f40 1"/>
              <a:gd name="f54" fmla="*/ f51 f23 1"/>
              <a:gd name="f55" fmla="*/ f51 f22 1"/>
              <a:gd name="f56" fmla="*/ f51 f14 1"/>
              <a:gd name="f57" fmla="*/ f54 1 100000"/>
              <a:gd name="f58" fmla="*/ f55 1 100000"/>
              <a:gd name="f59" fmla="*/ f56 1 100000"/>
              <a:gd name="f60" fmla="+- f57 f58 0"/>
              <a:gd name="f61" fmla="*/ f57 f57 1"/>
              <a:gd name="f62" fmla="*/ f59 f59 1"/>
              <a:gd name="f63" fmla="+- f58 0 f57"/>
              <a:gd name="f64" fmla="*/ f58 1 2"/>
              <a:gd name="f65" fmla="+- f44 0 f59"/>
              <a:gd name="f66" fmla="+- 0 0 f59"/>
              <a:gd name="f67" fmla="*/ f57 1 2"/>
              <a:gd name="f68" fmla="*/ f60 1 4"/>
              <a:gd name="f69" fmla="+- f52 0 f62"/>
              <a:gd name="f70" fmla="*/ f63 1 2"/>
              <a:gd name="f71" fmla="+- f43 0 f64"/>
              <a:gd name="f72" fmla="+- 0 0 f66"/>
              <a:gd name="f73" fmla="+- 0 0 f67"/>
              <a:gd name="f74" fmla="*/ f65 f40 1"/>
              <a:gd name="f75" fmla="*/ f67 f40 1"/>
              <a:gd name="f76" fmla="+- f50 0 f68"/>
              <a:gd name="f77" fmla="sqrt f69"/>
              <a:gd name="f78" fmla="+- 0 0 f73"/>
              <a:gd name="f79" fmla="*/ f71 f40 1"/>
              <a:gd name="f80" fmla="*/ f76 2 1"/>
              <a:gd name="f81" fmla="+- f76 f57 0"/>
              <a:gd name="f82" fmla="*/ f77 f76 1"/>
              <a:gd name="f83" fmla="*/ f76 f40 1"/>
              <a:gd name="f84" fmla="*/ f80 f80 1"/>
              <a:gd name="f85" fmla="*/ f82 1 f46"/>
              <a:gd name="f86" fmla="+- f76 f81 0"/>
              <a:gd name="f87" fmla="*/ f81 f40 1"/>
              <a:gd name="f88" fmla="+- f84 0 f61"/>
              <a:gd name="f89" fmla="+- f76 f85 0"/>
              <a:gd name="f90" fmla="+- f81 f85 0"/>
              <a:gd name="f91" fmla="+- 0 0 f85"/>
              <a:gd name="f92" fmla="*/ f86 1 2"/>
              <a:gd name="f93" fmla="sqrt f88"/>
              <a:gd name="f94" fmla="+- f89 0 f70"/>
              <a:gd name="f95" fmla="+- f90 f70 0"/>
              <a:gd name="f96" fmla="+- 0 0 f91"/>
              <a:gd name="f97" fmla="*/ f89 f40 1"/>
              <a:gd name="f98" fmla="*/ f92 f40 1"/>
              <a:gd name="f99" fmla="*/ f93 f46 1"/>
              <a:gd name="f100" fmla="at2 f72 f96"/>
              <a:gd name="f101" fmla="*/ f94 f40 1"/>
              <a:gd name="f102" fmla="*/ f95 f40 1"/>
              <a:gd name="f103" fmla="*/ f99 1 f80"/>
              <a:gd name="f104" fmla="+- f100 f4 0"/>
              <a:gd name="f105" fmla="*/ f104 f11 1"/>
              <a:gd name="f106" fmla="+- f44 0 f103"/>
              <a:gd name="f107" fmla="+- 0 0 f103"/>
              <a:gd name="f108" fmla="*/ f105 1 f3"/>
              <a:gd name="f109" fmla="+- 0 0 f107"/>
              <a:gd name="f110" fmla="*/ f106 f40 1"/>
              <a:gd name="f111" fmla="+- 0 0 f108"/>
              <a:gd name="f112" fmla="at2 f109 f78"/>
              <a:gd name="f113" fmla="val f111"/>
              <a:gd name="f114" fmla="+- f112 f4 0"/>
              <a:gd name="f115" fmla="+- 0 0 f113"/>
              <a:gd name="f116" fmla="*/ f114 f11 1"/>
              <a:gd name="f117" fmla="*/ f115 f3 1"/>
              <a:gd name="f118" fmla="*/ f116 1 f3"/>
              <a:gd name="f119" fmla="*/ f117 1 f11"/>
              <a:gd name="f120" fmla="+- 0 0 f118"/>
              <a:gd name="f121" fmla="+- f119 0 f4"/>
              <a:gd name="f122" fmla="val f120"/>
              <a:gd name="f123" fmla="+- 0 0 f121"/>
              <a:gd name="f124" fmla="+- 0 0 f122"/>
              <a:gd name="f125" fmla="+- f5 f121 0"/>
              <a:gd name="f126" fmla="*/ f124 f3 1"/>
              <a:gd name="f127" fmla="*/ f126 1 f11"/>
              <a:gd name="f128" fmla="+- f127 0 f4"/>
              <a:gd name="f129" fmla="+- f5 0 f128"/>
              <a:gd name="f130" fmla="+- f128 0 f4"/>
              <a:gd name="f131" fmla="+- f4 f128 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98" y="f45"/>
              </a:cxn>
              <a:cxn ang="f38">
                <a:pos x="f75" y="f49"/>
              </a:cxn>
              <a:cxn ang="f38">
                <a:pos x="f101" y="f74"/>
              </a:cxn>
              <a:cxn ang="f38">
                <a:pos x="f79" y="f49"/>
              </a:cxn>
              <a:cxn ang="f39">
                <a:pos x="f102" y="f74"/>
              </a:cxn>
            </a:cxnLst>
            <a:rect l="f45" t="f45" r="f48" b="f49"/>
            <a:pathLst>
              <a:path stroke="0">
                <a:moveTo>
                  <a:pt x="f79" y="f49"/>
                </a:moveTo>
                <a:lnTo>
                  <a:pt x="f101" y="f74"/>
                </a:lnTo>
                <a:lnTo>
                  <a:pt x="f97" y="f74"/>
                </a:lnTo>
                <a:arcTo wR="f83" hR="f53" stAng="f125" swAng="f123"/>
                <a:lnTo>
                  <a:pt x="f87" y="f45"/>
                </a:lnTo>
                <a:arcTo wR="f83" hR="f53" stAng="f5" swAng="f121"/>
                <a:lnTo>
                  <a:pt x="f102" y="f74"/>
                </a:lnTo>
                <a:close/>
              </a:path>
              <a:path stroke="0">
                <a:moveTo>
                  <a:pt x="f98" y="f110"/>
                </a:moveTo>
                <a:arcTo wR="f83" hR="f53" stAng="f129" swAng="f130"/>
                <a:lnTo>
                  <a:pt x="f45" y="f49"/>
                </a:lnTo>
                <a:arcTo wR="f83" hR="f53" stAng="f3" swAng="f131"/>
                <a:close/>
              </a:path>
              <a:path fill="none">
                <a:moveTo>
                  <a:pt x="f98" y="f110"/>
                </a:moveTo>
                <a:arcTo wR="f83" hR="f53" stAng="f129" swAng="f130"/>
                <a:lnTo>
                  <a:pt x="f45" y="f49"/>
                </a:lnTo>
                <a:arcTo wR="f83" hR="f53" stAng="f3" swAng="f4"/>
                <a:lnTo>
                  <a:pt x="f87" y="f45"/>
                </a:lnTo>
                <a:arcTo wR="f83" hR="f53" stAng="f5" swAng="f121"/>
                <a:lnTo>
                  <a:pt x="f102" y="f74"/>
                </a:lnTo>
                <a:lnTo>
                  <a:pt x="f79" y="f49"/>
                </a:lnTo>
                <a:lnTo>
                  <a:pt x="f101" y="f74"/>
                </a:lnTo>
                <a:lnTo>
                  <a:pt x="f97" y="f74"/>
                </a:lnTo>
                <a:arcTo wR="f83" hR="f53" stAng="f125" swAng="f123"/>
              </a:path>
            </a:pathLst>
          </a:custGeom>
          <a:solidFill>
            <a:srgbClr val="F79646"/>
          </a:solidFill>
          <a:ln w="25402">
            <a:solidFill>
              <a:srgbClr val="B66D31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Curved Down Arrow 10"/>
          <p:cNvSpPr/>
          <p:nvPr/>
        </p:nvSpPr>
        <p:spPr>
          <a:xfrm flipH="1">
            <a:off x="2071673" y="3571874"/>
            <a:ext cx="1571634" cy="714384"/>
          </a:xfrm>
          <a:custGeom>
            <a:avLst>
              <a:gd name="f12" fmla="val 25000"/>
              <a:gd name="f13" fmla="val 50000"/>
              <a:gd name="f14" fmla="val 25000"/>
            </a:avLst>
            <a:gdLst>
              <a:gd name="f3" fmla="val 10800000"/>
              <a:gd name="f4" fmla="val 5400000"/>
              <a:gd name="f5" fmla="val 16200000"/>
              <a:gd name="f6" fmla="val 180"/>
              <a:gd name="f7" fmla="val w"/>
              <a:gd name="f8" fmla="val h"/>
              <a:gd name="f9" fmla="val ss"/>
              <a:gd name="f10" fmla="val 0"/>
              <a:gd name="f11" fmla="*/ 5419351 1 1725033"/>
              <a:gd name="f12" fmla="val 25000"/>
              <a:gd name="f13" fmla="val 50000"/>
              <a:gd name="f14" fmla="val 25000"/>
              <a:gd name="f15" fmla="+- 0 0 -360"/>
              <a:gd name="f16" fmla="+- 0 0 -180"/>
              <a:gd name="f17" fmla="+- 0 0 -90"/>
              <a:gd name="f18" fmla="abs f7"/>
              <a:gd name="f19" fmla="abs f8"/>
              <a:gd name="f20" fmla="abs f9"/>
              <a:gd name="f21" fmla="val f10"/>
              <a:gd name="f22" fmla="val f13"/>
              <a:gd name="f23" fmla="val f12"/>
              <a:gd name="f24" fmla="*/ f15 f3 1"/>
              <a:gd name="f25" fmla="*/ f16 f3 1"/>
              <a:gd name="f26" fmla="*/ f17 f3 1"/>
              <a:gd name="f27" fmla="?: f18 f7 1"/>
              <a:gd name="f28" fmla="?: f19 f8 1"/>
              <a:gd name="f29" fmla="?: f20 f9 1"/>
              <a:gd name="f30" fmla="*/ f24 1 f6"/>
              <a:gd name="f31" fmla="*/ f25 1 f6"/>
              <a:gd name="f32" fmla="*/ f26 1 f6"/>
              <a:gd name="f33" fmla="*/ f27 1 21600"/>
              <a:gd name="f34" fmla="*/ f28 1 21600"/>
              <a:gd name="f35" fmla="*/ 21600 f27 1"/>
              <a:gd name="f36" fmla="*/ 21600 f28 1"/>
              <a:gd name="f37" fmla="+- f30 0 f4"/>
              <a:gd name="f38" fmla="+- f31 0 f4"/>
              <a:gd name="f39" fmla="+- f32 0 f4"/>
              <a:gd name="f40" fmla="min f34 f33"/>
              <a:gd name="f41" fmla="*/ f35 1 f29"/>
              <a:gd name="f42" fmla="*/ f36 1 f29"/>
              <a:gd name="f43" fmla="val f41"/>
              <a:gd name="f44" fmla="val f42"/>
              <a:gd name="f45" fmla="*/ f21 f40 1"/>
              <a:gd name="f46" fmla="+- f44 0 f21"/>
              <a:gd name="f47" fmla="+- f43 0 f21"/>
              <a:gd name="f48" fmla="*/ f43 f40 1"/>
              <a:gd name="f49" fmla="*/ f44 f40 1"/>
              <a:gd name="f50" fmla="*/ f47 1 2"/>
              <a:gd name="f51" fmla="min f47 f46"/>
              <a:gd name="f52" fmla="*/ f46 f46 1"/>
              <a:gd name="f53" fmla="*/ f46 f40 1"/>
              <a:gd name="f54" fmla="*/ f51 f23 1"/>
              <a:gd name="f55" fmla="*/ f51 f22 1"/>
              <a:gd name="f56" fmla="*/ f51 f14 1"/>
              <a:gd name="f57" fmla="*/ f54 1 100000"/>
              <a:gd name="f58" fmla="*/ f55 1 100000"/>
              <a:gd name="f59" fmla="*/ f56 1 100000"/>
              <a:gd name="f60" fmla="+- f57 f58 0"/>
              <a:gd name="f61" fmla="*/ f57 f57 1"/>
              <a:gd name="f62" fmla="*/ f59 f59 1"/>
              <a:gd name="f63" fmla="+- f58 0 f57"/>
              <a:gd name="f64" fmla="*/ f58 1 2"/>
              <a:gd name="f65" fmla="+- f44 0 f59"/>
              <a:gd name="f66" fmla="+- 0 0 f59"/>
              <a:gd name="f67" fmla="*/ f57 1 2"/>
              <a:gd name="f68" fmla="*/ f60 1 4"/>
              <a:gd name="f69" fmla="+- f52 0 f62"/>
              <a:gd name="f70" fmla="*/ f63 1 2"/>
              <a:gd name="f71" fmla="+- f43 0 f64"/>
              <a:gd name="f72" fmla="+- 0 0 f66"/>
              <a:gd name="f73" fmla="+- 0 0 f67"/>
              <a:gd name="f74" fmla="*/ f65 f40 1"/>
              <a:gd name="f75" fmla="*/ f67 f40 1"/>
              <a:gd name="f76" fmla="+- f50 0 f68"/>
              <a:gd name="f77" fmla="sqrt f69"/>
              <a:gd name="f78" fmla="+- 0 0 f73"/>
              <a:gd name="f79" fmla="*/ f71 f40 1"/>
              <a:gd name="f80" fmla="*/ f76 2 1"/>
              <a:gd name="f81" fmla="+- f76 f57 0"/>
              <a:gd name="f82" fmla="*/ f77 f76 1"/>
              <a:gd name="f83" fmla="*/ f76 f40 1"/>
              <a:gd name="f84" fmla="*/ f80 f80 1"/>
              <a:gd name="f85" fmla="*/ f82 1 f46"/>
              <a:gd name="f86" fmla="+- f76 f81 0"/>
              <a:gd name="f87" fmla="*/ f81 f40 1"/>
              <a:gd name="f88" fmla="+- f84 0 f61"/>
              <a:gd name="f89" fmla="+- f76 f85 0"/>
              <a:gd name="f90" fmla="+- f81 f85 0"/>
              <a:gd name="f91" fmla="+- 0 0 f85"/>
              <a:gd name="f92" fmla="*/ f86 1 2"/>
              <a:gd name="f93" fmla="sqrt f88"/>
              <a:gd name="f94" fmla="+- f89 0 f70"/>
              <a:gd name="f95" fmla="+- f90 f70 0"/>
              <a:gd name="f96" fmla="+- 0 0 f91"/>
              <a:gd name="f97" fmla="*/ f89 f40 1"/>
              <a:gd name="f98" fmla="*/ f92 f40 1"/>
              <a:gd name="f99" fmla="*/ f93 f46 1"/>
              <a:gd name="f100" fmla="at2 f72 f96"/>
              <a:gd name="f101" fmla="*/ f94 f40 1"/>
              <a:gd name="f102" fmla="*/ f95 f40 1"/>
              <a:gd name="f103" fmla="*/ f99 1 f80"/>
              <a:gd name="f104" fmla="+- f100 f4 0"/>
              <a:gd name="f105" fmla="*/ f104 f11 1"/>
              <a:gd name="f106" fmla="+- f44 0 f103"/>
              <a:gd name="f107" fmla="+- 0 0 f103"/>
              <a:gd name="f108" fmla="*/ f105 1 f3"/>
              <a:gd name="f109" fmla="+- 0 0 f107"/>
              <a:gd name="f110" fmla="*/ f106 f40 1"/>
              <a:gd name="f111" fmla="+- 0 0 f108"/>
              <a:gd name="f112" fmla="at2 f109 f78"/>
              <a:gd name="f113" fmla="val f111"/>
              <a:gd name="f114" fmla="+- f112 f4 0"/>
              <a:gd name="f115" fmla="+- 0 0 f113"/>
              <a:gd name="f116" fmla="*/ f114 f11 1"/>
              <a:gd name="f117" fmla="*/ f115 f3 1"/>
              <a:gd name="f118" fmla="*/ f116 1 f3"/>
              <a:gd name="f119" fmla="*/ f117 1 f11"/>
              <a:gd name="f120" fmla="+- 0 0 f118"/>
              <a:gd name="f121" fmla="+- f119 0 f4"/>
              <a:gd name="f122" fmla="val f120"/>
              <a:gd name="f123" fmla="+- 0 0 f121"/>
              <a:gd name="f124" fmla="+- 0 0 f122"/>
              <a:gd name="f125" fmla="+- f5 f121 0"/>
              <a:gd name="f126" fmla="*/ f124 f3 1"/>
              <a:gd name="f127" fmla="*/ f126 1 f11"/>
              <a:gd name="f128" fmla="+- f127 0 f4"/>
              <a:gd name="f129" fmla="+- f5 0 f128"/>
              <a:gd name="f130" fmla="+- f128 0 f4"/>
              <a:gd name="f131" fmla="+- f4 f128 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98" y="f45"/>
              </a:cxn>
              <a:cxn ang="f38">
                <a:pos x="f75" y="f49"/>
              </a:cxn>
              <a:cxn ang="f38">
                <a:pos x="f101" y="f74"/>
              </a:cxn>
              <a:cxn ang="f38">
                <a:pos x="f79" y="f49"/>
              </a:cxn>
              <a:cxn ang="f39">
                <a:pos x="f102" y="f74"/>
              </a:cxn>
            </a:cxnLst>
            <a:rect l="f45" t="f45" r="f48" b="f49"/>
            <a:pathLst>
              <a:path stroke="0">
                <a:moveTo>
                  <a:pt x="f79" y="f49"/>
                </a:moveTo>
                <a:lnTo>
                  <a:pt x="f101" y="f74"/>
                </a:lnTo>
                <a:lnTo>
                  <a:pt x="f97" y="f74"/>
                </a:lnTo>
                <a:arcTo wR="f83" hR="f53" stAng="f125" swAng="f123"/>
                <a:lnTo>
                  <a:pt x="f87" y="f45"/>
                </a:lnTo>
                <a:arcTo wR="f83" hR="f53" stAng="f5" swAng="f121"/>
                <a:lnTo>
                  <a:pt x="f102" y="f74"/>
                </a:lnTo>
                <a:close/>
              </a:path>
              <a:path stroke="0">
                <a:moveTo>
                  <a:pt x="f98" y="f110"/>
                </a:moveTo>
                <a:arcTo wR="f83" hR="f53" stAng="f129" swAng="f130"/>
                <a:lnTo>
                  <a:pt x="f45" y="f49"/>
                </a:lnTo>
                <a:arcTo wR="f83" hR="f53" stAng="f3" swAng="f131"/>
                <a:close/>
              </a:path>
              <a:path fill="none">
                <a:moveTo>
                  <a:pt x="f98" y="f110"/>
                </a:moveTo>
                <a:arcTo wR="f83" hR="f53" stAng="f129" swAng="f130"/>
                <a:lnTo>
                  <a:pt x="f45" y="f49"/>
                </a:lnTo>
                <a:arcTo wR="f83" hR="f53" stAng="f3" swAng="f4"/>
                <a:lnTo>
                  <a:pt x="f87" y="f45"/>
                </a:lnTo>
                <a:arcTo wR="f83" hR="f53" stAng="f5" swAng="f121"/>
                <a:lnTo>
                  <a:pt x="f102" y="f74"/>
                </a:lnTo>
                <a:lnTo>
                  <a:pt x="f79" y="f49"/>
                </a:lnTo>
                <a:lnTo>
                  <a:pt x="f101" y="f74"/>
                </a:lnTo>
                <a:lnTo>
                  <a:pt x="f97" y="f74"/>
                </a:lnTo>
                <a:arcTo wR="f83" hR="f53" stAng="f125" swAng="f123"/>
              </a:path>
            </a:pathLst>
          </a:custGeom>
          <a:solidFill>
            <a:srgbClr val="F79646"/>
          </a:solidFill>
          <a:ln w="25402">
            <a:solidFill>
              <a:srgbClr val="B66D31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Curved Down Arrow 11"/>
          <p:cNvSpPr/>
          <p:nvPr/>
        </p:nvSpPr>
        <p:spPr>
          <a:xfrm flipH="1">
            <a:off x="642905" y="3571874"/>
            <a:ext cx="1571634" cy="714384"/>
          </a:xfrm>
          <a:custGeom>
            <a:avLst>
              <a:gd name="f12" fmla="val 25000"/>
              <a:gd name="f13" fmla="val 50000"/>
              <a:gd name="f14" fmla="val 25000"/>
            </a:avLst>
            <a:gdLst>
              <a:gd name="f3" fmla="val 10800000"/>
              <a:gd name="f4" fmla="val 5400000"/>
              <a:gd name="f5" fmla="val 16200000"/>
              <a:gd name="f6" fmla="val 180"/>
              <a:gd name="f7" fmla="val w"/>
              <a:gd name="f8" fmla="val h"/>
              <a:gd name="f9" fmla="val ss"/>
              <a:gd name="f10" fmla="val 0"/>
              <a:gd name="f11" fmla="*/ 5419351 1 1725033"/>
              <a:gd name="f12" fmla="val 25000"/>
              <a:gd name="f13" fmla="val 50000"/>
              <a:gd name="f14" fmla="val 25000"/>
              <a:gd name="f15" fmla="+- 0 0 -360"/>
              <a:gd name="f16" fmla="+- 0 0 -180"/>
              <a:gd name="f17" fmla="+- 0 0 -90"/>
              <a:gd name="f18" fmla="abs f7"/>
              <a:gd name="f19" fmla="abs f8"/>
              <a:gd name="f20" fmla="abs f9"/>
              <a:gd name="f21" fmla="val f10"/>
              <a:gd name="f22" fmla="val f13"/>
              <a:gd name="f23" fmla="val f12"/>
              <a:gd name="f24" fmla="*/ f15 f3 1"/>
              <a:gd name="f25" fmla="*/ f16 f3 1"/>
              <a:gd name="f26" fmla="*/ f17 f3 1"/>
              <a:gd name="f27" fmla="?: f18 f7 1"/>
              <a:gd name="f28" fmla="?: f19 f8 1"/>
              <a:gd name="f29" fmla="?: f20 f9 1"/>
              <a:gd name="f30" fmla="*/ f24 1 f6"/>
              <a:gd name="f31" fmla="*/ f25 1 f6"/>
              <a:gd name="f32" fmla="*/ f26 1 f6"/>
              <a:gd name="f33" fmla="*/ f27 1 21600"/>
              <a:gd name="f34" fmla="*/ f28 1 21600"/>
              <a:gd name="f35" fmla="*/ 21600 f27 1"/>
              <a:gd name="f36" fmla="*/ 21600 f28 1"/>
              <a:gd name="f37" fmla="+- f30 0 f4"/>
              <a:gd name="f38" fmla="+- f31 0 f4"/>
              <a:gd name="f39" fmla="+- f32 0 f4"/>
              <a:gd name="f40" fmla="min f34 f33"/>
              <a:gd name="f41" fmla="*/ f35 1 f29"/>
              <a:gd name="f42" fmla="*/ f36 1 f29"/>
              <a:gd name="f43" fmla="val f41"/>
              <a:gd name="f44" fmla="val f42"/>
              <a:gd name="f45" fmla="*/ f21 f40 1"/>
              <a:gd name="f46" fmla="+- f44 0 f21"/>
              <a:gd name="f47" fmla="+- f43 0 f21"/>
              <a:gd name="f48" fmla="*/ f43 f40 1"/>
              <a:gd name="f49" fmla="*/ f44 f40 1"/>
              <a:gd name="f50" fmla="*/ f47 1 2"/>
              <a:gd name="f51" fmla="min f47 f46"/>
              <a:gd name="f52" fmla="*/ f46 f46 1"/>
              <a:gd name="f53" fmla="*/ f46 f40 1"/>
              <a:gd name="f54" fmla="*/ f51 f23 1"/>
              <a:gd name="f55" fmla="*/ f51 f22 1"/>
              <a:gd name="f56" fmla="*/ f51 f14 1"/>
              <a:gd name="f57" fmla="*/ f54 1 100000"/>
              <a:gd name="f58" fmla="*/ f55 1 100000"/>
              <a:gd name="f59" fmla="*/ f56 1 100000"/>
              <a:gd name="f60" fmla="+- f57 f58 0"/>
              <a:gd name="f61" fmla="*/ f57 f57 1"/>
              <a:gd name="f62" fmla="*/ f59 f59 1"/>
              <a:gd name="f63" fmla="+- f58 0 f57"/>
              <a:gd name="f64" fmla="*/ f58 1 2"/>
              <a:gd name="f65" fmla="+- f44 0 f59"/>
              <a:gd name="f66" fmla="+- 0 0 f59"/>
              <a:gd name="f67" fmla="*/ f57 1 2"/>
              <a:gd name="f68" fmla="*/ f60 1 4"/>
              <a:gd name="f69" fmla="+- f52 0 f62"/>
              <a:gd name="f70" fmla="*/ f63 1 2"/>
              <a:gd name="f71" fmla="+- f43 0 f64"/>
              <a:gd name="f72" fmla="+- 0 0 f66"/>
              <a:gd name="f73" fmla="+- 0 0 f67"/>
              <a:gd name="f74" fmla="*/ f65 f40 1"/>
              <a:gd name="f75" fmla="*/ f67 f40 1"/>
              <a:gd name="f76" fmla="+- f50 0 f68"/>
              <a:gd name="f77" fmla="sqrt f69"/>
              <a:gd name="f78" fmla="+- 0 0 f73"/>
              <a:gd name="f79" fmla="*/ f71 f40 1"/>
              <a:gd name="f80" fmla="*/ f76 2 1"/>
              <a:gd name="f81" fmla="+- f76 f57 0"/>
              <a:gd name="f82" fmla="*/ f77 f76 1"/>
              <a:gd name="f83" fmla="*/ f76 f40 1"/>
              <a:gd name="f84" fmla="*/ f80 f80 1"/>
              <a:gd name="f85" fmla="*/ f82 1 f46"/>
              <a:gd name="f86" fmla="+- f76 f81 0"/>
              <a:gd name="f87" fmla="*/ f81 f40 1"/>
              <a:gd name="f88" fmla="+- f84 0 f61"/>
              <a:gd name="f89" fmla="+- f76 f85 0"/>
              <a:gd name="f90" fmla="+- f81 f85 0"/>
              <a:gd name="f91" fmla="+- 0 0 f85"/>
              <a:gd name="f92" fmla="*/ f86 1 2"/>
              <a:gd name="f93" fmla="sqrt f88"/>
              <a:gd name="f94" fmla="+- f89 0 f70"/>
              <a:gd name="f95" fmla="+- f90 f70 0"/>
              <a:gd name="f96" fmla="+- 0 0 f91"/>
              <a:gd name="f97" fmla="*/ f89 f40 1"/>
              <a:gd name="f98" fmla="*/ f92 f40 1"/>
              <a:gd name="f99" fmla="*/ f93 f46 1"/>
              <a:gd name="f100" fmla="at2 f72 f96"/>
              <a:gd name="f101" fmla="*/ f94 f40 1"/>
              <a:gd name="f102" fmla="*/ f95 f40 1"/>
              <a:gd name="f103" fmla="*/ f99 1 f80"/>
              <a:gd name="f104" fmla="+- f100 f4 0"/>
              <a:gd name="f105" fmla="*/ f104 f11 1"/>
              <a:gd name="f106" fmla="+- f44 0 f103"/>
              <a:gd name="f107" fmla="+- 0 0 f103"/>
              <a:gd name="f108" fmla="*/ f105 1 f3"/>
              <a:gd name="f109" fmla="+- 0 0 f107"/>
              <a:gd name="f110" fmla="*/ f106 f40 1"/>
              <a:gd name="f111" fmla="+- 0 0 f108"/>
              <a:gd name="f112" fmla="at2 f109 f78"/>
              <a:gd name="f113" fmla="val f111"/>
              <a:gd name="f114" fmla="+- f112 f4 0"/>
              <a:gd name="f115" fmla="+- 0 0 f113"/>
              <a:gd name="f116" fmla="*/ f114 f11 1"/>
              <a:gd name="f117" fmla="*/ f115 f3 1"/>
              <a:gd name="f118" fmla="*/ f116 1 f3"/>
              <a:gd name="f119" fmla="*/ f117 1 f11"/>
              <a:gd name="f120" fmla="+- 0 0 f118"/>
              <a:gd name="f121" fmla="+- f119 0 f4"/>
              <a:gd name="f122" fmla="val f120"/>
              <a:gd name="f123" fmla="+- 0 0 f121"/>
              <a:gd name="f124" fmla="+- 0 0 f122"/>
              <a:gd name="f125" fmla="+- f5 f121 0"/>
              <a:gd name="f126" fmla="*/ f124 f3 1"/>
              <a:gd name="f127" fmla="*/ f126 1 f11"/>
              <a:gd name="f128" fmla="+- f127 0 f4"/>
              <a:gd name="f129" fmla="+- f5 0 f128"/>
              <a:gd name="f130" fmla="+- f128 0 f4"/>
              <a:gd name="f131" fmla="+- f4 f128 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98" y="f45"/>
              </a:cxn>
              <a:cxn ang="f38">
                <a:pos x="f75" y="f49"/>
              </a:cxn>
              <a:cxn ang="f38">
                <a:pos x="f101" y="f74"/>
              </a:cxn>
              <a:cxn ang="f38">
                <a:pos x="f79" y="f49"/>
              </a:cxn>
              <a:cxn ang="f39">
                <a:pos x="f102" y="f74"/>
              </a:cxn>
            </a:cxnLst>
            <a:rect l="f45" t="f45" r="f48" b="f49"/>
            <a:pathLst>
              <a:path stroke="0">
                <a:moveTo>
                  <a:pt x="f79" y="f49"/>
                </a:moveTo>
                <a:lnTo>
                  <a:pt x="f101" y="f74"/>
                </a:lnTo>
                <a:lnTo>
                  <a:pt x="f97" y="f74"/>
                </a:lnTo>
                <a:arcTo wR="f83" hR="f53" stAng="f125" swAng="f123"/>
                <a:lnTo>
                  <a:pt x="f87" y="f45"/>
                </a:lnTo>
                <a:arcTo wR="f83" hR="f53" stAng="f5" swAng="f121"/>
                <a:lnTo>
                  <a:pt x="f102" y="f74"/>
                </a:lnTo>
                <a:close/>
              </a:path>
              <a:path stroke="0">
                <a:moveTo>
                  <a:pt x="f98" y="f110"/>
                </a:moveTo>
                <a:arcTo wR="f83" hR="f53" stAng="f129" swAng="f130"/>
                <a:lnTo>
                  <a:pt x="f45" y="f49"/>
                </a:lnTo>
                <a:arcTo wR="f83" hR="f53" stAng="f3" swAng="f131"/>
                <a:close/>
              </a:path>
              <a:path fill="none">
                <a:moveTo>
                  <a:pt x="f98" y="f110"/>
                </a:moveTo>
                <a:arcTo wR="f83" hR="f53" stAng="f129" swAng="f130"/>
                <a:lnTo>
                  <a:pt x="f45" y="f49"/>
                </a:lnTo>
                <a:arcTo wR="f83" hR="f53" stAng="f3" swAng="f4"/>
                <a:lnTo>
                  <a:pt x="f87" y="f45"/>
                </a:lnTo>
                <a:arcTo wR="f83" hR="f53" stAng="f5" swAng="f121"/>
                <a:lnTo>
                  <a:pt x="f102" y="f74"/>
                </a:lnTo>
                <a:lnTo>
                  <a:pt x="f79" y="f49"/>
                </a:lnTo>
                <a:lnTo>
                  <a:pt x="f101" y="f74"/>
                </a:lnTo>
                <a:lnTo>
                  <a:pt x="f97" y="f74"/>
                </a:lnTo>
                <a:arcTo wR="f83" hR="f53" stAng="f125" swAng="f123"/>
              </a:path>
            </a:pathLst>
          </a:custGeom>
          <a:solidFill>
            <a:srgbClr val="F79646"/>
          </a:solidFill>
          <a:ln w="25402">
            <a:solidFill>
              <a:srgbClr val="B66D31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9" name="TextBox 12"/>
          <p:cNvSpPr txBox="1"/>
          <p:nvPr/>
        </p:nvSpPr>
        <p:spPr>
          <a:xfrm>
            <a:off x="357155" y="4429134"/>
            <a:ext cx="928692" cy="92333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5400" b="1" i="0" u="none" strike="noStrike" kern="1200" cap="none" spc="0" baseline="0">
                <a:solidFill>
                  <a:srgbClr val="E46C0A"/>
                </a:solidFill>
                <a:uFillTx/>
                <a:latin typeface="Calibri"/>
              </a:rPr>
              <a:t>35</a:t>
            </a:r>
            <a:endParaRPr lang="en-US" sz="5400" b="1" i="0" u="none" strike="noStrike" kern="1200" cap="none" spc="0" baseline="0">
              <a:solidFill>
                <a:srgbClr val="E46C0A"/>
              </a:solidFill>
              <a:uFillTx/>
              <a:latin typeface="Calibri"/>
            </a:endParaRPr>
          </a:p>
        </p:txBody>
      </p:sp>
      <p:sp>
        <p:nvSpPr>
          <p:cNvPr id="10" name="TextBox 13"/>
          <p:cNvSpPr txBox="1"/>
          <p:nvPr/>
        </p:nvSpPr>
        <p:spPr>
          <a:xfrm>
            <a:off x="1785914" y="4429134"/>
            <a:ext cx="928692" cy="92333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5400" b="1" i="0" u="none" strike="noStrike" kern="1200" cap="none" spc="0" baseline="0">
                <a:solidFill>
                  <a:srgbClr val="E46C0A"/>
                </a:solidFill>
                <a:uFillTx/>
                <a:latin typeface="Calibri"/>
              </a:rPr>
              <a:t>45</a:t>
            </a:r>
            <a:endParaRPr lang="en-US" sz="5400" b="1" i="0" u="none" strike="noStrike" kern="1200" cap="none" spc="0" baseline="0">
              <a:solidFill>
                <a:srgbClr val="E46C0A"/>
              </a:solidFill>
              <a:uFillTx/>
              <a:latin typeface="Calibri"/>
            </a:endParaRPr>
          </a:p>
        </p:txBody>
      </p:sp>
      <p:sp>
        <p:nvSpPr>
          <p:cNvPr id="11" name="TextBox 14"/>
          <p:cNvSpPr txBox="1"/>
          <p:nvPr/>
        </p:nvSpPr>
        <p:spPr>
          <a:xfrm>
            <a:off x="3143240" y="4357692"/>
            <a:ext cx="928692" cy="92333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5400" b="1" i="0" u="none" strike="noStrike" kern="1200" cap="none" spc="0" baseline="0">
                <a:solidFill>
                  <a:srgbClr val="E46C0A"/>
                </a:solidFill>
                <a:uFillTx/>
                <a:latin typeface="Calibri"/>
              </a:rPr>
              <a:t>55</a:t>
            </a:r>
            <a:endParaRPr lang="en-US" sz="5400" b="1" i="0" u="none" strike="noStrike" kern="1200" cap="none" spc="0" baseline="0">
              <a:solidFill>
                <a:srgbClr val="E46C0A"/>
              </a:solidFill>
              <a:uFillTx/>
              <a:latin typeface="Calibri"/>
            </a:endParaRPr>
          </a:p>
        </p:txBody>
      </p:sp>
      <p:sp>
        <p:nvSpPr>
          <p:cNvPr id="12" name="TextBox 15"/>
          <p:cNvSpPr txBox="1"/>
          <p:nvPr/>
        </p:nvSpPr>
        <p:spPr>
          <a:xfrm>
            <a:off x="4643442" y="4429134"/>
            <a:ext cx="928692" cy="92333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5400" b="1" i="0" u="none" strike="noStrike" kern="1200" cap="none" spc="0" baseline="0">
                <a:solidFill>
                  <a:srgbClr val="E46C0A"/>
                </a:solidFill>
                <a:uFillTx/>
                <a:latin typeface="Calibri"/>
              </a:rPr>
              <a:t>65</a:t>
            </a:r>
            <a:endParaRPr lang="en-US" sz="5400" b="1" i="0" u="none" strike="noStrike" kern="1200" cap="none" spc="0" baseline="0">
              <a:solidFill>
                <a:srgbClr val="E46C0A"/>
              </a:solidFill>
              <a:uFillTx/>
              <a:latin typeface="Calibri"/>
            </a:endParaRPr>
          </a:p>
        </p:txBody>
      </p:sp>
      <p:sp>
        <p:nvSpPr>
          <p:cNvPr id="13" name="TextBox 16"/>
          <p:cNvSpPr txBox="1"/>
          <p:nvPr/>
        </p:nvSpPr>
        <p:spPr>
          <a:xfrm>
            <a:off x="6072201" y="4429134"/>
            <a:ext cx="928692" cy="92333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5400" b="1" i="0" u="none" strike="noStrike" kern="1200" cap="none" spc="0" baseline="0">
                <a:solidFill>
                  <a:srgbClr val="E46C0A"/>
                </a:solidFill>
                <a:uFillTx/>
                <a:latin typeface="Calibri"/>
              </a:rPr>
              <a:t>75</a:t>
            </a:r>
            <a:endParaRPr lang="en-US" sz="5400" b="1" i="0" u="none" strike="noStrike" kern="1200" cap="none" spc="0" baseline="0">
              <a:solidFill>
                <a:srgbClr val="E46C0A"/>
              </a:solidFill>
              <a:uFillTx/>
              <a:latin typeface="Calibri"/>
            </a:endParaRPr>
          </a:p>
        </p:txBody>
      </p:sp>
      <p:sp>
        <p:nvSpPr>
          <p:cNvPr id="14" name="TextBox 17"/>
          <p:cNvSpPr txBox="1"/>
          <p:nvPr/>
        </p:nvSpPr>
        <p:spPr>
          <a:xfrm>
            <a:off x="7358085" y="4429134"/>
            <a:ext cx="928692" cy="92333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5400" b="1" i="0" u="none" strike="noStrike" kern="1200" cap="none" spc="0" baseline="0">
                <a:solidFill>
                  <a:srgbClr val="E46C0A"/>
                </a:solidFill>
                <a:uFillTx/>
                <a:latin typeface="Calibri"/>
              </a:rPr>
              <a:t>85</a:t>
            </a:r>
            <a:endParaRPr lang="en-US" sz="5400" b="1" i="0" u="none" strike="noStrike" kern="1200" cap="none" spc="0" baseline="0">
              <a:solidFill>
                <a:srgbClr val="E46C0A"/>
              </a:solidFill>
              <a:uFillTx/>
              <a:latin typeface="Calibri"/>
            </a:endParaRPr>
          </a:p>
        </p:txBody>
      </p:sp>
      <p:sp>
        <p:nvSpPr>
          <p:cNvPr id="15" name="TextBox 18"/>
          <p:cNvSpPr txBox="1"/>
          <p:nvPr/>
        </p:nvSpPr>
        <p:spPr>
          <a:xfrm>
            <a:off x="857222" y="2571740"/>
            <a:ext cx="997390" cy="707882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4000" b="1" i="0" u="none" strike="noStrike" kern="1200" cap="none" spc="0" baseline="0">
                <a:solidFill>
                  <a:srgbClr val="E46C0A"/>
                </a:solidFill>
                <a:uFillTx/>
                <a:latin typeface="Times New Roman" pitchFamily="18"/>
                <a:cs typeface="Times New Roman" pitchFamily="18"/>
              </a:rPr>
              <a:t>- 10</a:t>
            </a:r>
            <a:endParaRPr lang="en-US" sz="4000" b="1" i="0" u="none" strike="noStrike" kern="1200" cap="none" spc="0" baseline="0">
              <a:solidFill>
                <a:srgbClr val="E46C0A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6" name="TextBox 19"/>
          <p:cNvSpPr txBox="1"/>
          <p:nvPr/>
        </p:nvSpPr>
        <p:spPr>
          <a:xfrm>
            <a:off x="2428856" y="2571740"/>
            <a:ext cx="997390" cy="707882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4000" b="1" i="0" u="none" strike="noStrike" kern="1200" cap="none" spc="0" baseline="0">
                <a:solidFill>
                  <a:srgbClr val="E46C0A"/>
                </a:solidFill>
                <a:uFillTx/>
                <a:latin typeface="Times New Roman" pitchFamily="18"/>
                <a:cs typeface="Times New Roman" pitchFamily="18"/>
              </a:rPr>
              <a:t>- 10</a:t>
            </a:r>
            <a:endParaRPr lang="en-US" sz="4000" b="1" i="0" u="none" strike="noStrike" kern="1200" cap="none" spc="0" baseline="0">
              <a:solidFill>
                <a:srgbClr val="E46C0A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7" name="TextBox 20"/>
          <p:cNvSpPr txBox="1"/>
          <p:nvPr/>
        </p:nvSpPr>
        <p:spPr>
          <a:xfrm>
            <a:off x="3786182" y="2571740"/>
            <a:ext cx="997390" cy="707882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4000" b="1" i="0" u="none" strike="noStrike" kern="1200" cap="none" spc="0" baseline="0">
                <a:solidFill>
                  <a:srgbClr val="E46C0A"/>
                </a:solidFill>
                <a:uFillTx/>
                <a:latin typeface="Times New Roman" pitchFamily="18"/>
                <a:cs typeface="Times New Roman" pitchFamily="18"/>
              </a:rPr>
              <a:t>- 10</a:t>
            </a:r>
            <a:endParaRPr lang="en-US" sz="4000" b="1" i="0" u="none" strike="noStrike" kern="1200" cap="none" spc="0" baseline="0">
              <a:solidFill>
                <a:srgbClr val="E46C0A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8" name="TextBox 21"/>
          <p:cNvSpPr txBox="1"/>
          <p:nvPr/>
        </p:nvSpPr>
        <p:spPr>
          <a:xfrm>
            <a:off x="5214942" y="2571740"/>
            <a:ext cx="997390" cy="707882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4000" b="1" i="0" u="none" strike="noStrike" kern="1200" cap="none" spc="0" baseline="0">
                <a:solidFill>
                  <a:srgbClr val="E46C0A"/>
                </a:solidFill>
                <a:uFillTx/>
                <a:latin typeface="Times New Roman" pitchFamily="18"/>
                <a:cs typeface="Times New Roman" pitchFamily="18"/>
              </a:rPr>
              <a:t>- 10</a:t>
            </a:r>
            <a:endParaRPr lang="en-US" sz="4000" b="1" i="0" u="none" strike="noStrike" kern="1200" cap="none" spc="0" baseline="0">
              <a:solidFill>
                <a:srgbClr val="E46C0A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9" name="TextBox 22"/>
          <p:cNvSpPr txBox="1"/>
          <p:nvPr/>
        </p:nvSpPr>
        <p:spPr>
          <a:xfrm>
            <a:off x="6715143" y="2571740"/>
            <a:ext cx="997390" cy="707882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4000" b="1" i="0" u="none" strike="noStrike" kern="1200" cap="none" spc="0" baseline="0">
                <a:solidFill>
                  <a:srgbClr val="E46C0A"/>
                </a:solidFill>
                <a:uFillTx/>
                <a:latin typeface="Times New Roman" pitchFamily="18"/>
                <a:cs typeface="Times New Roman" pitchFamily="18"/>
              </a:rPr>
              <a:t>- 10</a:t>
            </a:r>
            <a:endParaRPr lang="en-US" sz="4000" b="1" i="0" u="none" strike="noStrike" kern="1200" cap="none" spc="0" baseline="0">
              <a:solidFill>
                <a:srgbClr val="E46C0A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20" name="TextBox 25"/>
          <p:cNvSpPr txBox="1"/>
          <p:nvPr/>
        </p:nvSpPr>
        <p:spPr>
          <a:xfrm>
            <a:off x="500030" y="5572143"/>
            <a:ext cx="3857652" cy="92333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5400" b="1" i="0" u="none" strike="noStrike" kern="1200" cap="none" spc="0" baseline="0">
                <a:solidFill>
                  <a:srgbClr val="E46C0A"/>
                </a:solidFill>
                <a:uFillTx/>
                <a:latin typeface="Times New Roman" pitchFamily="18"/>
                <a:cs typeface="Times New Roman" pitchFamily="18"/>
              </a:rPr>
              <a:t>85 – 50 = 35</a:t>
            </a:r>
            <a:endParaRPr lang="en-US" sz="5400" b="1" i="0" u="none" strike="noStrike" kern="1200" cap="none" spc="0" baseline="0">
              <a:solidFill>
                <a:srgbClr val="E46C0A"/>
              </a:solidFill>
              <a:uFillTx/>
              <a:latin typeface="Times New Roman" pitchFamily="18"/>
              <a:cs typeface="Times New Roman" pitchFamily="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7" y="642914"/>
            <a:ext cx="3714777" cy="923333"/>
          </a:xfrm>
          <a:prstGeom prst="rect">
            <a:avLst/>
          </a:prstGeom>
          <a:gradFill>
            <a:gsLst>
              <a:gs pos="0">
                <a:srgbClr val="BCBCBC"/>
              </a:gs>
              <a:gs pos="100000">
                <a:srgbClr val="D0D0D0"/>
              </a:gs>
            </a:gsLst>
            <a:lin ang="16200000"/>
          </a:gradFill>
          <a:ln w="38103">
            <a:solidFill>
              <a:srgbClr val="00B050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5400" b="1" i="0" u="none" strike="noStrike" kern="1200" cap="none" spc="0" baseline="0">
                <a:solidFill>
                  <a:srgbClr val="00B050"/>
                </a:solidFill>
                <a:uFillTx/>
                <a:latin typeface="Times New Roman" pitchFamily="18"/>
                <a:cs typeface="Times New Roman" pitchFamily="18"/>
              </a:rPr>
              <a:t>98 - 60 =  ?</a:t>
            </a:r>
            <a:endParaRPr lang="en-US" sz="5400" b="0" i="0" u="none" strike="noStrike" kern="1200" cap="none" spc="0" baseline="0">
              <a:solidFill>
                <a:srgbClr val="00B050"/>
              </a:solidFill>
              <a:uFillTx/>
              <a:latin typeface="Calibri"/>
            </a:endParaRPr>
          </a:p>
        </p:txBody>
      </p:sp>
      <p:cxnSp>
        <p:nvCxnSpPr>
          <p:cNvPr id="3" name="Straight Arrow Connector 3"/>
          <p:cNvCxnSpPr/>
          <p:nvPr/>
        </p:nvCxnSpPr>
        <p:spPr>
          <a:xfrm>
            <a:off x="0" y="4286259"/>
            <a:ext cx="8786844" cy="71433"/>
          </a:xfrm>
          <a:prstGeom prst="straightConnector1">
            <a:avLst/>
          </a:prstGeom>
          <a:noFill/>
          <a:ln w="38103">
            <a:solidFill>
              <a:srgbClr val="C0504D"/>
            </a:solidFill>
            <a:prstDash val="solid"/>
            <a:headEnd type="arrow"/>
            <a:tailEnd type="arrow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</p:cxnSp>
      <p:sp>
        <p:nvSpPr>
          <p:cNvPr id="4" name="Curved Down Arrow 10"/>
          <p:cNvSpPr/>
          <p:nvPr/>
        </p:nvSpPr>
        <p:spPr>
          <a:xfrm flipH="1">
            <a:off x="5643567" y="3571874"/>
            <a:ext cx="1500201" cy="714384"/>
          </a:xfrm>
          <a:custGeom>
            <a:avLst>
              <a:gd name="f12" fmla="val 25000"/>
              <a:gd name="f13" fmla="val 50000"/>
              <a:gd name="f14" fmla="val 25000"/>
            </a:avLst>
            <a:gdLst>
              <a:gd name="f3" fmla="val 10800000"/>
              <a:gd name="f4" fmla="val 5400000"/>
              <a:gd name="f5" fmla="val 16200000"/>
              <a:gd name="f6" fmla="val 180"/>
              <a:gd name="f7" fmla="val w"/>
              <a:gd name="f8" fmla="val h"/>
              <a:gd name="f9" fmla="val ss"/>
              <a:gd name="f10" fmla="val 0"/>
              <a:gd name="f11" fmla="*/ 5419351 1 1725033"/>
              <a:gd name="f12" fmla="val 25000"/>
              <a:gd name="f13" fmla="val 50000"/>
              <a:gd name="f14" fmla="val 25000"/>
              <a:gd name="f15" fmla="+- 0 0 -360"/>
              <a:gd name="f16" fmla="+- 0 0 -180"/>
              <a:gd name="f17" fmla="+- 0 0 -90"/>
              <a:gd name="f18" fmla="abs f7"/>
              <a:gd name="f19" fmla="abs f8"/>
              <a:gd name="f20" fmla="abs f9"/>
              <a:gd name="f21" fmla="val f10"/>
              <a:gd name="f22" fmla="val f13"/>
              <a:gd name="f23" fmla="val f12"/>
              <a:gd name="f24" fmla="*/ f15 f3 1"/>
              <a:gd name="f25" fmla="*/ f16 f3 1"/>
              <a:gd name="f26" fmla="*/ f17 f3 1"/>
              <a:gd name="f27" fmla="?: f18 f7 1"/>
              <a:gd name="f28" fmla="?: f19 f8 1"/>
              <a:gd name="f29" fmla="?: f20 f9 1"/>
              <a:gd name="f30" fmla="*/ f24 1 f6"/>
              <a:gd name="f31" fmla="*/ f25 1 f6"/>
              <a:gd name="f32" fmla="*/ f26 1 f6"/>
              <a:gd name="f33" fmla="*/ f27 1 21600"/>
              <a:gd name="f34" fmla="*/ f28 1 21600"/>
              <a:gd name="f35" fmla="*/ 21600 f27 1"/>
              <a:gd name="f36" fmla="*/ 21600 f28 1"/>
              <a:gd name="f37" fmla="+- f30 0 f4"/>
              <a:gd name="f38" fmla="+- f31 0 f4"/>
              <a:gd name="f39" fmla="+- f32 0 f4"/>
              <a:gd name="f40" fmla="min f34 f33"/>
              <a:gd name="f41" fmla="*/ f35 1 f29"/>
              <a:gd name="f42" fmla="*/ f36 1 f29"/>
              <a:gd name="f43" fmla="val f41"/>
              <a:gd name="f44" fmla="val f42"/>
              <a:gd name="f45" fmla="*/ f21 f40 1"/>
              <a:gd name="f46" fmla="+- f44 0 f21"/>
              <a:gd name="f47" fmla="+- f43 0 f21"/>
              <a:gd name="f48" fmla="*/ f43 f40 1"/>
              <a:gd name="f49" fmla="*/ f44 f40 1"/>
              <a:gd name="f50" fmla="*/ f47 1 2"/>
              <a:gd name="f51" fmla="min f47 f46"/>
              <a:gd name="f52" fmla="*/ f46 f46 1"/>
              <a:gd name="f53" fmla="*/ f46 f40 1"/>
              <a:gd name="f54" fmla="*/ f51 f23 1"/>
              <a:gd name="f55" fmla="*/ f51 f22 1"/>
              <a:gd name="f56" fmla="*/ f51 f14 1"/>
              <a:gd name="f57" fmla="*/ f54 1 100000"/>
              <a:gd name="f58" fmla="*/ f55 1 100000"/>
              <a:gd name="f59" fmla="*/ f56 1 100000"/>
              <a:gd name="f60" fmla="+- f57 f58 0"/>
              <a:gd name="f61" fmla="*/ f57 f57 1"/>
              <a:gd name="f62" fmla="*/ f59 f59 1"/>
              <a:gd name="f63" fmla="+- f58 0 f57"/>
              <a:gd name="f64" fmla="*/ f58 1 2"/>
              <a:gd name="f65" fmla="+- f44 0 f59"/>
              <a:gd name="f66" fmla="+- 0 0 f59"/>
              <a:gd name="f67" fmla="*/ f57 1 2"/>
              <a:gd name="f68" fmla="*/ f60 1 4"/>
              <a:gd name="f69" fmla="+- f52 0 f62"/>
              <a:gd name="f70" fmla="*/ f63 1 2"/>
              <a:gd name="f71" fmla="+- f43 0 f64"/>
              <a:gd name="f72" fmla="+- 0 0 f66"/>
              <a:gd name="f73" fmla="+- 0 0 f67"/>
              <a:gd name="f74" fmla="*/ f65 f40 1"/>
              <a:gd name="f75" fmla="*/ f67 f40 1"/>
              <a:gd name="f76" fmla="+- f50 0 f68"/>
              <a:gd name="f77" fmla="sqrt f69"/>
              <a:gd name="f78" fmla="+- 0 0 f73"/>
              <a:gd name="f79" fmla="*/ f71 f40 1"/>
              <a:gd name="f80" fmla="*/ f76 2 1"/>
              <a:gd name="f81" fmla="+- f76 f57 0"/>
              <a:gd name="f82" fmla="*/ f77 f76 1"/>
              <a:gd name="f83" fmla="*/ f76 f40 1"/>
              <a:gd name="f84" fmla="*/ f80 f80 1"/>
              <a:gd name="f85" fmla="*/ f82 1 f46"/>
              <a:gd name="f86" fmla="+- f76 f81 0"/>
              <a:gd name="f87" fmla="*/ f81 f40 1"/>
              <a:gd name="f88" fmla="+- f84 0 f61"/>
              <a:gd name="f89" fmla="+- f76 f85 0"/>
              <a:gd name="f90" fmla="+- f81 f85 0"/>
              <a:gd name="f91" fmla="+- 0 0 f85"/>
              <a:gd name="f92" fmla="*/ f86 1 2"/>
              <a:gd name="f93" fmla="sqrt f88"/>
              <a:gd name="f94" fmla="+- f89 0 f70"/>
              <a:gd name="f95" fmla="+- f90 f70 0"/>
              <a:gd name="f96" fmla="+- 0 0 f91"/>
              <a:gd name="f97" fmla="*/ f89 f40 1"/>
              <a:gd name="f98" fmla="*/ f92 f40 1"/>
              <a:gd name="f99" fmla="*/ f93 f46 1"/>
              <a:gd name="f100" fmla="at2 f72 f96"/>
              <a:gd name="f101" fmla="*/ f94 f40 1"/>
              <a:gd name="f102" fmla="*/ f95 f40 1"/>
              <a:gd name="f103" fmla="*/ f99 1 f80"/>
              <a:gd name="f104" fmla="+- f100 f4 0"/>
              <a:gd name="f105" fmla="*/ f104 f11 1"/>
              <a:gd name="f106" fmla="+- f44 0 f103"/>
              <a:gd name="f107" fmla="+- 0 0 f103"/>
              <a:gd name="f108" fmla="*/ f105 1 f3"/>
              <a:gd name="f109" fmla="+- 0 0 f107"/>
              <a:gd name="f110" fmla="*/ f106 f40 1"/>
              <a:gd name="f111" fmla="+- 0 0 f108"/>
              <a:gd name="f112" fmla="at2 f109 f78"/>
              <a:gd name="f113" fmla="val f111"/>
              <a:gd name="f114" fmla="+- f112 f4 0"/>
              <a:gd name="f115" fmla="+- 0 0 f113"/>
              <a:gd name="f116" fmla="*/ f114 f11 1"/>
              <a:gd name="f117" fmla="*/ f115 f3 1"/>
              <a:gd name="f118" fmla="*/ f116 1 f3"/>
              <a:gd name="f119" fmla="*/ f117 1 f11"/>
              <a:gd name="f120" fmla="+- 0 0 f118"/>
              <a:gd name="f121" fmla="+- f119 0 f4"/>
              <a:gd name="f122" fmla="val f120"/>
              <a:gd name="f123" fmla="+- 0 0 f121"/>
              <a:gd name="f124" fmla="+- 0 0 f122"/>
              <a:gd name="f125" fmla="+- f5 f121 0"/>
              <a:gd name="f126" fmla="*/ f124 f3 1"/>
              <a:gd name="f127" fmla="*/ f126 1 f11"/>
              <a:gd name="f128" fmla="+- f127 0 f4"/>
              <a:gd name="f129" fmla="+- f5 0 f128"/>
              <a:gd name="f130" fmla="+- f128 0 f4"/>
              <a:gd name="f131" fmla="+- f4 f128 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98" y="f45"/>
              </a:cxn>
              <a:cxn ang="f38">
                <a:pos x="f75" y="f49"/>
              </a:cxn>
              <a:cxn ang="f38">
                <a:pos x="f101" y="f74"/>
              </a:cxn>
              <a:cxn ang="f38">
                <a:pos x="f79" y="f49"/>
              </a:cxn>
              <a:cxn ang="f39">
                <a:pos x="f102" y="f74"/>
              </a:cxn>
            </a:cxnLst>
            <a:rect l="f45" t="f45" r="f48" b="f49"/>
            <a:pathLst>
              <a:path stroke="0">
                <a:moveTo>
                  <a:pt x="f79" y="f49"/>
                </a:moveTo>
                <a:lnTo>
                  <a:pt x="f101" y="f74"/>
                </a:lnTo>
                <a:lnTo>
                  <a:pt x="f97" y="f74"/>
                </a:lnTo>
                <a:arcTo wR="f83" hR="f53" stAng="f125" swAng="f123"/>
                <a:lnTo>
                  <a:pt x="f87" y="f45"/>
                </a:lnTo>
                <a:arcTo wR="f83" hR="f53" stAng="f5" swAng="f121"/>
                <a:lnTo>
                  <a:pt x="f102" y="f74"/>
                </a:lnTo>
                <a:close/>
              </a:path>
              <a:path stroke="0">
                <a:moveTo>
                  <a:pt x="f98" y="f110"/>
                </a:moveTo>
                <a:arcTo wR="f83" hR="f53" stAng="f129" swAng="f130"/>
                <a:lnTo>
                  <a:pt x="f45" y="f49"/>
                </a:lnTo>
                <a:arcTo wR="f83" hR="f53" stAng="f3" swAng="f131"/>
                <a:close/>
              </a:path>
              <a:path fill="none">
                <a:moveTo>
                  <a:pt x="f98" y="f110"/>
                </a:moveTo>
                <a:arcTo wR="f83" hR="f53" stAng="f129" swAng="f130"/>
                <a:lnTo>
                  <a:pt x="f45" y="f49"/>
                </a:lnTo>
                <a:arcTo wR="f83" hR="f53" stAng="f3" swAng="f4"/>
                <a:lnTo>
                  <a:pt x="f87" y="f45"/>
                </a:lnTo>
                <a:arcTo wR="f83" hR="f53" stAng="f5" swAng="f121"/>
                <a:lnTo>
                  <a:pt x="f102" y="f74"/>
                </a:lnTo>
                <a:lnTo>
                  <a:pt x="f79" y="f49"/>
                </a:lnTo>
                <a:lnTo>
                  <a:pt x="f101" y="f74"/>
                </a:lnTo>
                <a:lnTo>
                  <a:pt x="f97" y="f74"/>
                </a:lnTo>
                <a:arcTo wR="f83" hR="f53" stAng="f125" swAng="f123"/>
              </a:path>
            </a:pathLst>
          </a:custGeom>
          <a:solidFill>
            <a:srgbClr val="9BBB59"/>
          </a:solidFill>
          <a:ln w="25402">
            <a:solidFill>
              <a:srgbClr val="71893F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Curved Down Arrow 15"/>
          <p:cNvSpPr/>
          <p:nvPr/>
        </p:nvSpPr>
        <p:spPr>
          <a:xfrm flipH="1">
            <a:off x="7072326" y="3571874"/>
            <a:ext cx="1500201" cy="714384"/>
          </a:xfrm>
          <a:custGeom>
            <a:avLst>
              <a:gd name="f12" fmla="val 25000"/>
              <a:gd name="f13" fmla="val 50000"/>
              <a:gd name="f14" fmla="val 25000"/>
            </a:avLst>
            <a:gdLst>
              <a:gd name="f3" fmla="val 10800000"/>
              <a:gd name="f4" fmla="val 5400000"/>
              <a:gd name="f5" fmla="val 16200000"/>
              <a:gd name="f6" fmla="val 180"/>
              <a:gd name="f7" fmla="val w"/>
              <a:gd name="f8" fmla="val h"/>
              <a:gd name="f9" fmla="val ss"/>
              <a:gd name="f10" fmla="val 0"/>
              <a:gd name="f11" fmla="*/ 5419351 1 1725033"/>
              <a:gd name="f12" fmla="val 25000"/>
              <a:gd name="f13" fmla="val 50000"/>
              <a:gd name="f14" fmla="val 25000"/>
              <a:gd name="f15" fmla="+- 0 0 -360"/>
              <a:gd name="f16" fmla="+- 0 0 -180"/>
              <a:gd name="f17" fmla="+- 0 0 -90"/>
              <a:gd name="f18" fmla="abs f7"/>
              <a:gd name="f19" fmla="abs f8"/>
              <a:gd name="f20" fmla="abs f9"/>
              <a:gd name="f21" fmla="val f10"/>
              <a:gd name="f22" fmla="val f13"/>
              <a:gd name="f23" fmla="val f12"/>
              <a:gd name="f24" fmla="*/ f15 f3 1"/>
              <a:gd name="f25" fmla="*/ f16 f3 1"/>
              <a:gd name="f26" fmla="*/ f17 f3 1"/>
              <a:gd name="f27" fmla="?: f18 f7 1"/>
              <a:gd name="f28" fmla="?: f19 f8 1"/>
              <a:gd name="f29" fmla="?: f20 f9 1"/>
              <a:gd name="f30" fmla="*/ f24 1 f6"/>
              <a:gd name="f31" fmla="*/ f25 1 f6"/>
              <a:gd name="f32" fmla="*/ f26 1 f6"/>
              <a:gd name="f33" fmla="*/ f27 1 21600"/>
              <a:gd name="f34" fmla="*/ f28 1 21600"/>
              <a:gd name="f35" fmla="*/ 21600 f27 1"/>
              <a:gd name="f36" fmla="*/ 21600 f28 1"/>
              <a:gd name="f37" fmla="+- f30 0 f4"/>
              <a:gd name="f38" fmla="+- f31 0 f4"/>
              <a:gd name="f39" fmla="+- f32 0 f4"/>
              <a:gd name="f40" fmla="min f34 f33"/>
              <a:gd name="f41" fmla="*/ f35 1 f29"/>
              <a:gd name="f42" fmla="*/ f36 1 f29"/>
              <a:gd name="f43" fmla="val f41"/>
              <a:gd name="f44" fmla="val f42"/>
              <a:gd name="f45" fmla="*/ f21 f40 1"/>
              <a:gd name="f46" fmla="+- f44 0 f21"/>
              <a:gd name="f47" fmla="+- f43 0 f21"/>
              <a:gd name="f48" fmla="*/ f43 f40 1"/>
              <a:gd name="f49" fmla="*/ f44 f40 1"/>
              <a:gd name="f50" fmla="*/ f47 1 2"/>
              <a:gd name="f51" fmla="min f47 f46"/>
              <a:gd name="f52" fmla="*/ f46 f46 1"/>
              <a:gd name="f53" fmla="*/ f46 f40 1"/>
              <a:gd name="f54" fmla="*/ f51 f23 1"/>
              <a:gd name="f55" fmla="*/ f51 f22 1"/>
              <a:gd name="f56" fmla="*/ f51 f14 1"/>
              <a:gd name="f57" fmla="*/ f54 1 100000"/>
              <a:gd name="f58" fmla="*/ f55 1 100000"/>
              <a:gd name="f59" fmla="*/ f56 1 100000"/>
              <a:gd name="f60" fmla="+- f57 f58 0"/>
              <a:gd name="f61" fmla="*/ f57 f57 1"/>
              <a:gd name="f62" fmla="*/ f59 f59 1"/>
              <a:gd name="f63" fmla="+- f58 0 f57"/>
              <a:gd name="f64" fmla="*/ f58 1 2"/>
              <a:gd name="f65" fmla="+- f44 0 f59"/>
              <a:gd name="f66" fmla="+- 0 0 f59"/>
              <a:gd name="f67" fmla="*/ f57 1 2"/>
              <a:gd name="f68" fmla="*/ f60 1 4"/>
              <a:gd name="f69" fmla="+- f52 0 f62"/>
              <a:gd name="f70" fmla="*/ f63 1 2"/>
              <a:gd name="f71" fmla="+- f43 0 f64"/>
              <a:gd name="f72" fmla="+- 0 0 f66"/>
              <a:gd name="f73" fmla="+- 0 0 f67"/>
              <a:gd name="f74" fmla="*/ f65 f40 1"/>
              <a:gd name="f75" fmla="*/ f67 f40 1"/>
              <a:gd name="f76" fmla="+- f50 0 f68"/>
              <a:gd name="f77" fmla="sqrt f69"/>
              <a:gd name="f78" fmla="+- 0 0 f73"/>
              <a:gd name="f79" fmla="*/ f71 f40 1"/>
              <a:gd name="f80" fmla="*/ f76 2 1"/>
              <a:gd name="f81" fmla="+- f76 f57 0"/>
              <a:gd name="f82" fmla="*/ f77 f76 1"/>
              <a:gd name="f83" fmla="*/ f76 f40 1"/>
              <a:gd name="f84" fmla="*/ f80 f80 1"/>
              <a:gd name="f85" fmla="*/ f82 1 f46"/>
              <a:gd name="f86" fmla="+- f76 f81 0"/>
              <a:gd name="f87" fmla="*/ f81 f40 1"/>
              <a:gd name="f88" fmla="+- f84 0 f61"/>
              <a:gd name="f89" fmla="+- f76 f85 0"/>
              <a:gd name="f90" fmla="+- f81 f85 0"/>
              <a:gd name="f91" fmla="+- 0 0 f85"/>
              <a:gd name="f92" fmla="*/ f86 1 2"/>
              <a:gd name="f93" fmla="sqrt f88"/>
              <a:gd name="f94" fmla="+- f89 0 f70"/>
              <a:gd name="f95" fmla="+- f90 f70 0"/>
              <a:gd name="f96" fmla="+- 0 0 f91"/>
              <a:gd name="f97" fmla="*/ f89 f40 1"/>
              <a:gd name="f98" fmla="*/ f92 f40 1"/>
              <a:gd name="f99" fmla="*/ f93 f46 1"/>
              <a:gd name="f100" fmla="at2 f72 f96"/>
              <a:gd name="f101" fmla="*/ f94 f40 1"/>
              <a:gd name="f102" fmla="*/ f95 f40 1"/>
              <a:gd name="f103" fmla="*/ f99 1 f80"/>
              <a:gd name="f104" fmla="+- f100 f4 0"/>
              <a:gd name="f105" fmla="*/ f104 f11 1"/>
              <a:gd name="f106" fmla="+- f44 0 f103"/>
              <a:gd name="f107" fmla="+- 0 0 f103"/>
              <a:gd name="f108" fmla="*/ f105 1 f3"/>
              <a:gd name="f109" fmla="+- 0 0 f107"/>
              <a:gd name="f110" fmla="*/ f106 f40 1"/>
              <a:gd name="f111" fmla="+- 0 0 f108"/>
              <a:gd name="f112" fmla="at2 f109 f78"/>
              <a:gd name="f113" fmla="val f111"/>
              <a:gd name="f114" fmla="+- f112 f4 0"/>
              <a:gd name="f115" fmla="+- 0 0 f113"/>
              <a:gd name="f116" fmla="*/ f114 f11 1"/>
              <a:gd name="f117" fmla="*/ f115 f3 1"/>
              <a:gd name="f118" fmla="*/ f116 1 f3"/>
              <a:gd name="f119" fmla="*/ f117 1 f11"/>
              <a:gd name="f120" fmla="+- 0 0 f118"/>
              <a:gd name="f121" fmla="+- f119 0 f4"/>
              <a:gd name="f122" fmla="val f120"/>
              <a:gd name="f123" fmla="+- 0 0 f121"/>
              <a:gd name="f124" fmla="+- 0 0 f122"/>
              <a:gd name="f125" fmla="+- f5 f121 0"/>
              <a:gd name="f126" fmla="*/ f124 f3 1"/>
              <a:gd name="f127" fmla="*/ f126 1 f11"/>
              <a:gd name="f128" fmla="+- f127 0 f4"/>
              <a:gd name="f129" fmla="+- f5 0 f128"/>
              <a:gd name="f130" fmla="+- f128 0 f4"/>
              <a:gd name="f131" fmla="+- f4 f128 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98" y="f45"/>
              </a:cxn>
              <a:cxn ang="f38">
                <a:pos x="f75" y="f49"/>
              </a:cxn>
              <a:cxn ang="f38">
                <a:pos x="f101" y="f74"/>
              </a:cxn>
              <a:cxn ang="f38">
                <a:pos x="f79" y="f49"/>
              </a:cxn>
              <a:cxn ang="f39">
                <a:pos x="f102" y="f74"/>
              </a:cxn>
            </a:cxnLst>
            <a:rect l="f45" t="f45" r="f48" b="f49"/>
            <a:pathLst>
              <a:path stroke="0">
                <a:moveTo>
                  <a:pt x="f79" y="f49"/>
                </a:moveTo>
                <a:lnTo>
                  <a:pt x="f101" y="f74"/>
                </a:lnTo>
                <a:lnTo>
                  <a:pt x="f97" y="f74"/>
                </a:lnTo>
                <a:arcTo wR="f83" hR="f53" stAng="f125" swAng="f123"/>
                <a:lnTo>
                  <a:pt x="f87" y="f45"/>
                </a:lnTo>
                <a:arcTo wR="f83" hR="f53" stAng="f5" swAng="f121"/>
                <a:lnTo>
                  <a:pt x="f102" y="f74"/>
                </a:lnTo>
                <a:close/>
              </a:path>
              <a:path stroke="0">
                <a:moveTo>
                  <a:pt x="f98" y="f110"/>
                </a:moveTo>
                <a:arcTo wR="f83" hR="f53" stAng="f129" swAng="f130"/>
                <a:lnTo>
                  <a:pt x="f45" y="f49"/>
                </a:lnTo>
                <a:arcTo wR="f83" hR="f53" stAng="f3" swAng="f131"/>
                <a:close/>
              </a:path>
              <a:path fill="none">
                <a:moveTo>
                  <a:pt x="f98" y="f110"/>
                </a:moveTo>
                <a:arcTo wR="f83" hR="f53" stAng="f129" swAng="f130"/>
                <a:lnTo>
                  <a:pt x="f45" y="f49"/>
                </a:lnTo>
                <a:arcTo wR="f83" hR="f53" stAng="f3" swAng="f4"/>
                <a:lnTo>
                  <a:pt x="f87" y="f45"/>
                </a:lnTo>
                <a:arcTo wR="f83" hR="f53" stAng="f5" swAng="f121"/>
                <a:lnTo>
                  <a:pt x="f102" y="f74"/>
                </a:lnTo>
                <a:lnTo>
                  <a:pt x="f79" y="f49"/>
                </a:lnTo>
                <a:lnTo>
                  <a:pt x="f101" y="f74"/>
                </a:lnTo>
                <a:lnTo>
                  <a:pt x="f97" y="f74"/>
                </a:lnTo>
                <a:arcTo wR="f83" hR="f53" stAng="f125" swAng="f123"/>
              </a:path>
            </a:pathLst>
          </a:custGeom>
          <a:solidFill>
            <a:srgbClr val="9BBB59"/>
          </a:solidFill>
          <a:ln w="25402">
            <a:solidFill>
              <a:srgbClr val="71893F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Curved Down Arrow 16"/>
          <p:cNvSpPr/>
          <p:nvPr/>
        </p:nvSpPr>
        <p:spPr>
          <a:xfrm flipH="1">
            <a:off x="4214807" y="3571874"/>
            <a:ext cx="1500201" cy="714384"/>
          </a:xfrm>
          <a:custGeom>
            <a:avLst>
              <a:gd name="f12" fmla="val 25000"/>
              <a:gd name="f13" fmla="val 50000"/>
              <a:gd name="f14" fmla="val 25000"/>
            </a:avLst>
            <a:gdLst>
              <a:gd name="f3" fmla="val 10800000"/>
              <a:gd name="f4" fmla="val 5400000"/>
              <a:gd name="f5" fmla="val 16200000"/>
              <a:gd name="f6" fmla="val 180"/>
              <a:gd name="f7" fmla="val w"/>
              <a:gd name="f8" fmla="val h"/>
              <a:gd name="f9" fmla="val ss"/>
              <a:gd name="f10" fmla="val 0"/>
              <a:gd name="f11" fmla="*/ 5419351 1 1725033"/>
              <a:gd name="f12" fmla="val 25000"/>
              <a:gd name="f13" fmla="val 50000"/>
              <a:gd name="f14" fmla="val 25000"/>
              <a:gd name="f15" fmla="+- 0 0 -360"/>
              <a:gd name="f16" fmla="+- 0 0 -180"/>
              <a:gd name="f17" fmla="+- 0 0 -90"/>
              <a:gd name="f18" fmla="abs f7"/>
              <a:gd name="f19" fmla="abs f8"/>
              <a:gd name="f20" fmla="abs f9"/>
              <a:gd name="f21" fmla="val f10"/>
              <a:gd name="f22" fmla="val f13"/>
              <a:gd name="f23" fmla="val f12"/>
              <a:gd name="f24" fmla="*/ f15 f3 1"/>
              <a:gd name="f25" fmla="*/ f16 f3 1"/>
              <a:gd name="f26" fmla="*/ f17 f3 1"/>
              <a:gd name="f27" fmla="?: f18 f7 1"/>
              <a:gd name="f28" fmla="?: f19 f8 1"/>
              <a:gd name="f29" fmla="?: f20 f9 1"/>
              <a:gd name="f30" fmla="*/ f24 1 f6"/>
              <a:gd name="f31" fmla="*/ f25 1 f6"/>
              <a:gd name="f32" fmla="*/ f26 1 f6"/>
              <a:gd name="f33" fmla="*/ f27 1 21600"/>
              <a:gd name="f34" fmla="*/ f28 1 21600"/>
              <a:gd name="f35" fmla="*/ 21600 f27 1"/>
              <a:gd name="f36" fmla="*/ 21600 f28 1"/>
              <a:gd name="f37" fmla="+- f30 0 f4"/>
              <a:gd name="f38" fmla="+- f31 0 f4"/>
              <a:gd name="f39" fmla="+- f32 0 f4"/>
              <a:gd name="f40" fmla="min f34 f33"/>
              <a:gd name="f41" fmla="*/ f35 1 f29"/>
              <a:gd name="f42" fmla="*/ f36 1 f29"/>
              <a:gd name="f43" fmla="val f41"/>
              <a:gd name="f44" fmla="val f42"/>
              <a:gd name="f45" fmla="*/ f21 f40 1"/>
              <a:gd name="f46" fmla="+- f44 0 f21"/>
              <a:gd name="f47" fmla="+- f43 0 f21"/>
              <a:gd name="f48" fmla="*/ f43 f40 1"/>
              <a:gd name="f49" fmla="*/ f44 f40 1"/>
              <a:gd name="f50" fmla="*/ f47 1 2"/>
              <a:gd name="f51" fmla="min f47 f46"/>
              <a:gd name="f52" fmla="*/ f46 f46 1"/>
              <a:gd name="f53" fmla="*/ f46 f40 1"/>
              <a:gd name="f54" fmla="*/ f51 f23 1"/>
              <a:gd name="f55" fmla="*/ f51 f22 1"/>
              <a:gd name="f56" fmla="*/ f51 f14 1"/>
              <a:gd name="f57" fmla="*/ f54 1 100000"/>
              <a:gd name="f58" fmla="*/ f55 1 100000"/>
              <a:gd name="f59" fmla="*/ f56 1 100000"/>
              <a:gd name="f60" fmla="+- f57 f58 0"/>
              <a:gd name="f61" fmla="*/ f57 f57 1"/>
              <a:gd name="f62" fmla="*/ f59 f59 1"/>
              <a:gd name="f63" fmla="+- f58 0 f57"/>
              <a:gd name="f64" fmla="*/ f58 1 2"/>
              <a:gd name="f65" fmla="+- f44 0 f59"/>
              <a:gd name="f66" fmla="+- 0 0 f59"/>
              <a:gd name="f67" fmla="*/ f57 1 2"/>
              <a:gd name="f68" fmla="*/ f60 1 4"/>
              <a:gd name="f69" fmla="+- f52 0 f62"/>
              <a:gd name="f70" fmla="*/ f63 1 2"/>
              <a:gd name="f71" fmla="+- f43 0 f64"/>
              <a:gd name="f72" fmla="+- 0 0 f66"/>
              <a:gd name="f73" fmla="+- 0 0 f67"/>
              <a:gd name="f74" fmla="*/ f65 f40 1"/>
              <a:gd name="f75" fmla="*/ f67 f40 1"/>
              <a:gd name="f76" fmla="+- f50 0 f68"/>
              <a:gd name="f77" fmla="sqrt f69"/>
              <a:gd name="f78" fmla="+- 0 0 f73"/>
              <a:gd name="f79" fmla="*/ f71 f40 1"/>
              <a:gd name="f80" fmla="*/ f76 2 1"/>
              <a:gd name="f81" fmla="+- f76 f57 0"/>
              <a:gd name="f82" fmla="*/ f77 f76 1"/>
              <a:gd name="f83" fmla="*/ f76 f40 1"/>
              <a:gd name="f84" fmla="*/ f80 f80 1"/>
              <a:gd name="f85" fmla="*/ f82 1 f46"/>
              <a:gd name="f86" fmla="+- f76 f81 0"/>
              <a:gd name="f87" fmla="*/ f81 f40 1"/>
              <a:gd name="f88" fmla="+- f84 0 f61"/>
              <a:gd name="f89" fmla="+- f76 f85 0"/>
              <a:gd name="f90" fmla="+- f81 f85 0"/>
              <a:gd name="f91" fmla="+- 0 0 f85"/>
              <a:gd name="f92" fmla="*/ f86 1 2"/>
              <a:gd name="f93" fmla="sqrt f88"/>
              <a:gd name="f94" fmla="+- f89 0 f70"/>
              <a:gd name="f95" fmla="+- f90 f70 0"/>
              <a:gd name="f96" fmla="+- 0 0 f91"/>
              <a:gd name="f97" fmla="*/ f89 f40 1"/>
              <a:gd name="f98" fmla="*/ f92 f40 1"/>
              <a:gd name="f99" fmla="*/ f93 f46 1"/>
              <a:gd name="f100" fmla="at2 f72 f96"/>
              <a:gd name="f101" fmla="*/ f94 f40 1"/>
              <a:gd name="f102" fmla="*/ f95 f40 1"/>
              <a:gd name="f103" fmla="*/ f99 1 f80"/>
              <a:gd name="f104" fmla="+- f100 f4 0"/>
              <a:gd name="f105" fmla="*/ f104 f11 1"/>
              <a:gd name="f106" fmla="+- f44 0 f103"/>
              <a:gd name="f107" fmla="+- 0 0 f103"/>
              <a:gd name="f108" fmla="*/ f105 1 f3"/>
              <a:gd name="f109" fmla="+- 0 0 f107"/>
              <a:gd name="f110" fmla="*/ f106 f40 1"/>
              <a:gd name="f111" fmla="+- 0 0 f108"/>
              <a:gd name="f112" fmla="at2 f109 f78"/>
              <a:gd name="f113" fmla="val f111"/>
              <a:gd name="f114" fmla="+- f112 f4 0"/>
              <a:gd name="f115" fmla="+- 0 0 f113"/>
              <a:gd name="f116" fmla="*/ f114 f11 1"/>
              <a:gd name="f117" fmla="*/ f115 f3 1"/>
              <a:gd name="f118" fmla="*/ f116 1 f3"/>
              <a:gd name="f119" fmla="*/ f117 1 f11"/>
              <a:gd name="f120" fmla="+- 0 0 f118"/>
              <a:gd name="f121" fmla="+- f119 0 f4"/>
              <a:gd name="f122" fmla="val f120"/>
              <a:gd name="f123" fmla="+- 0 0 f121"/>
              <a:gd name="f124" fmla="+- 0 0 f122"/>
              <a:gd name="f125" fmla="+- f5 f121 0"/>
              <a:gd name="f126" fmla="*/ f124 f3 1"/>
              <a:gd name="f127" fmla="*/ f126 1 f11"/>
              <a:gd name="f128" fmla="+- f127 0 f4"/>
              <a:gd name="f129" fmla="+- f5 0 f128"/>
              <a:gd name="f130" fmla="+- f128 0 f4"/>
              <a:gd name="f131" fmla="+- f4 f128 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98" y="f45"/>
              </a:cxn>
              <a:cxn ang="f38">
                <a:pos x="f75" y="f49"/>
              </a:cxn>
              <a:cxn ang="f38">
                <a:pos x="f101" y="f74"/>
              </a:cxn>
              <a:cxn ang="f38">
                <a:pos x="f79" y="f49"/>
              </a:cxn>
              <a:cxn ang="f39">
                <a:pos x="f102" y="f74"/>
              </a:cxn>
            </a:cxnLst>
            <a:rect l="f45" t="f45" r="f48" b="f49"/>
            <a:pathLst>
              <a:path stroke="0">
                <a:moveTo>
                  <a:pt x="f79" y="f49"/>
                </a:moveTo>
                <a:lnTo>
                  <a:pt x="f101" y="f74"/>
                </a:lnTo>
                <a:lnTo>
                  <a:pt x="f97" y="f74"/>
                </a:lnTo>
                <a:arcTo wR="f83" hR="f53" stAng="f125" swAng="f123"/>
                <a:lnTo>
                  <a:pt x="f87" y="f45"/>
                </a:lnTo>
                <a:arcTo wR="f83" hR="f53" stAng="f5" swAng="f121"/>
                <a:lnTo>
                  <a:pt x="f102" y="f74"/>
                </a:lnTo>
                <a:close/>
              </a:path>
              <a:path stroke="0">
                <a:moveTo>
                  <a:pt x="f98" y="f110"/>
                </a:moveTo>
                <a:arcTo wR="f83" hR="f53" stAng="f129" swAng="f130"/>
                <a:lnTo>
                  <a:pt x="f45" y="f49"/>
                </a:lnTo>
                <a:arcTo wR="f83" hR="f53" stAng="f3" swAng="f131"/>
                <a:close/>
              </a:path>
              <a:path fill="none">
                <a:moveTo>
                  <a:pt x="f98" y="f110"/>
                </a:moveTo>
                <a:arcTo wR="f83" hR="f53" stAng="f129" swAng="f130"/>
                <a:lnTo>
                  <a:pt x="f45" y="f49"/>
                </a:lnTo>
                <a:arcTo wR="f83" hR="f53" stAng="f3" swAng="f4"/>
                <a:lnTo>
                  <a:pt x="f87" y="f45"/>
                </a:lnTo>
                <a:arcTo wR="f83" hR="f53" stAng="f5" swAng="f121"/>
                <a:lnTo>
                  <a:pt x="f102" y="f74"/>
                </a:lnTo>
                <a:lnTo>
                  <a:pt x="f79" y="f49"/>
                </a:lnTo>
                <a:lnTo>
                  <a:pt x="f101" y="f74"/>
                </a:lnTo>
                <a:lnTo>
                  <a:pt x="f97" y="f74"/>
                </a:lnTo>
                <a:arcTo wR="f83" hR="f53" stAng="f125" swAng="f123"/>
              </a:path>
            </a:pathLst>
          </a:custGeom>
          <a:solidFill>
            <a:srgbClr val="9BBB59"/>
          </a:solidFill>
          <a:ln w="25402">
            <a:solidFill>
              <a:srgbClr val="71893F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Curved Down Arrow 17"/>
          <p:cNvSpPr/>
          <p:nvPr/>
        </p:nvSpPr>
        <p:spPr>
          <a:xfrm flipH="1">
            <a:off x="2786048" y="3571874"/>
            <a:ext cx="1500201" cy="714384"/>
          </a:xfrm>
          <a:custGeom>
            <a:avLst>
              <a:gd name="f12" fmla="val 25000"/>
              <a:gd name="f13" fmla="val 50000"/>
              <a:gd name="f14" fmla="val 25000"/>
            </a:avLst>
            <a:gdLst>
              <a:gd name="f3" fmla="val 10800000"/>
              <a:gd name="f4" fmla="val 5400000"/>
              <a:gd name="f5" fmla="val 16200000"/>
              <a:gd name="f6" fmla="val 180"/>
              <a:gd name="f7" fmla="val w"/>
              <a:gd name="f8" fmla="val h"/>
              <a:gd name="f9" fmla="val ss"/>
              <a:gd name="f10" fmla="val 0"/>
              <a:gd name="f11" fmla="*/ 5419351 1 1725033"/>
              <a:gd name="f12" fmla="val 25000"/>
              <a:gd name="f13" fmla="val 50000"/>
              <a:gd name="f14" fmla="val 25000"/>
              <a:gd name="f15" fmla="+- 0 0 -360"/>
              <a:gd name="f16" fmla="+- 0 0 -180"/>
              <a:gd name="f17" fmla="+- 0 0 -90"/>
              <a:gd name="f18" fmla="abs f7"/>
              <a:gd name="f19" fmla="abs f8"/>
              <a:gd name="f20" fmla="abs f9"/>
              <a:gd name="f21" fmla="val f10"/>
              <a:gd name="f22" fmla="val f13"/>
              <a:gd name="f23" fmla="val f12"/>
              <a:gd name="f24" fmla="*/ f15 f3 1"/>
              <a:gd name="f25" fmla="*/ f16 f3 1"/>
              <a:gd name="f26" fmla="*/ f17 f3 1"/>
              <a:gd name="f27" fmla="?: f18 f7 1"/>
              <a:gd name="f28" fmla="?: f19 f8 1"/>
              <a:gd name="f29" fmla="?: f20 f9 1"/>
              <a:gd name="f30" fmla="*/ f24 1 f6"/>
              <a:gd name="f31" fmla="*/ f25 1 f6"/>
              <a:gd name="f32" fmla="*/ f26 1 f6"/>
              <a:gd name="f33" fmla="*/ f27 1 21600"/>
              <a:gd name="f34" fmla="*/ f28 1 21600"/>
              <a:gd name="f35" fmla="*/ 21600 f27 1"/>
              <a:gd name="f36" fmla="*/ 21600 f28 1"/>
              <a:gd name="f37" fmla="+- f30 0 f4"/>
              <a:gd name="f38" fmla="+- f31 0 f4"/>
              <a:gd name="f39" fmla="+- f32 0 f4"/>
              <a:gd name="f40" fmla="min f34 f33"/>
              <a:gd name="f41" fmla="*/ f35 1 f29"/>
              <a:gd name="f42" fmla="*/ f36 1 f29"/>
              <a:gd name="f43" fmla="val f41"/>
              <a:gd name="f44" fmla="val f42"/>
              <a:gd name="f45" fmla="*/ f21 f40 1"/>
              <a:gd name="f46" fmla="+- f44 0 f21"/>
              <a:gd name="f47" fmla="+- f43 0 f21"/>
              <a:gd name="f48" fmla="*/ f43 f40 1"/>
              <a:gd name="f49" fmla="*/ f44 f40 1"/>
              <a:gd name="f50" fmla="*/ f47 1 2"/>
              <a:gd name="f51" fmla="min f47 f46"/>
              <a:gd name="f52" fmla="*/ f46 f46 1"/>
              <a:gd name="f53" fmla="*/ f46 f40 1"/>
              <a:gd name="f54" fmla="*/ f51 f23 1"/>
              <a:gd name="f55" fmla="*/ f51 f22 1"/>
              <a:gd name="f56" fmla="*/ f51 f14 1"/>
              <a:gd name="f57" fmla="*/ f54 1 100000"/>
              <a:gd name="f58" fmla="*/ f55 1 100000"/>
              <a:gd name="f59" fmla="*/ f56 1 100000"/>
              <a:gd name="f60" fmla="+- f57 f58 0"/>
              <a:gd name="f61" fmla="*/ f57 f57 1"/>
              <a:gd name="f62" fmla="*/ f59 f59 1"/>
              <a:gd name="f63" fmla="+- f58 0 f57"/>
              <a:gd name="f64" fmla="*/ f58 1 2"/>
              <a:gd name="f65" fmla="+- f44 0 f59"/>
              <a:gd name="f66" fmla="+- 0 0 f59"/>
              <a:gd name="f67" fmla="*/ f57 1 2"/>
              <a:gd name="f68" fmla="*/ f60 1 4"/>
              <a:gd name="f69" fmla="+- f52 0 f62"/>
              <a:gd name="f70" fmla="*/ f63 1 2"/>
              <a:gd name="f71" fmla="+- f43 0 f64"/>
              <a:gd name="f72" fmla="+- 0 0 f66"/>
              <a:gd name="f73" fmla="+- 0 0 f67"/>
              <a:gd name="f74" fmla="*/ f65 f40 1"/>
              <a:gd name="f75" fmla="*/ f67 f40 1"/>
              <a:gd name="f76" fmla="+- f50 0 f68"/>
              <a:gd name="f77" fmla="sqrt f69"/>
              <a:gd name="f78" fmla="+- 0 0 f73"/>
              <a:gd name="f79" fmla="*/ f71 f40 1"/>
              <a:gd name="f80" fmla="*/ f76 2 1"/>
              <a:gd name="f81" fmla="+- f76 f57 0"/>
              <a:gd name="f82" fmla="*/ f77 f76 1"/>
              <a:gd name="f83" fmla="*/ f76 f40 1"/>
              <a:gd name="f84" fmla="*/ f80 f80 1"/>
              <a:gd name="f85" fmla="*/ f82 1 f46"/>
              <a:gd name="f86" fmla="+- f76 f81 0"/>
              <a:gd name="f87" fmla="*/ f81 f40 1"/>
              <a:gd name="f88" fmla="+- f84 0 f61"/>
              <a:gd name="f89" fmla="+- f76 f85 0"/>
              <a:gd name="f90" fmla="+- f81 f85 0"/>
              <a:gd name="f91" fmla="+- 0 0 f85"/>
              <a:gd name="f92" fmla="*/ f86 1 2"/>
              <a:gd name="f93" fmla="sqrt f88"/>
              <a:gd name="f94" fmla="+- f89 0 f70"/>
              <a:gd name="f95" fmla="+- f90 f70 0"/>
              <a:gd name="f96" fmla="+- 0 0 f91"/>
              <a:gd name="f97" fmla="*/ f89 f40 1"/>
              <a:gd name="f98" fmla="*/ f92 f40 1"/>
              <a:gd name="f99" fmla="*/ f93 f46 1"/>
              <a:gd name="f100" fmla="at2 f72 f96"/>
              <a:gd name="f101" fmla="*/ f94 f40 1"/>
              <a:gd name="f102" fmla="*/ f95 f40 1"/>
              <a:gd name="f103" fmla="*/ f99 1 f80"/>
              <a:gd name="f104" fmla="+- f100 f4 0"/>
              <a:gd name="f105" fmla="*/ f104 f11 1"/>
              <a:gd name="f106" fmla="+- f44 0 f103"/>
              <a:gd name="f107" fmla="+- 0 0 f103"/>
              <a:gd name="f108" fmla="*/ f105 1 f3"/>
              <a:gd name="f109" fmla="+- 0 0 f107"/>
              <a:gd name="f110" fmla="*/ f106 f40 1"/>
              <a:gd name="f111" fmla="+- 0 0 f108"/>
              <a:gd name="f112" fmla="at2 f109 f78"/>
              <a:gd name="f113" fmla="val f111"/>
              <a:gd name="f114" fmla="+- f112 f4 0"/>
              <a:gd name="f115" fmla="+- 0 0 f113"/>
              <a:gd name="f116" fmla="*/ f114 f11 1"/>
              <a:gd name="f117" fmla="*/ f115 f3 1"/>
              <a:gd name="f118" fmla="*/ f116 1 f3"/>
              <a:gd name="f119" fmla="*/ f117 1 f11"/>
              <a:gd name="f120" fmla="+- 0 0 f118"/>
              <a:gd name="f121" fmla="+- f119 0 f4"/>
              <a:gd name="f122" fmla="val f120"/>
              <a:gd name="f123" fmla="+- 0 0 f121"/>
              <a:gd name="f124" fmla="+- 0 0 f122"/>
              <a:gd name="f125" fmla="+- f5 f121 0"/>
              <a:gd name="f126" fmla="*/ f124 f3 1"/>
              <a:gd name="f127" fmla="*/ f126 1 f11"/>
              <a:gd name="f128" fmla="+- f127 0 f4"/>
              <a:gd name="f129" fmla="+- f5 0 f128"/>
              <a:gd name="f130" fmla="+- f128 0 f4"/>
              <a:gd name="f131" fmla="+- f4 f128 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98" y="f45"/>
              </a:cxn>
              <a:cxn ang="f38">
                <a:pos x="f75" y="f49"/>
              </a:cxn>
              <a:cxn ang="f38">
                <a:pos x="f101" y="f74"/>
              </a:cxn>
              <a:cxn ang="f38">
                <a:pos x="f79" y="f49"/>
              </a:cxn>
              <a:cxn ang="f39">
                <a:pos x="f102" y="f74"/>
              </a:cxn>
            </a:cxnLst>
            <a:rect l="f45" t="f45" r="f48" b="f49"/>
            <a:pathLst>
              <a:path stroke="0">
                <a:moveTo>
                  <a:pt x="f79" y="f49"/>
                </a:moveTo>
                <a:lnTo>
                  <a:pt x="f101" y="f74"/>
                </a:lnTo>
                <a:lnTo>
                  <a:pt x="f97" y="f74"/>
                </a:lnTo>
                <a:arcTo wR="f83" hR="f53" stAng="f125" swAng="f123"/>
                <a:lnTo>
                  <a:pt x="f87" y="f45"/>
                </a:lnTo>
                <a:arcTo wR="f83" hR="f53" stAng="f5" swAng="f121"/>
                <a:lnTo>
                  <a:pt x="f102" y="f74"/>
                </a:lnTo>
                <a:close/>
              </a:path>
              <a:path stroke="0">
                <a:moveTo>
                  <a:pt x="f98" y="f110"/>
                </a:moveTo>
                <a:arcTo wR="f83" hR="f53" stAng="f129" swAng="f130"/>
                <a:lnTo>
                  <a:pt x="f45" y="f49"/>
                </a:lnTo>
                <a:arcTo wR="f83" hR="f53" stAng="f3" swAng="f131"/>
                <a:close/>
              </a:path>
              <a:path fill="none">
                <a:moveTo>
                  <a:pt x="f98" y="f110"/>
                </a:moveTo>
                <a:arcTo wR="f83" hR="f53" stAng="f129" swAng="f130"/>
                <a:lnTo>
                  <a:pt x="f45" y="f49"/>
                </a:lnTo>
                <a:arcTo wR="f83" hR="f53" stAng="f3" swAng="f4"/>
                <a:lnTo>
                  <a:pt x="f87" y="f45"/>
                </a:lnTo>
                <a:arcTo wR="f83" hR="f53" stAng="f5" swAng="f121"/>
                <a:lnTo>
                  <a:pt x="f102" y="f74"/>
                </a:lnTo>
                <a:lnTo>
                  <a:pt x="f79" y="f49"/>
                </a:lnTo>
                <a:lnTo>
                  <a:pt x="f101" y="f74"/>
                </a:lnTo>
                <a:lnTo>
                  <a:pt x="f97" y="f74"/>
                </a:lnTo>
                <a:arcTo wR="f83" hR="f53" stAng="f125" swAng="f123"/>
              </a:path>
            </a:pathLst>
          </a:custGeom>
          <a:solidFill>
            <a:srgbClr val="9BBB59"/>
          </a:solidFill>
          <a:ln w="25402">
            <a:solidFill>
              <a:srgbClr val="71893F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Curved Down Arrow 18"/>
          <p:cNvSpPr/>
          <p:nvPr/>
        </p:nvSpPr>
        <p:spPr>
          <a:xfrm flipH="1">
            <a:off x="1357289" y="3571874"/>
            <a:ext cx="1500201" cy="714384"/>
          </a:xfrm>
          <a:custGeom>
            <a:avLst>
              <a:gd name="f12" fmla="val 25000"/>
              <a:gd name="f13" fmla="val 50000"/>
              <a:gd name="f14" fmla="val 25000"/>
            </a:avLst>
            <a:gdLst>
              <a:gd name="f3" fmla="val 10800000"/>
              <a:gd name="f4" fmla="val 5400000"/>
              <a:gd name="f5" fmla="val 16200000"/>
              <a:gd name="f6" fmla="val 180"/>
              <a:gd name="f7" fmla="val w"/>
              <a:gd name="f8" fmla="val h"/>
              <a:gd name="f9" fmla="val ss"/>
              <a:gd name="f10" fmla="val 0"/>
              <a:gd name="f11" fmla="*/ 5419351 1 1725033"/>
              <a:gd name="f12" fmla="val 25000"/>
              <a:gd name="f13" fmla="val 50000"/>
              <a:gd name="f14" fmla="val 25000"/>
              <a:gd name="f15" fmla="+- 0 0 -360"/>
              <a:gd name="f16" fmla="+- 0 0 -180"/>
              <a:gd name="f17" fmla="+- 0 0 -90"/>
              <a:gd name="f18" fmla="abs f7"/>
              <a:gd name="f19" fmla="abs f8"/>
              <a:gd name="f20" fmla="abs f9"/>
              <a:gd name="f21" fmla="val f10"/>
              <a:gd name="f22" fmla="val f13"/>
              <a:gd name="f23" fmla="val f12"/>
              <a:gd name="f24" fmla="*/ f15 f3 1"/>
              <a:gd name="f25" fmla="*/ f16 f3 1"/>
              <a:gd name="f26" fmla="*/ f17 f3 1"/>
              <a:gd name="f27" fmla="?: f18 f7 1"/>
              <a:gd name="f28" fmla="?: f19 f8 1"/>
              <a:gd name="f29" fmla="?: f20 f9 1"/>
              <a:gd name="f30" fmla="*/ f24 1 f6"/>
              <a:gd name="f31" fmla="*/ f25 1 f6"/>
              <a:gd name="f32" fmla="*/ f26 1 f6"/>
              <a:gd name="f33" fmla="*/ f27 1 21600"/>
              <a:gd name="f34" fmla="*/ f28 1 21600"/>
              <a:gd name="f35" fmla="*/ 21600 f27 1"/>
              <a:gd name="f36" fmla="*/ 21600 f28 1"/>
              <a:gd name="f37" fmla="+- f30 0 f4"/>
              <a:gd name="f38" fmla="+- f31 0 f4"/>
              <a:gd name="f39" fmla="+- f32 0 f4"/>
              <a:gd name="f40" fmla="min f34 f33"/>
              <a:gd name="f41" fmla="*/ f35 1 f29"/>
              <a:gd name="f42" fmla="*/ f36 1 f29"/>
              <a:gd name="f43" fmla="val f41"/>
              <a:gd name="f44" fmla="val f42"/>
              <a:gd name="f45" fmla="*/ f21 f40 1"/>
              <a:gd name="f46" fmla="+- f44 0 f21"/>
              <a:gd name="f47" fmla="+- f43 0 f21"/>
              <a:gd name="f48" fmla="*/ f43 f40 1"/>
              <a:gd name="f49" fmla="*/ f44 f40 1"/>
              <a:gd name="f50" fmla="*/ f47 1 2"/>
              <a:gd name="f51" fmla="min f47 f46"/>
              <a:gd name="f52" fmla="*/ f46 f46 1"/>
              <a:gd name="f53" fmla="*/ f46 f40 1"/>
              <a:gd name="f54" fmla="*/ f51 f23 1"/>
              <a:gd name="f55" fmla="*/ f51 f22 1"/>
              <a:gd name="f56" fmla="*/ f51 f14 1"/>
              <a:gd name="f57" fmla="*/ f54 1 100000"/>
              <a:gd name="f58" fmla="*/ f55 1 100000"/>
              <a:gd name="f59" fmla="*/ f56 1 100000"/>
              <a:gd name="f60" fmla="+- f57 f58 0"/>
              <a:gd name="f61" fmla="*/ f57 f57 1"/>
              <a:gd name="f62" fmla="*/ f59 f59 1"/>
              <a:gd name="f63" fmla="+- f58 0 f57"/>
              <a:gd name="f64" fmla="*/ f58 1 2"/>
              <a:gd name="f65" fmla="+- f44 0 f59"/>
              <a:gd name="f66" fmla="+- 0 0 f59"/>
              <a:gd name="f67" fmla="*/ f57 1 2"/>
              <a:gd name="f68" fmla="*/ f60 1 4"/>
              <a:gd name="f69" fmla="+- f52 0 f62"/>
              <a:gd name="f70" fmla="*/ f63 1 2"/>
              <a:gd name="f71" fmla="+- f43 0 f64"/>
              <a:gd name="f72" fmla="+- 0 0 f66"/>
              <a:gd name="f73" fmla="+- 0 0 f67"/>
              <a:gd name="f74" fmla="*/ f65 f40 1"/>
              <a:gd name="f75" fmla="*/ f67 f40 1"/>
              <a:gd name="f76" fmla="+- f50 0 f68"/>
              <a:gd name="f77" fmla="sqrt f69"/>
              <a:gd name="f78" fmla="+- 0 0 f73"/>
              <a:gd name="f79" fmla="*/ f71 f40 1"/>
              <a:gd name="f80" fmla="*/ f76 2 1"/>
              <a:gd name="f81" fmla="+- f76 f57 0"/>
              <a:gd name="f82" fmla="*/ f77 f76 1"/>
              <a:gd name="f83" fmla="*/ f76 f40 1"/>
              <a:gd name="f84" fmla="*/ f80 f80 1"/>
              <a:gd name="f85" fmla="*/ f82 1 f46"/>
              <a:gd name="f86" fmla="+- f76 f81 0"/>
              <a:gd name="f87" fmla="*/ f81 f40 1"/>
              <a:gd name="f88" fmla="+- f84 0 f61"/>
              <a:gd name="f89" fmla="+- f76 f85 0"/>
              <a:gd name="f90" fmla="+- f81 f85 0"/>
              <a:gd name="f91" fmla="+- 0 0 f85"/>
              <a:gd name="f92" fmla="*/ f86 1 2"/>
              <a:gd name="f93" fmla="sqrt f88"/>
              <a:gd name="f94" fmla="+- f89 0 f70"/>
              <a:gd name="f95" fmla="+- f90 f70 0"/>
              <a:gd name="f96" fmla="+- 0 0 f91"/>
              <a:gd name="f97" fmla="*/ f89 f40 1"/>
              <a:gd name="f98" fmla="*/ f92 f40 1"/>
              <a:gd name="f99" fmla="*/ f93 f46 1"/>
              <a:gd name="f100" fmla="at2 f72 f96"/>
              <a:gd name="f101" fmla="*/ f94 f40 1"/>
              <a:gd name="f102" fmla="*/ f95 f40 1"/>
              <a:gd name="f103" fmla="*/ f99 1 f80"/>
              <a:gd name="f104" fmla="+- f100 f4 0"/>
              <a:gd name="f105" fmla="*/ f104 f11 1"/>
              <a:gd name="f106" fmla="+- f44 0 f103"/>
              <a:gd name="f107" fmla="+- 0 0 f103"/>
              <a:gd name="f108" fmla="*/ f105 1 f3"/>
              <a:gd name="f109" fmla="+- 0 0 f107"/>
              <a:gd name="f110" fmla="*/ f106 f40 1"/>
              <a:gd name="f111" fmla="+- 0 0 f108"/>
              <a:gd name="f112" fmla="at2 f109 f78"/>
              <a:gd name="f113" fmla="val f111"/>
              <a:gd name="f114" fmla="+- f112 f4 0"/>
              <a:gd name="f115" fmla="+- 0 0 f113"/>
              <a:gd name="f116" fmla="*/ f114 f11 1"/>
              <a:gd name="f117" fmla="*/ f115 f3 1"/>
              <a:gd name="f118" fmla="*/ f116 1 f3"/>
              <a:gd name="f119" fmla="*/ f117 1 f11"/>
              <a:gd name="f120" fmla="+- 0 0 f118"/>
              <a:gd name="f121" fmla="+- f119 0 f4"/>
              <a:gd name="f122" fmla="val f120"/>
              <a:gd name="f123" fmla="+- 0 0 f121"/>
              <a:gd name="f124" fmla="+- 0 0 f122"/>
              <a:gd name="f125" fmla="+- f5 f121 0"/>
              <a:gd name="f126" fmla="*/ f124 f3 1"/>
              <a:gd name="f127" fmla="*/ f126 1 f11"/>
              <a:gd name="f128" fmla="+- f127 0 f4"/>
              <a:gd name="f129" fmla="+- f5 0 f128"/>
              <a:gd name="f130" fmla="+- f128 0 f4"/>
              <a:gd name="f131" fmla="+- f4 f128 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98" y="f45"/>
              </a:cxn>
              <a:cxn ang="f38">
                <a:pos x="f75" y="f49"/>
              </a:cxn>
              <a:cxn ang="f38">
                <a:pos x="f101" y="f74"/>
              </a:cxn>
              <a:cxn ang="f38">
                <a:pos x="f79" y="f49"/>
              </a:cxn>
              <a:cxn ang="f39">
                <a:pos x="f102" y="f74"/>
              </a:cxn>
            </a:cxnLst>
            <a:rect l="f45" t="f45" r="f48" b="f49"/>
            <a:pathLst>
              <a:path stroke="0">
                <a:moveTo>
                  <a:pt x="f79" y="f49"/>
                </a:moveTo>
                <a:lnTo>
                  <a:pt x="f101" y="f74"/>
                </a:lnTo>
                <a:lnTo>
                  <a:pt x="f97" y="f74"/>
                </a:lnTo>
                <a:arcTo wR="f83" hR="f53" stAng="f125" swAng="f123"/>
                <a:lnTo>
                  <a:pt x="f87" y="f45"/>
                </a:lnTo>
                <a:arcTo wR="f83" hR="f53" stAng="f5" swAng="f121"/>
                <a:lnTo>
                  <a:pt x="f102" y="f74"/>
                </a:lnTo>
                <a:close/>
              </a:path>
              <a:path stroke="0">
                <a:moveTo>
                  <a:pt x="f98" y="f110"/>
                </a:moveTo>
                <a:arcTo wR="f83" hR="f53" stAng="f129" swAng="f130"/>
                <a:lnTo>
                  <a:pt x="f45" y="f49"/>
                </a:lnTo>
                <a:arcTo wR="f83" hR="f53" stAng="f3" swAng="f131"/>
                <a:close/>
              </a:path>
              <a:path fill="none">
                <a:moveTo>
                  <a:pt x="f98" y="f110"/>
                </a:moveTo>
                <a:arcTo wR="f83" hR="f53" stAng="f129" swAng="f130"/>
                <a:lnTo>
                  <a:pt x="f45" y="f49"/>
                </a:lnTo>
                <a:arcTo wR="f83" hR="f53" stAng="f3" swAng="f4"/>
                <a:lnTo>
                  <a:pt x="f87" y="f45"/>
                </a:lnTo>
                <a:arcTo wR="f83" hR="f53" stAng="f5" swAng="f121"/>
                <a:lnTo>
                  <a:pt x="f102" y="f74"/>
                </a:lnTo>
                <a:lnTo>
                  <a:pt x="f79" y="f49"/>
                </a:lnTo>
                <a:lnTo>
                  <a:pt x="f101" y="f74"/>
                </a:lnTo>
                <a:lnTo>
                  <a:pt x="f97" y="f74"/>
                </a:lnTo>
                <a:arcTo wR="f83" hR="f53" stAng="f125" swAng="f123"/>
              </a:path>
            </a:pathLst>
          </a:custGeom>
          <a:solidFill>
            <a:srgbClr val="9BBB59"/>
          </a:solidFill>
          <a:ln w="25402">
            <a:solidFill>
              <a:srgbClr val="71893F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9" name="Curved Down Arrow 19"/>
          <p:cNvSpPr/>
          <p:nvPr/>
        </p:nvSpPr>
        <p:spPr>
          <a:xfrm flipH="1">
            <a:off x="0" y="3571874"/>
            <a:ext cx="1500201" cy="714384"/>
          </a:xfrm>
          <a:custGeom>
            <a:avLst>
              <a:gd name="f12" fmla="val 25000"/>
              <a:gd name="f13" fmla="val 50000"/>
              <a:gd name="f14" fmla="val 25000"/>
            </a:avLst>
            <a:gdLst>
              <a:gd name="f3" fmla="val 10800000"/>
              <a:gd name="f4" fmla="val 5400000"/>
              <a:gd name="f5" fmla="val 16200000"/>
              <a:gd name="f6" fmla="val 180"/>
              <a:gd name="f7" fmla="val w"/>
              <a:gd name="f8" fmla="val h"/>
              <a:gd name="f9" fmla="val ss"/>
              <a:gd name="f10" fmla="val 0"/>
              <a:gd name="f11" fmla="*/ 5419351 1 1725033"/>
              <a:gd name="f12" fmla="val 25000"/>
              <a:gd name="f13" fmla="val 50000"/>
              <a:gd name="f14" fmla="val 25000"/>
              <a:gd name="f15" fmla="+- 0 0 -360"/>
              <a:gd name="f16" fmla="+- 0 0 -180"/>
              <a:gd name="f17" fmla="+- 0 0 -90"/>
              <a:gd name="f18" fmla="abs f7"/>
              <a:gd name="f19" fmla="abs f8"/>
              <a:gd name="f20" fmla="abs f9"/>
              <a:gd name="f21" fmla="val f10"/>
              <a:gd name="f22" fmla="val f13"/>
              <a:gd name="f23" fmla="val f12"/>
              <a:gd name="f24" fmla="*/ f15 f3 1"/>
              <a:gd name="f25" fmla="*/ f16 f3 1"/>
              <a:gd name="f26" fmla="*/ f17 f3 1"/>
              <a:gd name="f27" fmla="?: f18 f7 1"/>
              <a:gd name="f28" fmla="?: f19 f8 1"/>
              <a:gd name="f29" fmla="?: f20 f9 1"/>
              <a:gd name="f30" fmla="*/ f24 1 f6"/>
              <a:gd name="f31" fmla="*/ f25 1 f6"/>
              <a:gd name="f32" fmla="*/ f26 1 f6"/>
              <a:gd name="f33" fmla="*/ f27 1 21600"/>
              <a:gd name="f34" fmla="*/ f28 1 21600"/>
              <a:gd name="f35" fmla="*/ 21600 f27 1"/>
              <a:gd name="f36" fmla="*/ 21600 f28 1"/>
              <a:gd name="f37" fmla="+- f30 0 f4"/>
              <a:gd name="f38" fmla="+- f31 0 f4"/>
              <a:gd name="f39" fmla="+- f32 0 f4"/>
              <a:gd name="f40" fmla="min f34 f33"/>
              <a:gd name="f41" fmla="*/ f35 1 f29"/>
              <a:gd name="f42" fmla="*/ f36 1 f29"/>
              <a:gd name="f43" fmla="val f41"/>
              <a:gd name="f44" fmla="val f42"/>
              <a:gd name="f45" fmla="*/ f21 f40 1"/>
              <a:gd name="f46" fmla="+- f44 0 f21"/>
              <a:gd name="f47" fmla="+- f43 0 f21"/>
              <a:gd name="f48" fmla="*/ f43 f40 1"/>
              <a:gd name="f49" fmla="*/ f44 f40 1"/>
              <a:gd name="f50" fmla="*/ f47 1 2"/>
              <a:gd name="f51" fmla="min f47 f46"/>
              <a:gd name="f52" fmla="*/ f46 f46 1"/>
              <a:gd name="f53" fmla="*/ f46 f40 1"/>
              <a:gd name="f54" fmla="*/ f51 f23 1"/>
              <a:gd name="f55" fmla="*/ f51 f22 1"/>
              <a:gd name="f56" fmla="*/ f51 f14 1"/>
              <a:gd name="f57" fmla="*/ f54 1 100000"/>
              <a:gd name="f58" fmla="*/ f55 1 100000"/>
              <a:gd name="f59" fmla="*/ f56 1 100000"/>
              <a:gd name="f60" fmla="+- f57 f58 0"/>
              <a:gd name="f61" fmla="*/ f57 f57 1"/>
              <a:gd name="f62" fmla="*/ f59 f59 1"/>
              <a:gd name="f63" fmla="+- f58 0 f57"/>
              <a:gd name="f64" fmla="*/ f58 1 2"/>
              <a:gd name="f65" fmla="+- f44 0 f59"/>
              <a:gd name="f66" fmla="+- 0 0 f59"/>
              <a:gd name="f67" fmla="*/ f57 1 2"/>
              <a:gd name="f68" fmla="*/ f60 1 4"/>
              <a:gd name="f69" fmla="+- f52 0 f62"/>
              <a:gd name="f70" fmla="*/ f63 1 2"/>
              <a:gd name="f71" fmla="+- f43 0 f64"/>
              <a:gd name="f72" fmla="+- 0 0 f66"/>
              <a:gd name="f73" fmla="+- 0 0 f67"/>
              <a:gd name="f74" fmla="*/ f65 f40 1"/>
              <a:gd name="f75" fmla="*/ f67 f40 1"/>
              <a:gd name="f76" fmla="+- f50 0 f68"/>
              <a:gd name="f77" fmla="sqrt f69"/>
              <a:gd name="f78" fmla="+- 0 0 f73"/>
              <a:gd name="f79" fmla="*/ f71 f40 1"/>
              <a:gd name="f80" fmla="*/ f76 2 1"/>
              <a:gd name="f81" fmla="+- f76 f57 0"/>
              <a:gd name="f82" fmla="*/ f77 f76 1"/>
              <a:gd name="f83" fmla="*/ f76 f40 1"/>
              <a:gd name="f84" fmla="*/ f80 f80 1"/>
              <a:gd name="f85" fmla="*/ f82 1 f46"/>
              <a:gd name="f86" fmla="+- f76 f81 0"/>
              <a:gd name="f87" fmla="*/ f81 f40 1"/>
              <a:gd name="f88" fmla="+- f84 0 f61"/>
              <a:gd name="f89" fmla="+- f76 f85 0"/>
              <a:gd name="f90" fmla="+- f81 f85 0"/>
              <a:gd name="f91" fmla="+- 0 0 f85"/>
              <a:gd name="f92" fmla="*/ f86 1 2"/>
              <a:gd name="f93" fmla="sqrt f88"/>
              <a:gd name="f94" fmla="+- f89 0 f70"/>
              <a:gd name="f95" fmla="+- f90 f70 0"/>
              <a:gd name="f96" fmla="+- 0 0 f91"/>
              <a:gd name="f97" fmla="*/ f89 f40 1"/>
              <a:gd name="f98" fmla="*/ f92 f40 1"/>
              <a:gd name="f99" fmla="*/ f93 f46 1"/>
              <a:gd name="f100" fmla="at2 f72 f96"/>
              <a:gd name="f101" fmla="*/ f94 f40 1"/>
              <a:gd name="f102" fmla="*/ f95 f40 1"/>
              <a:gd name="f103" fmla="*/ f99 1 f80"/>
              <a:gd name="f104" fmla="+- f100 f4 0"/>
              <a:gd name="f105" fmla="*/ f104 f11 1"/>
              <a:gd name="f106" fmla="+- f44 0 f103"/>
              <a:gd name="f107" fmla="+- 0 0 f103"/>
              <a:gd name="f108" fmla="*/ f105 1 f3"/>
              <a:gd name="f109" fmla="+- 0 0 f107"/>
              <a:gd name="f110" fmla="*/ f106 f40 1"/>
              <a:gd name="f111" fmla="+- 0 0 f108"/>
              <a:gd name="f112" fmla="at2 f109 f78"/>
              <a:gd name="f113" fmla="val f111"/>
              <a:gd name="f114" fmla="+- f112 f4 0"/>
              <a:gd name="f115" fmla="+- 0 0 f113"/>
              <a:gd name="f116" fmla="*/ f114 f11 1"/>
              <a:gd name="f117" fmla="*/ f115 f3 1"/>
              <a:gd name="f118" fmla="*/ f116 1 f3"/>
              <a:gd name="f119" fmla="*/ f117 1 f11"/>
              <a:gd name="f120" fmla="+- 0 0 f118"/>
              <a:gd name="f121" fmla="+- f119 0 f4"/>
              <a:gd name="f122" fmla="val f120"/>
              <a:gd name="f123" fmla="+- 0 0 f121"/>
              <a:gd name="f124" fmla="+- 0 0 f122"/>
              <a:gd name="f125" fmla="+- f5 f121 0"/>
              <a:gd name="f126" fmla="*/ f124 f3 1"/>
              <a:gd name="f127" fmla="*/ f126 1 f11"/>
              <a:gd name="f128" fmla="+- f127 0 f4"/>
              <a:gd name="f129" fmla="+- f5 0 f128"/>
              <a:gd name="f130" fmla="+- f128 0 f4"/>
              <a:gd name="f131" fmla="+- f4 f128 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98" y="f45"/>
              </a:cxn>
              <a:cxn ang="f38">
                <a:pos x="f75" y="f49"/>
              </a:cxn>
              <a:cxn ang="f38">
                <a:pos x="f101" y="f74"/>
              </a:cxn>
              <a:cxn ang="f38">
                <a:pos x="f79" y="f49"/>
              </a:cxn>
              <a:cxn ang="f39">
                <a:pos x="f102" y="f74"/>
              </a:cxn>
            </a:cxnLst>
            <a:rect l="f45" t="f45" r="f48" b="f49"/>
            <a:pathLst>
              <a:path stroke="0">
                <a:moveTo>
                  <a:pt x="f79" y="f49"/>
                </a:moveTo>
                <a:lnTo>
                  <a:pt x="f101" y="f74"/>
                </a:lnTo>
                <a:lnTo>
                  <a:pt x="f97" y="f74"/>
                </a:lnTo>
                <a:arcTo wR="f83" hR="f53" stAng="f125" swAng="f123"/>
                <a:lnTo>
                  <a:pt x="f87" y="f45"/>
                </a:lnTo>
                <a:arcTo wR="f83" hR="f53" stAng="f5" swAng="f121"/>
                <a:lnTo>
                  <a:pt x="f102" y="f74"/>
                </a:lnTo>
                <a:close/>
              </a:path>
              <a:path stroke="0">
                <a:moveTo>
                  <a:pt x="f98" y="f110"/>
                </a:moveTo>
                <a:arcTo wR="f83" hR="f53" stAng="f129" swAng="f130"/>
                <a:lnTo>
                  <a:pt x="f45" y="f49"/>
                </a:lnTo>
                <a:arcTo wR="f83" hR="f53" stAng="f3" swAng="f131"/>
                <a:close/>
              </a:path>
              <a:path fill="none">
                <a:moveTo>
                  <a:pt x="f98" y="f110"/>
                </a:moveTo>
                <a:arcTo wR="f83" hR="f53" stAng="f129" swAng="f130"/>
                <a:lnTo>
                  <a:pt x="f45" y="f49"/>
                </a:lnTo>
                <a:arcTo wR="f83" hR="f53" stAng="f3" swAng="f4"/>
                <a:lnTo>
                  <a:pt x="f87" y="f45"/>
                </a:lnTo>
                <a:arcTo wR="f83" hR="f53" stAng="f5" swAng="f121"/>
                <a:lnTo>
                  <a:pt x="f102" y="f74"/>
                </a:lnTo>
                <a:lnTo>
                  <a:pt x="f79" y="f49"/>
                </a:lnTo>
                <a:lnTo>
                  <a:pt x="f101" y="f74"/>
                </a:lnTo>
                <a:lnTo>
                  <a:pt x="f97" y="f74"/>
                </a:lnTo>
                <a:arcTo wR="f83" hR="f53" stAng="f125" swAng="f123"/>
              </a:path>
            </a:pathLst>
          </a:custGeom>
          <a:solidFill>
            <a:srgbClr val="9BBB59"/>
          </a:solidFill>
          <a:ln w="25402">
            <a:solidFill>
              <a:srgbClr val="71893F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0" name="TextBox 21"/>
          <p:cNvSpPr txBox="1"/>
          <p:nvPr/>
        </p:nvSpPr>
        <p:spPr>
          <a:xfrm>
            <a:off x="8266834" y="4429134"/>
            <a:ext cx="877165" cy="92333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5400" b="1" i="0" u="none" strike="noStrike" kern="1200" cap="none" spc="0" baseline="0">
                <a:solidFill>
                  <a:srgbClr val="00B050"/>
                </a:solidFill>
                <a:uFillTx/>
                <a:latin typeface="Times New Roman" pitchFamily="18"/>
                <a:cs typeface="Times New Roman" pitchFamily="18"/>
              </a:rPr>
              <a:t>98</a:t>
            </a:r>
            <a:endParaRPr lang="en-US" sz="5400" b="1" i="0" u="none" strike="noStrike" kern="1200" cap="none" spc="0" baseline="0">
              <a:solidFill>
                <a:srgbClr val="00B05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1" name="TextBox 22"/>
          <p:cNvSpPr txBox="1"/>
          <p:nvPr/>
        </p:nvSpPr>
        <p:spPr>
          <a:xfrm>
            <a:off x="6715143" y="4429134"/>
            <a:ext cx="877165" cy="92333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5400" b="1" i="0" u="none" strike="noStrike" kern="1200" cap="none" spc="0" baseline="0">
                <a:solidFill>
                  <a:srgbClr val="00B050"/>
                </a:solidFill>
                <a:uFillTx/>
                <a:latin typeface="Times New Roman" pitchFamily="18"/>
                <a:cs typeface="Times New Roman" pitchFamily="18"/>
              </a:rPr>
              <a:t>88</a:t>
            </a:r>
            <a:endParaRPr lang="en-US" sz="5400" b="1" i="0" u="none" strike="noStrike" kern="1200" cap="none" spc="0" baseline="0">
              <a:solidFill>
                <a:srgbClr val="00B05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2" name="TextBox 23"/>
          <p:cNvSpPr txBox="1"/>
          <p:nvPr/>
        </p:nvSpPr>
        <p:spPr>
          <a:xfrm>
            <a:off x="5214942" y="4429134"/>
            <a:ext cx="877165" cy="92333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5400" b="1" i="0" u="none" strike="noStrike" kern="1200" cap="none" spc="0" baseline="0">
                <a:solidFill>
                  <a:srgbClr val="00B050"/>
                </a:solidFill>
                <a:uFillTx/>
                <a:latin typeface="Times New Roman" pitchFamily="18"/>
                <a:cs typeface="Times New Roman" pitchFamily="18"/>
              </a:rPr>
              <a:t>78</a:t>
            </a:r>
            <a:endParaRPr lang="en-US" sz="5400" b="1" i="0" u="none" strike="noStrike" kern="1200" cap="none" spc="0" baseline="0">
              <a:solidFill>
                <a:srgbClr val="00B05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3" name="TextBox 24"/>
          <p:cNvSpPr txBox="1"/>
          <p:nvPr/>
        </p:nvSpPr>
        <p:spPr>
          <a:xfrm>
            <a:off x="3857615" y="4429134"/>
            <a:ext cx="877165" cy="92333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5400" b="1" i="0" u="none" strike="noStrike" kern="1200" cap="none" spc="0" baseline="0">
                <a:solidFill>
                  <a:srgbClr val="00B050"/>
                </a:solidFill>
                <a:uFillTx/>
                <a:latin typeface="Times New Roman" pitchFamily="18"/>
                <a:cs typeface="Times New Roman" pitchFamily="18"/>
              </a:rPr>
              <a:t>68</a:t>
            </a:r>
            <a:endParaRPr lang="en-US" sz="5400" b="1" i="0" u="none" strike="noStrike" kern="1200" cap="none" spc="0" baseline="0">
              <a:solidFill>
                <a:srgbClr val="00B05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4" name="TextBox 25"/>
          <p:cNvSpPr txBox="1"/>
          <p:nvPr/>
        </p:nvSpPr>
        <p:spPr>
          <a:xfrm>
            <a:off x="2428856" y="4429134"/>
            <a:ext cx="877165" cy="92333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5400" b="1" i="0" u="none" strike="noStrike" kern="1200" cap="none" spc="0" baseline="0">
                <a:solidFill>
                  <a:srgbClr val="00B050"/>
                </a:solidFill>
                <a:uFillTx/>
                <a:latin typeface="Times New Roman" pitchFamily="18"/>
                <a:cs typeface="Times New Roman" pitchFamily="18"/>
              </a:rPr>
              <a:t>58</a:t>
            </a:r>
            <a:endParaRPr lang="en-US" sz="5400" b="1" i="0" u="none" strike="noStrike" kern="1200" cap="none" spc="0" baseline="0">
              <a:solidFill>
                <a:srgbClr val="00B05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5" name="TextBox 26"/>
          <p:cNvSpPr txBox="1"/>
          <p:nvPr/>
        </p:nvSpPr>
        <p:spPr>
          <a:xfrm>
            <a:off x="1071539" y="4429134"/>
            <a:ext cx="877165" cy="92333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5400" b="1" i="0" u="none" strike="noStrike" kern="1200" cap="none" spc="0" baseline="0">
                <a:solidFill>
                  <a:srgbClr val="00B050"/>
                </a:solidFill>
                <a:uFillTx/>
                <a:latin typeface="Times New Roman" pitchFamily="18"/>
                <a:cs typeface="Times New Roman" pitchFamily="18"/>
              </a:rPr>
              <a:t>48</a:t>
            </a:r>
            <a:endParaRPr lang="en-US" sz="5400" b="1" i="0" u="none" strike="noStrike" kern="1200" cap="none" spc="0" baseline="0">
              <a:solidFill>
                <a:srgbClr val="00B05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6" name="TextBox 27"/>
          <p:cNvSpPr txBox="1"/>
          <p:nvPr/>
        </p:nvSpPr>
        <p:spPr>
          <a:xfrm>
            <a:off x="0" y="4429134"/>
            <a:ext cx="877165" cy="92333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5400" b="1" i="0" u="none" strike="noStrike" kern="1200" cap="none" spc="0" baseline="0">
                <a:solidFill>
                  <a:srgbClr val="00B050"/>
                </a:solidFill>
                <a:uFillTx/>
                <a:latin typeface="Times New Roman" pitchFamily="18"/>
                <a:cs typeface="Times New Roman" pitchFamily="18"/>
              </a:rPr>
              <a:t>38</a:t>
            </a:r>
            <a:endParaRPr lang="en-US" sz="5400" b="1" i="0" u="none" strike="noStrike" kern="1200" cap="none" spc="0" baseline="0">
              <a:solidFill>
                <a:srgbClr val="00B05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7" name="TextBox 28"/>
          <p:cNvSpPr txBox="1"/>
          <p:nvPr/>
        </p:nvSpPr>
        <p:spPr>
          <a:xfrm>
            <a:off x="0" y="5500701"/>
            <a:ext cx="3692036" cy="92333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5400" b="1" i="0" u="none" strike="noStrike" kern="1200" cap="none" spc="0" baseline="0">
                <a:solidFill>
                  <a:srgbClr val="00B050"/>
                </a:solidFill>
                <a:uFillTx/>
                <a:latin typeface="Times New Roman" pitchFamily="18"/>
                <a:cs typeface="Times New Roman" pitchFamily="18"/>
              </a:rPr>
              <a:t>98 – 60 = 38</a:t>
            </a:r>
            <a:endParaRPr lang="en-US" sz="5400" b="1" i="0" u="none" strike="noStrike" kern="1200" cap="none" spc="0" baseline="0">
              <a:solidFill>
                <a:srgbClr val="00B05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8" name="TextBox 29"/>
          <p:cNvSpPr txBox="1"/>
          <p:nvPr/>
        </p:nvSpPr>
        <p:spPr>
          <a:xfrm>
            <a:off x="285722" y="2786057"/>
            <a:ext cx="997390" cy="707882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4000" b="1" i="0" u="none" strike="noStrike" kern="1200" cap="none" spc="0" baseline="0">
                <a:solidFill>
                  <a:srgbClr val="00B050"/>
                </a:solidFill>
                <a:uFillTx/>
                <a:latin typeface="Times New Roman" pitchFamily="18"/>
                <a:cs typeface="Times New Roman" pitchFamily="18"/>
              </a:rPr>
              <a:t>- 10</a:t>
            </a:r>
            <a:endParaRPr lang="en-US" sz="4000" b="1" i="0" u="none" strike="noStrike" kern="1200" cap="none" spc="0" baseline="0">
              <a:solidFill>
                <a:srgbClr val="00B05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9" name="TextBox 30"/>
          <p:cNvSpPr txBox="1"/>
          <p:nvPr/>
        </p:nvSpPr>
        <p:spPr>
          <a:xfrm>
            <a:off x="1643039" y="2786057"/>
            <a:ext cx="997390" cy="707882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4000" b="1" i="0" u="none" strike="noStrike" kern="1200" cap="none" spc="0" baseline="0">
                <a:solidFill>
                  <a:srgbClr val="00B050"/>
                </a:solidFill>
                <a:uFillTx/>
                <a:latin typeface="Times New Roman" pitchFamily="18"/>
                <a:cs typeface="Times New Roman" pitchFamily="18"/>
              </a:rPr>
              <a:t>- 10</a:t>
            </a:r>
            <a:endParaRPr lang="en-US" sz="4000" b="1" i="0" u="none" strike="noStrike" kern="1200" cap="none" spc="0" baseline="0">
              <a:solidFill>
                <a:srgbClr val="00B05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20" name="TextBox 31"/>
          <p:cNvSpPr txBox="1"/>
          <p:nvPr/>
        </p:nvSpPr>
        <p:spPr>
          <a:xfrm>
            <a:off x="3071798" y="2786057"/>
            <a:ext cx="997390" cy="707882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4000" b="1" i="0" u="none" strike="noStrike" kern="1200" cap="none" spc="0" baseline="0">
                <a:solidFill>
                  <a:srgbClr val="00B050"/>
                </a:solidFill>
                <a:uFillTx/>
                <a:latin typeface="Times New Roman" pitchFamily="18"/>
                <a:cs typeface="Times New Roman" pitchFamily="18"/>
              </a:rPr>
              <a:t>- 10</a:t>
            </a:r>
            <a:endParaRPr lang="en-US" sz="4000" b="1" i="0" u="none" strike="noStrike" kern="1200" cap="none" spc="0" baseline="0">
              <a:solidFill>
                <a:srgbClr val="00B05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21" name="TextBox 32"/>
          <p:cNvSpPr txBox="1"/>
          <p:nvPr/>
        </p:nvSpPr>
        <p:spPr>
          <a:xfrm>
            <a:off x="4500557" y="2786057"/>
            <a:ext cx="997390" cy="707882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4000" b="1" i="0" u="none" strike="noStrike" kern="1200" cap="none" spc="0" baseline="0">
                <a:solidFill>
                  <a:srgbClr val="00B050"/>
                </a:solidFill>
                <a:uFillTx/>
                <a:latin typeface="Times New Roman" pitchFamily="18"/>
                <a:cs typeface="Times New Roman" pitchFamily="18"/>
              </a:rPr>
              <a:t>- 10</a:t>
            </a:r>
            <a:endParaRPr lang="en-US" sz="4000" b="1" i="0" u="none" strike="noStrike" kern="1200" cap="none" spc="0" baseline="0">
              <a:solidFill>
                <a:srgbClr val="00B05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22" name="TextBox 33"/>
          <p:cNvSpPr txBox="1"/>
          <p:nvPr/>
        </p:nvSpPr>
        <p:spPr>
          <a:xfrm>
            <a:off x="5929326" y="2786057"/>
            <a:ext cx="997390" cy="707882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4000" b="1" i="0" u="none" strike="noStrike" kern="1200" cap="none" spc="0" baseline="0">
                <a:solidFill>
                  <a:srgbClr val="00B050"/>
                </a:solidFill>
                <a:uFillTx/>
                <a:latin typeface="Times New Roman" pitchFamily="18"/>
                <a:cs typeface="Times New Roman" pitchFamily="18"/>
              </a:rPr>
              <a:t>- 10</a:t>
            </a:r>
            <a:endParaRPr lang="en-US" sz="4000" b="1" i="0" u="none" strike="noStrike" kern="1200" cap="none" spc="0" baseline="0">
              <a:solidFill>
                <a:srgbClr val="00B05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23" name="TextBox 34"/>
          <p:cNvSpPr txBox="1"/>
          <p:nvPr/>
        </p:nvSpPr>
        <p:spPr>
          <a:xfrm>
            <a:off x="7286643" y="2786057"/>
            <a:ext cx="997390" cy="707882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4000" b="1" i="0" u="none" strike="noStrike" kern="1200" cap="none" spc="0" baseline="0">
                <a:solidFill>
                  <a:srgbClr val="00B050"/>
                </a:solidFill>
                <a:uFillTx/>
                <a:latin typeface="Times New Roman" pitchFamily="18"/>
                <a:cs typeface="Times New Roman" pitchFamily="18"/>
              </a:rPr>
              <a:t>- 10</a:t>
            </a:r>
            <a:endParaRPr lang="en-US" sz="4000" b="1" i="0" u="none" strike="noStrike" kern="1200" cap="none" spc="0" baseline="0">
              <a:solidFill>
                <a:srgbClr val="00B050"/>
              </a:solidFill>
              <a:uFillTx/>
              <a:latin typeface="Times New Roman" pitchFamily="18"/>
              <a:cs typeface="Times New Roman" pitchFamily="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2" y="571481"/>
            <a:ext cx="8501121" cy="1754326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5400" b="0" i="0" u="none" strike="noStrike" kern="1200" cap="none" spc="0" baseline="0" dirty="0" err="1" smtClean="0">
                <a:solidFill>
                  <a:srgbClr val="00B050"/>
                </a:solidFill>
                <a:uFillTx/>
                <a:latin typeface="Times New Roman" pitchFamily="18"/>
                <a:cs typeface="Times New Roman" pitchFamily="18"/>
              </a:rPr>
              <a:t>Numëro</a:t>
            </a:r>
            <a:r>
              <a:rPr lang="en-US" sz="5400" b="0" i="0" u="none" strike="noStrike" kern="1200" cap="none" spc="0" baseline="0" dirty="0" smtClean="0">
                <a:solidFill>
                  <a:srgbClr val="00B050"/>
                </a:solidFill>
                <a:uFillTx/>
                <a:latin typeface="Times New Roman" pitchFamily="18"/>
                <a:cs typeface="Times New Roman" pitchFamily="18"/>
              </a:rPr>
              <a:t> </a:t>
            </a:r>
            <a:r>
              <a:rPr lang="en-US" sz="5400" b="0" i="0" u="none" strike="noStrike" kern="1200" cap="none" spc="0" baseline="0" dirty="0" err="1" smtClean="0">
                <a:solidFill>
                  <a:srgbClr val="00B050"/>
                </a:solidFill>
                <a:uFillTx/>
                <a:latin typeface="Times New Roman" pitchFamily="18"/>
                <a:cs typeface="Times New Roman" pitchFamily="18"/>
              </a:rPr>
              <a:t>prapa</a:t>
            </a:r>
            <a:r>
              <a:rPr lang="en-US" sz="5400" b="0" i="0" u="none" strike="noStrike" kern="1200" cap="none" spc="0" baseline="0" dirty="0" smtClean="0">
                <a:solidFill>
                  <a:srgbClr val="00B050"/>
                </a:solidFill>
                <a:uFillTx/>
                <a:latin typeface="Times New Roman" pitchFamily="18"/>
                <a:cs typeface="Times New Roman" pitchFamily="18"/>
              </a:rPr>
              <a:t> </a:t>
            </a:r>
            <a:r>
              <a:rPr lang="en-US" sz="5400" b="0" i="0" u="none" strike="noStrike" kern="1200" cap="none" spc="0" baseline="0" dirty="0" err="1" smtClean="0">
                <a:solidFill>
                  <a:srgbClr val="00B050"/>
                </a:solidFill>
                <a:uFillTx/>
                <a:latin typeface="Times New Roman" pitchFamily="18"/>
                <a:cs typeface="Times New Roman" pitchFamily="18"/>
              </a:rPr>
              <a:t>nga</a:t>
            </a:r>
            <a:r>
              <a:rPr lang="en-US" sz="5400" b="0" i="0" u="none" strike="noStrike" kern="1200" cap="none" spc="0" baseline="0" dirty="0" smtClean="0">
                <a:solidFill>
                  <a:srgbClr val="00B050"/>
                </a:solidFill>
                <a:uFillTx/>
                <a:latin typeface="Times New Roman" pitchFamily="18"/>
                <a:cs typeface="Times New Roman" pitchFamily="18"/>
              </a:rPr>
              <a:t> </a:t>
            </a:r>
            <a:r>
              <a:rPr lang="en-US" sz="5400" b="0" i="0" u="none" strike="noStrike" kern="1200" cap="none" spc="0" baseline="0" dirty="0" err="1" smtClean="0">
                <a:solidFill>
                  <a:srgbClr val="00B050"/>
                </a:solidFill>
                <a:uFillTx/>
                <a:latin typeface="Times New Roman" pitchFamily="18"/>
                <a:cs typeface="Times New Roman" pitchFamily="18"/>
              </a:rPr>
              <a:t>dhjetë</a:t>
            </a:r>
            <a:r>
              <a:rPr lang="en-US" sz="5400" b="0" i="0" u="none" strike="noStrike" kern="1200" cap="none" spc="0" baseline="0" dirty="0" smtClean="0">
                <a:solidFill>
                  <a:srgbClr val="00B050"/>
                </a:solidFill>
                <a:uFillTx/>
                <a:latin typeface="Times New Roman" pitchFamily="18"/>
                <a:cs typeface="Times New Roman" pitchFamily="18"/>
              </a:rPr>
              <a:t> </a:t>
            </a:r>
            <a:r>
              <a:rPr lang="en-US" sz="5400" b="0" i="0" u="none" strike="noStrike" kern="1200" cap="none" spc="0" baseline="0" dirty="0" err="1" smtClean="0">
                <a:solidFill>
                  <a:srgbClr val="00B050"/>
                </a:solidFill>
                <a:uFillTx/>
                <a:latin typeface="Times New Roman" pitchFamily="18"/>
                <a:cs typeface="Times New Roman" pitchFamily="18"/>
              </a:rPr>
              <a:t>dhe</a:t>
            </a:r>
            <a:r>
              <a:rPr lang="en-US" sz="5400" b="0" i="0" u="none" strike="noStrike" kern="1200" cap="none" spc="0" baseline="0" dirty="0" smtClean="0">
                <a:solidFill>
                  <a:srgbClr val="00B050"/>
                </a:solidFill>
                <a:uFillTx/>
                <a:latin typeface="Times New Roman" pitchFamily="18"/>
                <a:cs typeface="Times New Roman" pitchFamily="18"/>
              </a:rPr>
              <a:t> </a:t>
            </a:r>
            <a:r>
              <a:rPr lang="en-US" sz="5400" b="0" i="0" u="none" strike="noStrike" kern="1200" cap="none" spc="0" baseline="0" dirty="0" err="1" smtClean="0">
                <a:solidFill>
                  <a:srgbClr val="00B050"/>
                </a:solidFill>
                <a:uFillTx/>
                <a:latin typeface="Times New Roman" pitchFamily="18"/>
                <a:cs typeface="Times New Roman" pitchFamily="18"/>
              </a:rPr>
              <a:t>zbuloje</a:t>
            </a:r>
            <a:r>
              <a:rPr lang="en-US" sz="5400" b="0" i="0" u="none" strike="noStrike" kern="1200" cap="none" spc="0" baseline="0" dirty="0" smtClean="0">
                <a:solidFill>
                  <a:srgbClr val="00B050"/>
                </a:solidFill>
                <a:uFillTx/>
                <a:latin typeface="Times New Roman" pitchFamily="18"/>
                <a:cs typeface="Times New Roman" pitchFamily="18"/>
              </a:rPr>
              <a:t> </a:t>
            </a:r>
            <a:r>
              <a:rPr lang="en-US" sz="5400" b="0" i="0" u="none" strike="noStrike" kern="1200" cap="none" spc="0" baseline="0" dirty="0" err="1" smtClean="0">
                <a:solidFill>
                  <a:srgbClr val="00B050"/>
                </a:solidFill>
                <a:uFillTx/>
                <a:latin typeface="Times New Roman" pitchFamily="18"/>
                <a:cs typeface="Times New Roman" pitchFamily="18"/>
              </a:rPr>
              <a:t>ndryshimin</a:t>
            </a:r>
            <a:r>
              <a:rPr lang="en-US" sz="5400" dirty="0">
                <a:solidFill>
                  <a:srgbClr val="00B050"/>
                </a:solidFill>
                <a:latin typeface="Times New Roman" pitchFamily="18"/>
                <a:cs typeface="Times New Roman" pitchFamily="18"/>
              </a:rPr>
              <a:t>.</a:t>
            </a:r>
            <a:endParaRPr lang="en-US" sz="5400" b="0" i="0" u="none" strike="noStrike" kern="1200" cap="none" spc="0" baseline="0" dirty="0">
              <a:solidFill>
                <a:srgbClr val="00B05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8597" y="2643182"/>
            <a:ext cx="2714643" cy="923333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5400" b="1" i="0" u="none" strike="noStrike" kern="1200" cap="none" spc="0" baseline="0">
                <a:solidFill>
                  <a:srgbClr val="00B050"/>
                </a:solidFill>
                <a:uFillTx/>
                <a:latin typeface="Times New Roman" pitchFamily="18"/>
                <a:cs typeface="Times New Roman" pitchFamily="18"/>
              </a:rPr>
              <a:t>52 - 30 = </a:t>
            </a:r>
            <a:endParaRPr lang="en-US" sz="5400" b="1" i="0" u="none" strike="noStrike" kern="1200" cap="none" spc="0" baseline="0">
              <a:solidFill>
                <a:srgbClr val="00B05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14673" y="2714615"/>
            <a:ext cx="914400" cy="914400"/>
          </a:xfrm>
          <a:prstGeom prst="rect">
            <a:avLst/>
          </a:prstGeom>
          <a:gradFill>
            <a:gsLst>
              <a:gs pos="0">
                <a:srgbClr val="BCBCBC"/>
              </a:gs>
              <a:gs pos="100000">
                <a:srgbClr val="D0D0D0"/>
              </a:gs>
            </a:gsLst>
            <a:lin ang="16200000"/>
          </a:gradFill>
          <a:ln w="38103">
            <a:solidFill>
              <a:srgbClr val="00B050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5400" b="1" i="0" u="none" strike="noStrike" kern="1200" cap="none" spc="0" baseline="0">
                <a:solidFill>
                  <a:srgbClr val="00B050"/>
                </a:solidFill>
                <a:uFillTx/>
                <a:latin typeface="Times New Roman" pitchFamily="18"/>
                <a:cs typeface="Times New Roman" pitchFamily="18"/>
              </a:rPr>
              <a:t>22</a:t>
            </a:r>
          </a:p>
        </p:txBody>
      </p:sp>
      <p:sp>
        <p:nvSpPr>
          <p:cNvPr id="5" name="Rectangle 4"/>
          <p:cNvSpPr/>
          <p:nvPr/>
        </p:nvSpPr>
        <p:spPr>
          <a:xfrm>
            <a:off x="3214673" y="3786192"/>
            <a:ext cx="914400" cy="914400"/>
          </a:xfrm>
          <a:prstGeom prst="rect">
            <a:avLst/>
          </a:prstGeom>
          <a:gradFill>
            <a:gsLst>
              <a:gs pos="0">
                <a:srgbClr val="BCBCBC"/>
              </a:gs>
              <a:gs pos="100000">
                <a:srgbClr val="D0D0D0"/>
              </a:gs>
            </a:gsLst>
            <a:lin ang="16200000"/>
          </a:gradFill>
          <a:ln w="38103">
            <a:solidFill>
              <a:srgbClr val="00B050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5400" b="1" i="0" u="none" strike="noStrike" kern="1200" cap="none" spc="0" baseline="0">
                <a:solidFill>
                  <a:srgbClr val="00B050"/>
                </a:solidFill>
                <a:uFillTx/>
                <a:latin typeface="Times New Roman" pitchFamily="18"/>
                <a:cs typeface="Times New Roman" pitchFamily="18"/>
              </a:rPr>
              <a:t>18</a:t>
            </a:r>
          </a:p>
        </p:txBody>
      </p:sp>
      <p:sp>
        <p:nvSpPr>
          <p:cNvPr id="6" name="Rectangle 5"/>
          <p:cNvSpPr/>
          <p:nvPr/>
        </p:nvSpPr>
        <p:spPr>
          <a:xfrm>
            <a:off x="3214673" y="4857759"/>
            <a:ext cx="914400" cy="914400"/>
          </a:xfrm>
          <a:prstGeom prst="rect">
            <a:avLst/>
          </a:prstGeom>
          <a:gradFill>
            <a:gsLst>
              <a:gs pos="0">
                <a:srgbClr val="BCBCBC"/>
              </a:gs>
              <a:gs pos="100000">
                <a:srgbClr val="D0D0D0"/>
              </a:gs>
            </a:gsLst>
            <a:lin ang="16200000"/>
          </a:gradFill>
          <a:ln w="38103">
            <a:solidFill>
              <a:srgbClr val="00B050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5400" b="1" i="0" u="none" strike="noStrike" kern="1200" cap="none" spc="0" baseline="0">
                <a:solidFill>
                  <a:srgbClr val="00B050"/>
                </a:solidFill>
                <a:uFillTx/>
                <a:latin typeface="Times New Roman" pitchFamily="18"/>
                <a:cs typeface="Times New Roman" pitchFamily="18"/>
              </a:rPr>
              <a:t>29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8597" y="3714749"/>
            <a:ext cx="2857518" cy="92333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5400" b="1" i="0" u="none" strike="noStrike" kern="1200" cap="none" spc="0" baseline="0">
                <a:solidFill>
                  <a:srgbClr val="00B050"/>
                </a:solidFill>
                <a:uFillTx/>
                <a:latin typeface="Times New Roman" pitchFamily="18"/>
                <a:cs typeface="Times New Roman" pitchFamily="18"/>
              </a:rPr>
              <a:t>88 – 70 = </a:t>
            </a:r>
            <a:endParaRPr lang="en-US" sz="5400" b="1" i="0" u="none" strike="noStrike" kern="1200" cap="none" spc="0" baseline="0">
              <a:solidFill>
                <a:srgbClr val="00B05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55" y="4857759"/>
            <a:ext cx="2857518" cy="92333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5400" b="1" i="0" u="none" strike="noStrike" kern="1200" cap="none" spc="0" baseline="0">
                <a:solidFill>
                  <a:srgbClr val="00B050"/>
                </a:solidFill>
                <a:uFillTx/>
                <a:latin typeface="Times New Roman" pitchFamily="18"/>
                <a:cs typeface="Times New Roman" pitchFamily="18"/>
              </a:rPr>
              <a:t>79 – 50 = </a:t>
            </a:r>
            <a:endParaRPr lang="en-US" sz="5400" b="1" i="0" u="none" strike="noStrike" kern="1200" cap="none" spc="0" baseline="0">
              <a:solidFill>
                <a:srgbClr val="00B050"/>
              </a:solidFill>
              <a:uFillTx/>
              <a:latin typeface="Times New Roman" pitchFamily="18"/>
              <a:cs typeface="Times New Roman" pitchFamily="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05" y="1000106"/>
            <a:ext cx="4500594" cy="92869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5400" b="1" i="0" u="none" strike="noStrike" kern="1200" cap="none" spc="0" baseline="0">
                <a:solidFill>
                  <a:srgbClr val="C00000"/>
                </a:solidFill>
                <a:uFillTx/>
                <a:latin typeface="Times New Roman" pitchFamily="18"/>
                <a:cs typeface="Times New Roman" pitchFamily="18"/>
              </a:rPr>
              <a:t>12 + 30 = </a:t>
            </a:r>
            <a:endParaRPr lang="en-US" sz="5400" b="1" i="0" u="none" strike="noStrike" kern="1200" cap="none" spc="0" baseline="0">
              <a:solidFill>
                <a:srgbClr val="C0000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14740" y="1071548"/>
            <a:ext cx="1000134" cy="785817"/>
          </a:xfrm>
          <a:prstGeom prst="rect">
            <a:avLst/>
          </a:prstGeom>
          <a:gradFill>
            <a:gsLst>
              <a:gs pos="0">
                <a:srgbClr val="BCBCBC"/>
              </a:gs>
              <a:gs pos="100000">
                <a:srgbClr val="D0D0D0"/>
              </a:gs>
            </a:gsLst>
            <a:lin ang="16200000"/>
          </a:gradFill>
          <a:ln w="9528">
            <a:solidFill>
              <a:srgbClr val="C00000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5214942" y="1214423"/>
            <a:ext cx="978408" cy="484632"/>
          </a:xfrm>
          <a:custGeom>
            <a:avLst>
              <a:gd name="f0" fmla="val 16250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pin 0 f0 21600"/>
              <a:gd name="f15" fmla="pin 0 f1 10800"/>
              <a:gd name="f16" fmla="*/ f10 f2 1"/>
              <a:gd name="f17" fmla="*/ f11 f2 1"/>
              <a:gd name="f18" fmla="val f15"/>
              <a:gd name="f19" fmla="val f14"/>
              <a:gd name="f20" fmla="+- 21600 0 f15"/>
              <a:gd name="f21" fmla="*/ f14 f12 1"/>
              <a:gd name="f22" fmla="*/ f15 f13 1"/>
              <a:gd name="f23" fmla="*/ 0 f12 1"/>
              <a:gd name="f24" fmla="*/ 0 f13 1"/>
              <a:gd name="f25" fmla="*/ f16 1 f4"/>
              <a:gd name="f26" fmla="*/ 21600 f13 1"/>
              <a:gd name="f27" fmla="*/ f17 1 f4"/>
              <a:gd name="f28" fmla="+- 21600 0 f19"/>
              <a:gd name="f29" fmla="*/ f20 f13 1"/>
              <a:gd name="f30" fmla="*/ f18 f13 1"/>
              <a:gd name="f31" fmla="*/ f19 f12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2 1"/>
            </a:gdLst>
            <a:ahLst>
              <a:ahXY gdRefX="f0" minX="f7" maxX="f8" gdRefY="f1" minY="f7" maxY="f9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24"/>
              </a:cxn>
              <a:cxn ang="f33">
                <a:pos x="f31" y="f26"/>
              </a:cxn>
            </a:cxnLst>
            <a:rect l="f23" t="f30" r="f37" b="f29"/>
            <a:pathLst>
              <a:path w="21600" h="21600">
                <a:moveTo>
                  <a:pt x="f7" y="f18"/>
                </a:moveTo>
                <a:lnTo>
                  <a:pt x="f19" y="f18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0"/>
                </a:lnTo>
                <a:lnTo>
                  <a:pt x="f7" y="f20"/>
                </a:lnTo>
                <a:close/>
              </a:path>
            </a:pathLst>
          </a:custGeom>
          <a:gradFill>
            <a:gsLst>
              <a:gs pos="0">
                <a:srgbClr val="9B2D2A"/>
              </a:gs>
              <a:gs pos="100000">
                <a:srgbClr val="CB3D3A"/>
              </a:gs>
            </a:gsLst>
            <a:lin ang="16200000"/>
          </a:gradFill>
          <a:ln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72200" y="990600"/>
            <a:ext cx="2762295" cy="92333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5400" b="1" i="0" u="none" strike="noStrike" kern="1200" cap="none" spc="0" baseline="0" dirty="0" smtClean="0">
                <a:solidFill>
                  <a:srgbClr val="C00000"/>
                </a:solidFill>
                <a:uFillTx/>
                <a:latin typeface="Times New Roman" pitchFamily="18"/>
                <a:cs typeface="Times New Roman" pitchFamily="18"/>
              </a:rPr>
              <a:t>SHUMA</a:t>
            </a:r>
            <a:endParaRPr lang="en-US" sz="5400" b="1" i="0" u="none" strike="noStrike" kern="1200" cap="none" spc="0" baseline="0" dirty="0">
              <a:solidFill>
                <a:srgbClr val="C0000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857222" y="2071673"/>
            <a:ext cx="484632" cy="978408"/>
          </a:xfrm>
          <a:custGeom>
            <a:avLst>
              <a:gd name="f0" fmla="val 16250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pin 0 f1 10800"/>
              <a:gd name="f15" fmla="pin 0 f0 21600"/>
              <a:gd name="f16" fmla="*/ f10 f2 1"/>
              <a:gd name="f17" fmla="*/ f11 f2 1"/>
              <a:gd name="f18" fmla="val f14"/>
              <a:gd name="f19" fmla="val f15"/>
              <a:gd name="f20" fmla="+- 21600 0 f14"/>
              <a:gd name="f21" fmla="*/ f14 f12 1"/>
              <a:gd name="f22" fmla="*/ f15 f13 1"/>
              <a:gd name="f23" fmla="*/ 0 f13 1"/>
              <a:gd name="f24" fmla="*/ 0 f12 1"/>
              <a:gd name="f25" fmla="*/ f16 1 f4"/>
              <a:gd name="f26" fmla="*/ 21600 f12 1"/>
              <a:gd name="f27" fmla="*/ f17 1 f4"/>
              <a:gd name="f28" fmla="+- 21600 0 f19"/>
              <a:gd name="f29" fmla="*/ f18 f12 1"/>
              <a:gd name="f30" fmla="*/ f20 f12 1"/>
              <a:gd name="f31" fmla="*/ f19 f13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3 1"/>
            </a:gdLst>
            <a:ahLst>
              <a:ahXY gdRefX="f1" minX="f7" maxX="f9" gdRefY="f0" minY="f7" maxY="f8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24" y="f31"/>
              </a:cxn>
              <a:cxn ang="f33">
                <a:pos x="f26" y="f31"/>
              </a:cxn>
            </a:cxnLst>
            <a:rect l="f29" t="f23" r="f30" b="f37"/>
            <a:pathLst>
              <a:path w="21600" h="21600">
                <a:moveTo>
                  <a:pt x="f18" y="f7"/>
                </a:moveTo>
                <a:lnTo>
                  <a:pt x="f18" y="f19"/>
                </a:lnTo>
                <a:lnTo>
                  <a:pt x="f7" y="f19"/>
                </a:lnTo>
                <a:lnTo>
                  <a:pt x="f9" y="f8"/>
                </a:lnTo>
                <a:lnTo>
                  <a:pt x="f8" y="f19"/>
                </a:lnTo>
                <a:lnTo>
                  <a:pt x="f20" y="f19"/>
                </a:lnTo>
                <a:lnTo>
                  <a:pt x="f20" y="f7"/>
                </a:lnTo>
                <a:close/>
              </a:path>
            </a:pathLst>
          </a:custGeom>
          <a:gradFill>
            <a:gsLst>
              <a:gs pos="0">
                <a:srgbClr val="9B2D2A"/>
              </a:gs>
              <a:gs pos="100000">
                <a:srgbClr val="CB3D3A"/>
              </a:gs>
            </a:gsLst>
            <a:lin ang="16200000"/>
          </a:gradFill>
          <a:ln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2214548" y="2071673"/>
            <a:ext cx="484632" cy="978408"/>
          </a:xfrm>
          <a:custGeom>
            <a:avLst>
              <a:gd name="f0" fmla="val 16250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pin 0 f1 10800"/>
              <a:gd name="f15" fmla="pin 0 f0 21600"/>
              <a:gd name="f16" fmla="*/ f10 f2 1"/>
              <a:gd name="f17" fmla="*/ f11 f2 1"/>
              <a:gd name="f18" fmla="val f14"/>
              <a:gd name="f19" fmla="val f15"/>
              <a:gd name="f20" fmla="+- 21600 0 f14"/>
              <a:gd name="f21" fmla="*/ f14 f12 1"/>
              <a:gd name="f22" fmla="*/ f15 f13 1"/>
              <a:gd name="f23" fmla="*/ 0 f13 1"/>
              <a:gd name="f24" fmla="*/ 0 f12 1"/>
              <a:gd name="f25" fmla="*/ f16 1 f4"/>
              <a:gd name="f26" fmla="*/ 21600 f12 1"/>
              <a:gd name="f27" fmla="*/ f17 1 f4"/>
              <a:gd name="f28" fmla="+- 21600 0 f19"/>
              <a:gd name="f29" fmla="*/ f18 f12 1"/>
              <a:gd name="f30" fmla="*/ f20 f12 1"/>
              <a:gd name="f31" fmla="*/ f19 f13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3 1"/>
            </a:gdLst>
            <a:ahLst>
              <a:ahXY gdRefX="f1" minX="f7" maxX="f9" gdRefY="f0" minY="f7" maxY="f8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24" y="f31"/>
              </a:cxn>
              <a:cxn ang="f33">
                <a:pos x="f26" y="f31"/>
              </a:cxn>
            </a:cxnLst>
            <a:rect l="f29" t="f23" r="f30" b="f37"/>
            <a:pathLst>
              <a:path w="21600" h="21600">
                <a:moveTo>
                  <a:pt x="f18" y="f7"/>
                </a:moveTo>
                <a:lnTo>
                  <a:pt x="f18" y="f19"/>
                </a:lnTo>
                <a:lnTo>
                  <a:pt x="f7" y="f19"/>
                </a:lnTo>
                <a:lnTo>
                  <a:pt x="f9" y="f8"/>
                </a:lnTo>
                <a:lnTo>
                  <a:pt x="f8" y="f19"/>
                </a:lnTo>
                <a:lnTo>
                  <a:pt x="f20" y="f19"/>
                </a:lnTo>
                <a:lnTo>
                  <a:pt x="f20" y="f7"/>
                </a:lnTo>
                <a:close/>
              </a:path>
            </a:pathLst>
          </a:custGeom>
          <a:gradFill>
            <a:gsLst>
              <a:gs pos="0">
                <a:srgbClr val="9B2D2A"/>
              </a:gs>
              <a:gs pos="100000">
                <a:srgbClr val="CB3D3A"/>
              </a:gs>
            </a:gsLst>
            <a:lin ang="16200000"/>
          </a:gradFill>
          <a:ln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3357557"/>
            <a:ext cx="3052439" cy="58477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1" i="0" u="none" strike="noStrike" kern="1200" cap="none" spc="0" baseline="0" dirty="0" smtClean="0">
                <a:solidFill>
                  <a:srgbClr val="C00000"/>
                </a:solidFill>
                <a:uFillTx/>
                <a:latin typeface="Times New Roman" pitchFamily="18"/>
                <a:cs typeface="Times New Roman" pitchFamily="18"/>
              </a:rPr>
              <a:t>MBLEDHËSAT</a:t>
            </a:r>
            <a:endParaRPr lang="en-US" sz="3200" b="1" i="0" u="none" strike="noStrike" kern="1200" cap="none" spc="0" baseline="0" dirty="0">
              <a:solidFill>
                <a:srgbClr val="C0000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22" y="4643442"/>
            <a:ext cx="7622023" cy="1938992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b="1" dirty="0" err="1" smtClean="0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Që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më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mirë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ta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llogarisim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shumën</a:t>
            </a:r>
            <a:endParaRPr lang="mk-MK" sz="4000" b="1" i="0" u="none" strike="noStrike" kern="1200" cap="none" spc="0" baseline="0" dirty="0">
              <a:solidFill>
                <a:srgbClr val="C0000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b="1" kern="0" dirty="0" err="1" smtClean="0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m</a:t>
            </a:r>
            <a:r>
              <a:rPr lang="en-US" sz="4000" b="1" i="0" u="none" strike="noStrike" kern="1200" cap="none" spc="0" baseline="0" dirty="0" err="1" smtClean="0">
                <a:solidFill>
                  <a:srgbClr val="C00000"/>
                </a:solidFill>
                <a:uFillTx/>
                <a:latin typeface="Times New Roman" pitchFamily="18"/>
                <a:cs typeface="Times New Roman" pitchFamily="18"/>
              </a:rPr>
              <a:t>undemi</a:t>
            </a:r>
            <a:r>
              <a:rPr lang="en-US" sz="4000" b="1" i="0" u="none" strike="noStrike" kern="1200" cap="none" spc="0" baseline="0" dirty="0" smtClean="0">
                <a:solidFill>
                  <a:srgbClr val="C00000"/>
                </a:solidFill>
                <a:uFillTx/>
                <a:latin typeface="Times New Roman" pitchFamily="18"/>
                <a:cs typeface="Times New Roman" pitchFamily="18"/>
              </a:rPr>
              <a:t> </a:t>
            </a:r>
            <a:r>
              <a:rPr lang="en-US" sz="4000" b="1" i="0" u="none" strike="noStrike" kern="1200" cap="none" spc="0" baseline="0" dirty="0" err="1" smtClean="0">
                <a:solidFill>
                  <a:srgbClr val="C00000"/>
                </a:solidFill>
                <a:uFillTx/>
                <a:latin typeface="Times New Roman" pitchFamily="18"/>
                <a:cs typeface="Times New Roman" pitchFamily="18"/>
              </a:rPr>
              <a:t>ta</a:t>
            </a:r>
            <a:r>
              <a:rPr lang="en-US" sz="4000" b="1" i="0" u="none" strike="noStrike" kern="1200" cap="none" spc="0" baseline="0" dirty="0" smtClean="0">
                <a:solidFill>
                  <a:srgbClr val="C00000"/>
                </a:solidFill>
                <a:uFillTx/>
                <a:latin typeface="Times New Roman" pitchFamily="18"/>
                <a:cs typeface="Times New Roman" pitchFamily="18"/>
              </a:rPr>
              <a:t> </a:t>
            </a:r>
            <a:r>
              <a:rPr lang="en-US" sz="4000" b="1" i="0" u="none" strike="noStrike" kern="1200" cap="none" spc="0" baseline="0" dirty="0" err="1" smtClean="0">
                <a:solidFill>
                  <a:srgbClr val="C00000"/>
                </a:solidFill>
                <a:uFillTx/>
                <a:latin typeface="Times New Roman" pitchFamily="18"/>
                <a:cs typeface="Times New Roman" pitchFamily="18"/>
              </a:rPr>
              <a:t>shfrytëzojmë</a:t>
            </a:r>
            <a:endParaRPr lang="mk-MK" sz="4000" b="1" i="0" u="none" strike="noStrike" kern="1200" cap="none" spc="0" baseline="0" dirty="0">
              <a:solidFill>
                <a:srgbClr val="C0000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b="1" i="0" u="none" strike="noStrike" kern="1200" cap="none" spc="0" baseline="0" dirty="0" err="1" smtClean="0">
                <a:solidFill>
                  <a:srgbClr val="C00000"/>
                </a:solidFill>
                <a:uFillTx/>
                <a:latin typeface="Times New Roman" pitchFamily="18"/>
                <a:cs typeface="Times New Roman" pitchFamily="18"/>
              </a:rPr>
              <a:t>Tabelën</a:t>
            </a:r>
            <a:r>
              <a:rPr lang="en-US" sz="4000" b="1" i="0" u="none" strike="noStrike" kern="1200" cap="none" spc="0" dirty="0" smtClean="0">
                <a:solidFill>
                  <a:srgbClr val="C00000"/>
                </a:solidFill>
                <a:uFillTx/>
                <a:latin typeface="Times New Roman" pitchFamily="18"/>
                <a:cs typeface="Times New Roman" pitchFamily="18"/>
              </a:rPr>
              <a:t> 100 </a:t>
            </a:r>
            <a:r>
              <a:rPr lang="en-US" sz="4000" b="1" i="0" u="none" strike="noStrike" kern="1200" cap="none" spc="0" dirty="0" err="1" smtClean="0">
                <a:solidFill>
                  <a:srgbClr val="C00000"/>
                </a:solidFill>
                <a:uFillTx/>
                <a:latin typeface="Times New Roman" pitchFamily="18"/>
                <a:cs typeface="Times New Roman" pitchFamily="18"/>
              </a:rPr>
              <a:t>dhe</a:t>
            </a:r>
            <a:r>
              <a:rPr lang="en-US" sz="4000" b="1" i="0" u="none" strike="noStrike" kern="1200" cap="none" spc="0" dirty="0" smtClean="0">
                <a:solidFill>
                  <a:srgbClr val="C00000"/>
                </a:solidFill>
                <a:uFillTx/>
                <a:latin typeface="Times New Roman" pitchFamily="18"/>
                <a:cs typeface="Times New Roman" pitchFamily="18"/>
              </a:rPr>
              <a:t> </a:t>
            </a:r>
            <a:r>
              <a:rPr lang="en-US" sz="4000" b="1" i="0" u="none" strike="noStrike" kern="1200" cap="none" spc="0" baseline="0" dirty="0" err="1" smtClean="0">
                <a:solidFill>
                  <a:srgbClr val="C00000"/>
                </a:solidFill>
                <a:uFillTx/>
                <a:latin typeface="Times New Roman" pitchFamily="18"/>
                <a:cs typeface="Times New Roman" pitchFamily="18"/>
              </a:rPr>
              <a:t>boshtin</a:t>
            </a:r>
            <a:r>
              <a:rPr lang="en-US" sz="4000" b="1" dirty="0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numerik</a:t>
            </a:r>
            <a:r>
              <a:rPr lang="mk-MK" sz="4000" b="1" i="0" u="none" strike="noStrike" kern="1200" cap="none" spc="0" baseline="0" dirty="0" smtClean="0">
                <a:solidFill>
                  <a:srgbClr val="C00000"/>
                </a:solidFill>
                <a:uFillTx/>
                <a:latin typeface="Times New Roman" pitchFamily="18"/>
                <a:cs typeface="Times New Roman" pitchFamily="18"/>
              </a:rPr>
              <a:t>.</a:t>
            </a:r>
            <a:endParaRPr lang="en-US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6508" y="-542540"/>
            <a:ext cx="8217411" cy="719937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val 2"/>
          <p:cNvSpPr/>
          <p:nvPr/>
        </p:nvSpPr>
        <p:spPr>
          <a:xfrm>
            <a:off x="1357289" y="285731"/>
            <a:ext cx="857259" cy="78581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1 0"/>
              <a:gd name="f16" fmla="*/ f9 f0 1"/>
              <a:gd name="f17" fmla="*/ f10 f0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0"/>
              <a:gd name="f29" fmla="+- f22 0 f1"/>
              <a:gd name="f30" fmla="+- f23 0 f1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0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1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0" swAng="f1"/>
                <a:arcTo wR="f48" hR="f49" stAng="f2" swAng="f1"/>
                <a:arcTo wR="f48" hR="f49" stAng="f7" swAng="f1"/>
                <a:arcTo wR="f48" hR="f49" stAng="f1" swAng="f1"/>
                <a:close/>
              </a:path>
            </a:pathLst>
          </a:custGeom>
          <a:solidFill>
            <a:srgbClr val="9BBB59"/>
          </a:solidFill>
          <a:ln w="25402">
            <a:solidFill>
              <a:srgbClr val="71893F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3000" b="1" i="0" u="none" strike="noStrike" kern="1200" cap="none" spc="0" baseline="0">
                <a:solidFill>
                  <a:srgbClr val="C00000"/>
                </a:solidFill>
                <a:uFillTx/>
                <a:latin typeface="Times New Roman" pitchFamily="18"/>
                <a:cs typeface="Times New Roman" pitchFamily="18"/>
              </a:rPr>
              <a:t>12</a:t>
            </a:r>
            <a:endParaRPr lang="en-US" sz="3000" b="1" i="0" u="none" strike="noStrike" kern="1200" cap="none" spc="0" baseline="0">
              <a:solidFill>
                <a:srgbClr val="C0000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4" name="Oval 3"/>
          <p:cNvSpPr/>
          <p:nvPr/>
        </p:nvSpPr>
        <p:spPr>
          <a:xfrm>
            <a:off x="1285847" y="2357432"/>
            <a:ext cx="857259" cy="78581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1 0"/>
              <a:gd name="f16" fmla="*/ f9 f0 1"/>
              <a:gd name="f17" fmla="*/ f10 f0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0"/>
              <a:gd name="f29" fmla="+- f22 0 f1"/>
              <a:gd name="f30" fmla="+- f23 0 f1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0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1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0" swAng="f1"/>
                <a:arcTo wR="f48" hR="f49" stAng="f2" swAng="f1"/>
                <a:arcTo wR="f48" hR="f49" stAng="f7" swAng="f1"/>
                <a:arcTo wR="f48" hR="f49" stAng="f1" swAng="f1"/>
                <a:close/>
              </a:path>
            </a:pathLst>
          </a:custGeom>
          <a:solidFill>
            <a:srgbClr val="9BBB59"/>
          </a:solidFill>
          <a:ln w="25402">
            <a:solidFill>
              <a:srgbClr val="71893F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3000" b="1" i="0" u="none" strike="noStrike" kern="1200" cap="none" spc="0" baseline="0">
                <a:solidFill>
                  <a:srgbClr val="C00000"/>
                </a:solidFill>
                <a:uFillTx/>
                <a:latin typeface="Times New Roman" pitchFamily="18"/>
                <a:cs typeface="Times New Roman" pitchFamily="18"/>
              </a:rPr>
              <a:t>42</a:t>
            </a:r>
            <a:endParaRPr lang="en-US" sz="3000" b="1" i="0" u="none" strike="noStrike" kern="1200" cap="none" spc="0" baseline="0">
              <a:solidFill>
                <a:srgbClr val="C0000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5" name="Curved Right Arrow 4"/>
          <p:cNvSpPr/>
          <p:nvPr/>
        </p:nvSpPr>
        <p:spPr>
          <a:xfrm>
            <a:off x="4214807" y="1357298"/>
            <a:ext cx="357192" cy="785817"/>
          </a:xfrm>
          <a:custGeom>
            <a:avLst>
              <a:gd name="f12" fmla="val 25000"/>
              <a:gd name="f13" fmla="val 50000"/>
              <a:gd name="f14" fmla="val 25000"/>
            </a:avLst>
            <a:gdLst>
              <a:gd name="f3" fmla="val 10800000"/>
              <a:gd name="f4" fmla="val 5400000"/>
              <a:gd name="f5" fmla="val 16200000"/>
              <a:gd name="f6" fmla="val 180"/>
              <a:gd name="f7" fmla="val w"/>
              <a:gd name="f8" fmla="val h"/>
              <a:gd name="f9" fmla="val ss"/>
              <a:gd name="f10" fmla="val 0"/>
              <a:gd name="f11" fmla="*/ 5419351 1 1725033"/>
              <a:gd name="f12" fmla="val 25000"/>
              <a:gd name="f13" fmla="val 50000"/>
              <a:gd name="f14" fmla="val 25000"/>
              <a:gd name="f15" fmla="+- 0 0 -270"/>
              <a:gd name="f16" fmla="+- 0 0 -180"/>
              <a:gd name="f17" fmla="+- 0 0 -90"/>
              <a:gd name="f18" fmla="abs f7"/>
              <a:gd name="f19" fmla="abs f8"/>
              <a:gd name="f20" fmla="abs f9"/>
              <a:gd name="f21" fmla="val f10"/>
              <a:gd name="f22" fmla="val f13"/>
              <a:gd name="f23" fmla="val f12"/>
              <a:gd name="f24" fmla="val f14"/>
              <a:gd name="f25" fmla="*/ f15 f3 1"/>
              <a:gd name="f26" fmla="*/ f16 f3 1"/>
              <a:gd name="f27" fmla="*/ f17 f3 1"/>
              <a:gd name="f28" fmla="?: f18 f7 1"/>
              <a:gd name="f29" fmla="?: f19 f8 1"/>
              <a:gd name="f30" fmla="?: f20 f9 1"/>
              <a:gd name="f31" fmla="*/ f25 1 f6"/>
              <a:gd name="f32" fmla="*/ f26 1 f6"/>
              <a:gd name="f33" fmla="*/ f27 1 f6"/>
              <a:gd name="f34" fmla="*/ f28 1 21600"/>
              <a:gd name="f35" fmla="*/ f29 1 21600"/>
              <a:gd name="f36" fmla="*/ 21600 f28 1"/>
              <a:gd name="f37" fmla="*/ 21600 f29 1"/>
              <a:gd name="f38" fmla="+- f31 0 f4"/>
              <a:gd name="f39" fmla="+- f32 0 f4"/>
              <a:gd name="f40" fmla="+- f33 0 f4"/>
              <a:gd name="f41" fmla="min f35 f34"/>
              <a:gd name="f42" fmla="*/ f36 1 f30"/>
              <a:gd name="f43" fmla="*/ f37 1 f30"/>
              <a:gd name="f44" fmla="val f42"/>
              <a:gd name="f45" fmla="val f43"/>
              <a:gd name="f46" fmla="*/ f21 f41 1"/>
              <a:gd name="f47" fmla="+- f45 0 f21"/>
              <a:gd name="f48" fmla="+- f44 0 f21"/>
              <a:gd name="f49" fmla="*/ f44 f41 1"/>
              <a:gd name="f50" fmla="*/ f45 f41 1"/>
              <a:gd name="f51" fmla="*/ f47 1 2"/>
              <a:gd name="f52" fmla="min f48 f47"/>
              <a:gd name="f53" fmla="*/ f48 f48 1"/>
              <a:gd name="f54" fmla="*/ f48 f41 1"/>
              <a:gd name="f55" fmla="*/ f52 f23 1"/>
              <a:gd name="f56" fmla="*/ f52 f22 1"/>
              <a:gd name="f57" fmla="*/ f52 f24 1"/>
              <a:gd name="f58" fmla="*/ f55 1 100000"/>
              <a:gd name="f59" fmla="*/ f56 1 100000"/>
              <a:gd name="f60" fmla="*/ f57 1 100000"/>
              <a:gd name="f61" fmla="+- f58 f59 0"/>
              <a:gd name="f62" fmla="*/ f58 f58 1"/>
              <a:gd name="f63" fmla="*/ f60 f60 1"/>
              <a:gd name="f64" fmla="+- f59 0 f58"/>
              <a:gd name="f65" fmla="*/ f59 1 2"/>
              <a:gd name="f66" fmla="+- f44 0 f60"/>
              <a:gd name="f67" fmla="+- 0 0 f60"/>
              <a:gd name="f68" fmla="*/ f58 1 2"/>
              <a:gd name="f69" fmla="*/ f58 f41 1"/>
              <a:gd name="f70" fmla="*/ f61 1 4"/>
              <a:gd name="f71" fmla="+- f53 0 f63"/>
              <a:gd name="f72" fmla="*/ f64 1 2"/>
              <a:gd name="f73" fmla="+- f45 0 f65"/>
              <a:gd name="f74" fmla="+- 0 0 f67"/>
              <a:gd name="f75" fmla="+- 0 0 f68"/>
              <a:gd name="f76" fmla="*/ f66 f41 1"/>
              <a:gd name="f77" fmla="*/ f68 f41 1"/>
              <a:gd name="f78" fmla="+- f51 0 f70"/>
              <a:gd name="f79" fmla="sqrt f71"/>
              <a:gd name="f80" fmla="+- 0 0 f75"/>
              <a:gd name="f81" fmla="*/ f73 f41 1"/>
              <a:gd name="f82" fmla="*/ f78 2 1"/>
              <a:gd name="f83" fmla="+- f78 f58 0"/>
              <a:gd name="f84" fmla="*/ f79 f78 1"/>
              <a:gd name="f85" fmla="*/ f78 f41 1"/>
              <a:gd name="f86" fmla="*/ f82 f82 1"/>
              <a:gd name="f87" fmla="*/ f84 1 f48"/>
              <a:gd name="f88" fmla="+- f78 f83 0"/>
              <a:gd name="f89" fmla="+- f86 0 f62"/>
              <a:gd name="f90" fmla="+- f78 f87 0"/>
              <a:gd name="f91" fmla="+- f83 f87 0"/>
              <a:gd name="f92" fmla="+- 0 0 f87"/>
              <a:gd name="f93" fmla="*/ f88 1 2"/>
              <a:gd name="f94" fmla="sqrt f89"/>
              <a:gd name="f95" fmla="+- f90 0 f72"/>
              <a:gd name="f96" fmla="+- f91 f72 0"/>
              <a:gd name="f97" fmla="+- 0 0 f92"/>
              <a:gd name="f98" fmla="*/ f91 f41 1"/>
              <a:gd name="f99" fmla="*/ f93 f41 1"/>
              <a:gd name="f100" fmla="*/ f94 f48 1"/>
              <a:gd name="f101" fmla="at2 f74 f97"/>
              <a:gd name="f102" fmla="*/ f95 f41 1"/>
              <a:gd name="f103" fmla="*/ f96 f41 1"/>
              <a:gd name="f104" fmla="*/ f100 1 f82"/>
              <a:gd name="f105" fmla="+- f101 f4 0"/>
              <a:gd name="f106" fmla="*/ f105 f11 1"/>
              <a:gd name="f107" fmla="+- 0 0 f104"/>
              <a:gd name="f108" fmla="*/ f106 1 f3"/>
              <a:gd name="f109" fmla="+- 0 0 f107"/>
              <a:gd name="f110" fmla="+- 0 0 f108"/>
              <a:gd name="f111" fmla="at2 f109 f80"/>
              <a:gd name="f112" fmla="val f110"/>
              <a:gd name="f113" fmla="+- f111 f4 0"/>
              <a:gd name="f114" fmla="+- 0 0 f112"/>
              <a:gd name="f115" fmla="*/ f113 f11 1"/>
              <a:gd name="f116" fmla="*/ f114 f3 1"/>
              <a:gd name="f117" fmla="*/ f115 1 f3"/>
              <a:gd name="f118" fmla="*/ f116 1 f11"/>
              <a:gd name="f119" fmla="+- 0 0 f117"/>
              <a:gd name="f120" fmla="+- f118 0 f4"/>
              <a:gd name="f121" fmla="val f119"/>
              <a:gd name="f122" fmla="+- f3 0 f120"/>
              <a:gd name="f123" fmla="+- 0 0 f120"/>
              <a:gd name="f124" fmla="+- 0 0 f121"/>
              <a:gd name="f125" fmla="*/ f124 f3 1"/>
              <a:gd name="f126" fmla="*/ f125 1 f11"/>
              <a:gd name="f127" fmla="+- f126 0 f4"/>
              <a:gd name="f128" fmla="+- f127 0 f4"/>
              <a:gd name="f129" fmla="+- f4 f127 0"/>
              <a:gd name="f130" fmla="+- f3 0 f12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8">
                <a:pos x="f46" y="f99"/>
              </a:cxn>
              <a:cxn ang="f39">
                <a:pos x="f76" y="f103"/>
              </a:cxn>
              <a:cxn ang="f40">
                <a:pos x="f49" y="f81"/>
              </a:cxn>
              <a:cxn ang="f40">
                <a:pos x="f76" y="f102"/>
              </a:cxn>
              <a:cxn ang="f40">
                <a:pos x="f49" y="f77"/>
              </a:cxn>
            </a:cxnLst>
            <a:rect l="f46" t="f46" r="f49" b="f50"/>
            <a:pathLst>
              <a:path stroke="0">
                <a:moveTo>
                  <a:pt x="f46" y="f85"/>
                </a:moveTo>
                <a:arcTo wR="f54" hR="f85" stAng="f3" swAng="f123"/>
                <a:lnTo>
                  <a:pt x="f76" y="f102"/>
                </a:lnTo>
                <a:lnTo>
                  <a:pt x="f49" y="f81"/>
                </a:lnTo>
                <a:lnTo>
                  <a:pt x="f76" y="f103"/>
                </a:lnTo>
                <a:lnTo>
                  <a:pt x="f76" y="f98"/>
                </a:lnTo>
                <a:arcTo wR="f54" hR="f85" stAng="f122" swAng="f120"/>
                <a:close/>
              </a:path>
              <a:path stroke="0">
                <a:moveTo>
                  <a:pt x="f49" y="f69"/>
                </a:moveTo>
                <a:arcTo wR="f54" hR="f85" stAng="f5" swAng="f128"/>
                <a:arcTo wR="f54" hR="f85" stAng="f130" swAng="f129"/>
                <a:close/>
              </a:path>
              <a:path fill="none">
                <a:moveTo>
                  <a:pt x="f46" y="f85"/>
                </a:moveTo>
                <a:arcTo wR="f54" hR="f85" stAng="f3" swAng="f123"/>
                <a:lnTo>
                  <a:pt x="f76" y="f102"/>
                </a:lnTo>
                <a:lnTo>
                  <a:pt x="f49" y="f81"/>
                </a:lnTo>
                <a:lnTo>
                  <a:pt x="f76" y="f103"/>
                </a:lnTo>
                <a:lnTo>
                  <a:pt x="f76" y="f98"/>
                </a:lnTo>
                <a:arcTo wR="f54" hR="f85" stAng="f122" swAng="f120"/>
                <a:lnTo>
                  <a:pt x="f46" y="f85"/>
                </a:lnTo>
                <a:arcTo wR="f54" hR="f85" stAng="f3" swAng="f4"/>
                <a:lnTo>
                  <a:pt x="f49" y="f69"/>
                </a:lnTo>
                <a:arcTo wR="f54" hR="f85" stAng="f5" swAng="f128"/>
              </a:path>
            </a:pathLst>
          </a:custGeom>
          <a:gradFill>
            <a:gsLst>
              <a:gs pos="0">
                <a:srgbClr val="CB6C1D"/>
              </a:gs>
              <a:gs pos="100000">
                <a:srgbClr val="FF8F2A"/>
              </a:gs>
            </a:gsLst>
            <a:lin ang="16200000"/>
          </a:gradFill>
          <a:ln w="9528">
            <a:solidFill>
              <a:srgbClr val="F69240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Curved Right Arrow 5"/>
          <p:cNvSpPr/>
          <p:nvPr/>
        </p:nvSpPr>
        <p:spPr>
          <a:xfrm>
            <a:off x="1071539" y="1428731"/>
            <a:ext cx="357192" cy="785817"/>
          </a:xfrm>
          <a:custGeom>
            <a:avLst>
              <a:gd name="f12" fmla="val 25000"/>
              <a:gd name="f13" fmla="val 50000"/>
              <a:gd name="f14" fmla="val 25000"/>
            </a:avLst>
            <a:gdLst>
              <a:gd name="f3" fmla="val 10800000"/>
              <a:gd name="f4" fmla="val 5400000"/>
              <a:gd name="f5" fmla="val 16200000"/>
              <a:gd name="f6" fmla="val 180"/>
              <a:gd name="f7" fmla="val w"/>
              <a:gd name="f8" fmla="val h"/>
              <a:gd name="f9" fmla="val ss"/>
              <a:gd name="f10" fmla="val 0"/>
              <a:gd name="f11" fmla="*/ 5419351 1 1725033"/>
              <a:gd name="f12" fmla="val 25000"/>
              <a:gd name="f13" fmla="val 50000"/>
              <a:gd name="f14" fmla="val 25000"/>
              <a:gd name="f15" fmla="+- 0 0 -270"/>
              <a:gd name="f16" fmla="+- 0 0 -180"/>
              <a:gd name="f17" fmla="+- 0 0 -90"/>
              <a:gd name="f18" fmla="abs f7"/>
              <a:gd name="f19" fmla="abs f8"/>
              <a:gd name="f20" fmla="abs f9"/>
              <a:gd name="f21" fmla="val f10"/>
              <a:gd name="f22" fmla="val f13"/>
              <a:gd name="f23" fmla="val f12"/>
              <a:gd name="f24" fmla="val f14"/>
              <a:gd name="f25" fmla="*/ f15 f3 1"/>
              <a:gd name="f26" fmla="*/ f16 f3 1"/>
              <a:gd name="f27" fmla="*/ f17 f3 1"/>
              <a:gd name="f28" fmla="?: f18 f7 1"/>
              <a:gd name="f29" fmla="?: f19 f8 1"/>
              <a:gd name="f30" fmla="?: f20 f9 1"/>
              <a:gd name="f31" fmla="*/ f25 1 f6"/>
              <a:gd name="f32" fmla="*/ f26 1 f6"/>
              <a:gd name="f33" fmla="*/ f27 1 f6"/>
              <a:gd name="f34" fmla="*/ f28 1 21600"/>
              <a:gd name="f35" fmla="*/ f29 1 21600"/>
              <a:gd name="f36" fmla="*/ 21600 f28 1"/>
              <a:gd name="f37" fmla="*/ 21600 f29 1"/>
              <a:gd name="f38" fmla="+- f31 0 f4"/>
              <a:gd name="f39" fmla="+- f32 0 f4"/>
              <a:gd name="f40" fmla="+- f33 0 f4"/>
              <a:gd name="f41" fmla="min f35 f34"/>
              <a:gd name="f42" fmla="*/ f36 1 f30"/>
              <a:gd name="f43" fmla="*/ f37 1 f30"/>
              <a:gd name="f44" fmla="val f42"/>
              <a:gd name="f45" fmla="val f43"/>
              <a:gd name="f46" fmla="*/ f21 f41 1"/>
              <a:gd name="f47" fmla="+- f45 0 f21"/>
              <a:gd name="f48" fmla="+- f44 0 f21"/>
              <a:gd name="f49" fmla="*/ f44 f41 1"/>
              <a:gd name="f50" fmla="*/ f45 f41 1"/>
              <a:gd name="f51" fmla="*/ f47 1 2"/>
              <a:gd name="f52" fmla="min f48 f47"/>
              <a:gd name="f53" fmla="*/ f48 f48 1"/>
              <a:gd name="f54" fmla="*/ f48 f41 1"/>
              <a:gd name="f55" fmla="*/ f52 f23 1"/>
              <a:gd name="f56" fmla="*/ f52 f22 1"/>
              <a:gd name="f57" fmla="*/ f52 f24 1"/>
              <a:gd name="f58" fmla="*/ f55 1 100000"/>
              <a:gd name="f59" fmla="*/ f56 1 100000"/>
              <a:gd name="f60" fmla="*/ f57 1 100000"/>
              <a:gd name="f61" fmla="+- f58 f59 0"/>
              <a:gd name="f62" fmla="*/ f58 f58 1"/>
              <a:gd name="f63" fmla="*/ f60 f60 1"/>
              <a:gd name="f64" fmla="+- f59 0 f58"/>
              <a:gd name="f65" fmla="*/ f59 1 2"/>
              <a:gd name="f66" fmla="+- f44 0 f60"/>
              <a:gd name="f67" fmla="+- 0 0 f60"/>
              <a:gd name="f68" fmla="*/ f58 1 2"/>
              <a:gd name="f69" fmla="*/ f58 f41 1"/>
              <a:gd name="f70" fmla="*/ f61 1 4"/>
              <a:gd name="f71" fmla="+- f53 0 f63"/>
              <a:gd name="f72" fmla="*/ f64 1 2"/>
              <a:gd name="f73" fmla="+- f45 0 f65"/>
              <a:gd name="f74" fmla="+- 0 0 f67"/>
              <a:gd name="f75" fmla="+- 0 0 f68"/>
              <a:gd name="f76" fmla="*/ f66 f41 1"/>
              <a:gd name="f77" fmla="*/ f68 f41 1"/>
              <a:gd name="f78" fmla="+- f51 0 f70"/>
              <a:gd name="f79" fmla="sqrt f71"/>
              <a:gd name="f80" fmla="+- 0 0 f75"/>
              <a:gd name="f81" fmla="*/ f73 f41 1"/>
              <a:gd name="f82" fmla="*/ f78 2 1"/>
              <a:gd name="f83" fmla="+- f78 f58 0"/>
              <a:gd name="f84" fmla="*/ f79 f78 1"/>
              <a:gd name="f85" fmla="*/ f78 f41 1"/>
              <a:gd name="f86" fmla="*/ f82 f82 1"/>
              <a:gd name="f87" fmla="*/ f84 1 f48"/>
              <a:gd name="f88" fmla="+- f78 f83 0"/>
              <a:gd name="f89" fmla="+- f86 0 f62"/>
              <a:gd name="f90" fmla="+- f78 f87 0"/>
              <a:gd name="f91" fmla="+- f83 f87 0"/>
              <a:gd name="f92" fmla="+- 0 0 f87"/>
              <a:gd name="f93" fmla="*/ f88 1 2"/>
              <a:gd name="f94" fmla="sqrt f89"/>
              <a:gd name="f95" fmla="+- f90 0 f72"/>
              <a:gd name="f96" fmla="+- f91 f72 0"/>
              <a:gd name="f97" fmla="+- 0 0 f92"/>
              <a:gd name="f98" fmla="*/ f91 f41 1"/>
              <a:gd name="f99" fmla="*/ f93 f41 1"/>
              <a:gd name="f100" fmla="*/ f94 f48 1"/>
              <a:gd name="f101" fmla="at2 f74 f97"/>
              <a:gd name="f102" fmla="*/ f95 f41 1"/>
              <a:gd name="f103" fmla="*/ f96 f41 1"/>
              <a:gd name="f104" fmla="*/ f100 1 f82"/>
              <a:gd name="f105" fmla="+- f101 f4 0"/>
              <a:gd name="f106" fmla="*/ f105 f11 1"/>
              <a:gd name="f107" fmla="+- 0 0 f104"/>
              <a:gd name="f108" fmla="*/ f106 1 f3"/>
              <a:gd name="f109" fmla="+- 0 0 f107"/>
              <a:gd name="f110" fmla="+- 0 0 f108"/>
              <a:gd name="f111" fmla="at2 f109 f80"/>
              <a:gd name="f112" fmla="val f110"/>
              <a:gd name="f113" fmla="+- f111 f4 0"/>
              <a:gd name="f114" fmla="+- 0 0 f112"/>
              <a:gd name="f115" fmla="*/ f113 f11 1"/>
              <a:gd name="f116" fmla="*/ f114 f3 1"/>
              <a:gd name="f117" fmla="*/ f115 1 f3"/>
              <a:gd name="f118" fmla="*/ f116 1 f11"/>
              <a:gd name="f119" fmla="+- 0 0 f117"/>
              <a:gd name="f120" fmla="+- f118 0 f4"/>
              <a:gd name="f121" fmla="val f119"/>
              <a:gd name="f122" fmla="+- f3 0 f120"/>
              <a:gd name="f123" fmla="+- 0 0 f120"/>
              <a:gd name="f124" fmla="+- 0 0 f121"/>
              <a:gd name="f125" fmla="*/ f124 f3 1"/>
              <a:gd name="f126" fmla="*/ f125 1 f11"/>
              <a:gd name="f127" fmla="+- f126 0 f4"/>
              <a:gd name="f128" fmla="+- f127 0 f4"/>
              <a:gd name="f129" fmla="+- f4 f127 0"/>
              <a:gd name="f130" fmla="+- f3 0 f12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8">
                <a:pos x="f46" y="f99"/>
              </a:cxn>
              <a:cxn ang="f39">
                <a:pos x="f76" y="f103"/>
              </a:cxn>
              <a:cxn ang="f40">
                <a:pos x="f49" y="f81"/>
              </a:cxn>
              <a:cxn ang="f40">
                <a:pos x="f76" y="f102"/>
              </a:cxn>
              <a:cxn ang="f40">
                <a:pos x="f49" y="f77"/>
              </a:cxn>
            </a:cxnLst>
            <a:rect l="f46" t="f46" r="f49" b="f50"/>
            <a:pathLst>
              <a:path stroke="0">
                <a:moveTo>
                  <a:pt x="f46" y="f85"/>
                </a:moveTo>
                <a:arcTo wR="f54" hR="f85" stAng="f3" swAng="f123"/>
                <a:lnTo>
                  <a:pt x="f76" y="f102"/>
                </a:lnTo>
                <a:lnTo>
                  <a:pt x="f49" y="f81"/>
                </a:lnTo>
                <a:lnTo>
                  <a:pt x="f76" y="f103"/>
                </a:lnTo>
                <a:lnTo>
                  <a:pt x="f76" y="f98"/>
                </a:lnTo>
                <a:arcTo wR="f54" hR="f85" stAng="f122" swAng="f120"/>
                <a:close/>
              </a:path>
              <a:path stroke="0">
                <a:moveTo>
                  <a:pt x="f49" y="f69"/>
                </a:moveTo>
                <a:arcTo wR="f54" hR="f85" stAng="f5" swAng="f128"/>
                <a:arcTo wR="f54" hR="f85" stAng="f130" swAng="f129"/>
                <a:close/>
              </a:path>
              <a:path fill="none">
                <a:moveTo>
                  <a:pt x="f46" y="f85"/>
                </a:moveTo>
                <a:arcTo wR="f54" hR="f85" stAng="f3" swAng="f123"/>
                <a:lnTo>
                  <a:pt x="f76" y="f102"/>
                </a:lnTo>
                <a:lnTo>
                  <a:pt x="f49" y="f81"/>
                </a:lnTo>
                <a:lnTo>
                  <a:pt x="f76" y="f103"/>
                </a:lnTo>
                <a:lnTo>
                  <a:pt x="f76" y="f98"/>
                </a:lnTo>
                <a:arcTo wR="f54" hR="f85" stAng="f122" swAng="f120"/>
                <a:lnTo>
                  <a:pt x="f46" y="f85"/>
                </a:lnTo>
                <a:arcTo wR="f54" hR="f85" stAng="f3" swAng="f4"/>
                <a:lnTo>
                  <a:pt x="f49" y="f69"/>
                </a:lnTo>
                <a:arcTo wR="f54" hR="f85" stAng="f5" swAng="f128"/>
              </a:path>
            </a:pathLst>
          </a:custGeom>
          <a:solidFill>
            <a:srgbClr val="9BBB59"/>
          </a:solidFill>
          <a:ln w="25402">
            <a:solidFill>
              <a:srgbClr val="71893F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Curved Right Arrow 6"/>
          <p:cNvSpPr/>
          <p:nvPr/>
        </p:nvSpPr>
        <p:spPr>
          <a:xfrm>
            <a:off x="1071539" y="2143115"/>
            <a:ext cx="357192" cy="785817"/>
          </a:xfrm>
          <a:custGeom>
            <a:avLst>
              <a:gd name="f12" fmla="val 25000"/>
              <a:gd name="f13" fmla="val 50000"/>
              <a:gd name="f14" fmla="val 25000"/>
            </a:avLst>
            <a:gdLst>
              <a:gd name="f3" fmla="val 10800000"/>
              <a:gd name="f4" fmla="val 5400000"/>
              <a:gd name="f5" fmla="val 16200000"/>
              <a:gd name="f6" fmla="val 180"/>
              <a:gd name="f7" fmla="val w"/>
              <a:gd name="f8" fmla="val h"/>
              <a:gd name="f9" fmla="val ss"/>
              <a:gd name="f10" fmla="val 0"/>
              <a:gd name="f11" fmla="*/ 5419351 1 1725033"/>
              <a:gd name="f12" fmla="val 25000"/>
              <a:gd name="f13" fmla="val 50000"/>
              <a:gd name="f14" fmla="val 25000"/>
              <a:gd name="f15" fmla="+- 0 0 -270"/>
              <a:gd name="f16" fmla="+- 0 0 -180"/>
              <a:gd name="f17" fmla="+- 0 0 -90"/>
              <a:gd name="f18" fmla="abs f7"/>
              <a:gd name="f19" fmla="abs f8"/>
              <a:gd name="f20" fmla="abs f9"/>
              <a:gd name="f21" fmla="val f10"/>
              <a:gd name="f22" fmla="val f13"/>
              <a:gd name="f23" fmla="val f12"/>
              <a:gd name="f24" fmla="val f14"/>
              <a:gd name="f25" fmla="*/ f15 f3 1"/>
              <a:gd name="f26" fmla="*/ f16 f3 1"/>
              <a:gd name="f27" fmla="*/ f17 f3 1"/>
              <a:gd name="f28" fmla="?: f18 f7 1"/>
              <a:gd name="f29" fmla="?: f19 f8 1"/>
              <a:gd name="f30" fmla="?: f20 f9 1"/>
              <a:gd name="f31" fmla="*/ f25 1 f6"/>
              <a:gd name="f32" fmla="*/ f26 1 f6"/>
              <a:gd name="f33" fmla="*/ f27 1 f6"/>
              <a:gd name="f34" fmla="*/ f28 1 21600"/>
              <a:gd name="f35" fmla="*/ f29 1 21600"/>
              <a:gd name="f36" fmla="*/ 21600 f28 1"/>
              <a:gd name="f37" fmla="*/ 21600 f29 1"/>
              <a:gd name="f38" fmla="+- f31 0 f4"/>
              <a:gd name="f39" fmla="+- f32 0 f4"/>
              <a:gd name="f40" fmla="+- f33 0 f4"/>
              <a:gd name="f41" fmla="min f35 f34"/>
              <a:gd name="f42" fmla="*/ f36 1 f30"/>
              <a:gd name="f43" fmla="*/ f37 1 f30"/>
              <a:gd name="f44" fmla="val f42"/>
              <a:gd name="f45" fmla="val f43"/>
              <a:gd name="f46" fmla="*/ f21 f41 1"/>
              <a:gd name="f47" fmla="+- f45 0 f21"/>
              <a:gd name="f48" fmla="+- f44 0 f21"/>
              <a:gd name="f49" fmla="*/ f44 f41 1"/>
              <a:gd name="f50" fmla="*/ f45 f41 1"/>
              <a:gd name="f51" fmla="*/ f47 1 2"/>
              <a:gd name="f52" fmla="min f48 f47"/>
              <a:gd name="f53" fmla="*/ f48 f48 1"/>
              <a:gd name="f54" fmla="*/ f48 f41 1"/>
              <a:gd name="f55" fmla="*/ f52 f23 1"/>
              <a:gd name="f56" fmla="*/ f52 f22 1"/>
              <a:gd name="f57" fmla="*/ f52 f24 1"/>
              <a:gd name="f58" fmla="*/ f55 1 100000"/>
              <a:gd name="f59" fmla="*/ f56 1 100000"/>
              <a:gd name="f60" fmla="*/ f57 1 100000"/>
              <a:gd name="f61" fmla="+- f58 f59 0"/>
              <a:gd name="f62" fmla="*/ f58 f58 1"/>
              <a:gd name="f63" fmla="*/ f60 f60 1"/>
              <a:gd name="f64" fmla="+- f59 0 f58"/>
              <a:gd name="f65" fmla="*/ f59 1 2"/>
              <a:gd name="f66" fmla="+- f44 0 f60"/>
              <a:gd name="f67" fmla="+- 0 0 f60"/>
              <a:gd name="f68" fmla="*/ f58 1 2"/>
              <a:gd name="f69" fmla="*/ f58 f41 1"/>
              <a:gd name="f70" fmla="*/ f61 1 4"/>
              <a:gd name="f71" fmla="+- f53 0 f63"/>
              <a:gd name="f72" fmla="*/ f64 1 2"/>
              <a:gd name="f73" fmla="+- f45 0 f65"/>
              <a:gd name="f74" fmla="+- 0 0 f67"/>
              <a:gd name="f75" fmla="+- 0 0 f68"/>
              <a:gd name="f76" fmla="*/ f66 f41 1"/>
              <a:gd name="f77" fmla="*/ f68 f41 1"/>
              <a:gd name="f78" fmla="+- f51 0 f70"/>
              <a:gd name="f79" fmla="sqrt f71"/>
              <a:gd name="f80" fmla="+- 0 0 f75"/>
              <a:gd name="f81" fmla="*/ f73 f41 1"/>
              <a:gd name="f82" fmla="*/ f78 2 1"/>
              <a:gd name="f83" fmla="+- f78 f58 0"/>
              <a:gd name="f84" fmla="*/ f79 f78 1"/>
              <a:gd name="f85" fmla="*/ f78 f41 1"/>
              <a:gd name="f86" fmla="*/ f82 f82 1"/>
              <a:gd name="f87" fmla="*/ f84 1 f48"/>
              <a:gd name="f88" fmla="+- f78 f83 0"/>
              <a:gd name="f89" fmla="+- f86 0 f62"/>
              <a:gd name="f90" fmla="+- f78 f87 0"/>
              <a:gd name="f91" fmla="+- f83 f87 0"/>
              <a:gd name="f92" fmla="+- 0 0 f87"/>
              <a:gd name="f93" fmla="*/ f88 1 2"/>
              <a:gd name="f94" fmla="sqrt f89"/>
              <a:gd name="f95" fmla="+- f90 0 f72"/>
              <a:gd name="f96" fmla="+- f91 f72 0"/>
              <a:gd name="f97" fmla="+- 0 0 f92"/>
              <a:gd name="f98" fmla="*/ f91 f41 1"/>
              <a:gd name="f99" fmla="*/ f93 f41 1"/>
              <a:gd name="f100" fmla="*/ f94 f48 1"/>
              <a:gd name="f101" fmla="at2 f74 f97"/>
              <a:gd name="f102" fmla="*/ f95 f41 1"/>
              <a:gd name="f103" fmla="*/ f96 f41 1"/>
              <a:gd name="f104" fmla="*/ f100 1 f82"/>
              <a:gd name="f105" fmla="+- f101 f4 0"/>
              <a:gd name="f106" fmla="*/ f105 f11 1"/>
              <a:gd name="f107" fmla="+- 0 0 f104"/>
              <a:gd name="f108" fmla="*/ f106 1 f3"/>
              <a:gd name="f109" fmla="+- 0 0 f107"/>
              <a:gd name="f110" fmla="+- 0 0 f108"/>
              <a:gd name="f111" fmla="at2 f109 f80"/>
              <a:gd name="f112" fmla="val f110"/>
              <a:gd name="f113" fmla="+- f111 f4 0"/>
              <a:gd name="f114" fmla="+- 0 0 f112"/>
              <a:gd name="f115" fmla="*/ f113 f11 1"/>
              <a:gd name="f116" fmla="*/ f114 f3 1"/>
              <a:gd name="f117" fmla="*/ f115 1 f3"/>
              <a:gd name="f118" fmla="*/ f116 1 f11"/>
              <a:gd name="f119" fmla="+- 0 0 f117"/>
              <a:gd name="f120" fmla="+- f118 0 f4"/>
              <a:gd name="f121" fmla="val f119"/>
              <a:gd name="f122" fmla="+- f3 0 f120"/>
              <a:gd name="f123" fmla="+- 0 0 f120"/>
              <a:gd name="f124" fmla="+- 0 0 f121"/>
              <a:gd name="f125" fmla="*/ f124 f3 1"/>
              <a:gd name="f126" fmla="*/ f125 1 f11"/>
              <a:gd name="f127" fmla="+- f126 0 f4"/>
              <a:gd name="f128" fmla="+- f127 0 f4"/>
              <a:gd name="f129" fmla="+- f4 f127 0"/>
              <a:gd name="f130" fmla="+- f3 0 f12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8">
                <a:pos x="f46" y="f99"/>
              </a:cxn>
              <a:cxn ang="f39">
                <a:pos x="f76" y="f103"/>
              </a:cxn>
              <a:cxn ang="f40">
                <a:pos x="f49" y="f81"/>
              </a:cxn>
              <a:cxn ang="f40">
                <a:pos x="f76" y="f102"/>
              </a:cxn>
              <a:cxn ang="f40">
                <a:pos x="f49" y="f77"/>
              </a:cxn>
            </a:cxnLst>
            <a:rect l="f46" t="f46" r="f49" b="f50"/>
            <a:pathLst>
              <a:path stroke="0">
                <a:moveTo>
                  <a:pt x="f46" y="f85"/>
                </a:moveTo>
                <a:arcTo wR="f54" hR="f85" stAng="f3" swAng="f123"/>
                <a:lnTo>
                  <a:pt x="f76" y="f102"/>
                </a:lnTo>
                <a:lnTo>
                  <a:pt x="f49" y="f81"/>
                </a:lnTo>
                <a:lnTo>
                  <a:pt x="f76" y="f103"/>
                </a:lnTo>
                <a:lnTo>
                  <a:pt x="f76" y="f98"/>
                </a:lnTo>
                <a:arcTo wR="f54" hR="f85" stAng="f122" swAng="f120"/>
                <a:close/>
              </a:path>
              <a:path stroke="0">
                <a:moveTo>
                  <a:pt x="f49" y="f69"/>
                </a:moveTo>
                <a:arcTo wR="f54" hR="f85" stAng="f5" swAng="f128"/>
                <a:arcTo wR="f54" hR="f85" stAng="f130" swAng="f129"/>
                <a:close/>
              </a:path>
              <a:path fill="none">
                <a:moveTo>
                  <a:pt x="f46" y="f85"/>
                </a:moveTo>
                <a:arcTo wR="f54" hR="f85" stAng="f3" swAng="f123"/>
                <a:lnTo>
                  <a:pt x="f76" y="f102"/>
                </a:lnTo>
                <a:lnTo>
                  <a:pt x="f49" y="f81"/>
                </a:lnTo>
                <a:lnTo>
                  <a:pt x="f76" y="f103"/>
                </a:lnTo>
                <a:lnTo>
                  <a:pt x="f76" y="f98"/>
                </a:lnTo>
                <a:arcTo wR="f54" hR="f85" stAng="f122" swAng="f120"/>
                <a:lnTo>
                  <a:pt x="f46" y="f85"/>
                </a:lnTo>
                <a:arcTo wR="f54" hR="f85" stAng="f3" swAng="f4"/>
                <a:lnTo>
                  <a:pt x="f49" y="f69"/>
                </a:lnTo>
                <a:arcTo wR="f54" hR="f85" stAng="f5" swAng="f128"/>
              </a:path>
            </a:pathLst>
          </a:custGeom>
          <a:solidFill>
            <a:srgbClr val="9BBB59"/>
          </a:solidFill>
          <a:ln w="25402">
            <a:solidFill>
              <a:srgbClr val="71893F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Oval 7"/>
          <p:cNvSpPr/>
          <p:nvPr/>
        </p:nvSpPr>
        <p:spPr>
          <a:xfrm>
            <a:off x="4500557" y="1000106"/>
            <a:ext cx="857259" cy="78581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1 0"/>
              <a:gd name="f16" fmla="*/ f9 f0 1"/>
              <a:gd name="f17" fmla="*/ f10 f0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0"/>
              <a:gd name="f29" fmla="+- f22 0 f1"/>
              <a:gd name="f30" fmla="+- f23 0 f1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0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1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0" swAng="f1"/>
                <a:arcTo wR="f48" hR="f49" stAng="f2" swAng="f1"/>
                <a:arcTo wR="f48" hR="f49" stAng="f7" swAng="f1"/>
                <a:arcTo wR="f48" hR="f49" stAng="f1" swAng="f1"/>
                <a:close/>
              </a:path>
            </a:pathLst>
          </a:custGeom>
          <a:gradFill>
            <a:gsLst>
              <a:gs pos="0">
                <a:srgbClr val="CB6C1D"/>
              </a:gs>
              <a:gs pos="100000">
                <a:srgbClr val="FF8F2A"/>
              </a:gs>
            </a:gsLst>
            <a:lin ang="16200000"/>
          </a:gradFill>
          <a:ln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3000" b="1" i="0" u="none" strike="noStrike" kern="1200" cap="none" spc="0" baseline="0">
                <a:solidFill>
                  <a:srgbClr val="C00000"/>
                </a:solidFill>
                <a:uFillTx/>
                <a:latin typeface="Times New Roman" pitchFamily="18"/>
                <a:cs typeface="Times New Roman" pitchFamily="18"/>
              </a:rPr>
              <a:t>26</a:t>
            </a:r>
            <a:endParaRPr lang="en-US" sz="3000" b="1" i="0" u="none" strike="noStrike" kern="1200" cap="none" spc="0" baseline="0">
              <a:solidFill>
                <a:srgbClr val="C0000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9" name="Oval 8"/>
          <p:cNvSpPr/>
          <p:nvPr/>
        </p:nvSpPr>
        <p:spPr>
          <a:xfrm>
            <a:off x="4429125" y="3786192"/>
            <a:ext cx="857259" cy="78581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1 0"/>
              <a:gd name="f16" fmla="*/ f9 f0 1"/>
              <a:gd name="f17" fmla="*/ f10 f0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0"/>
              <a:gd name="f29" fmla="+- f22 0 f1"/>
              <a:gd name="f30" fmla="+- f23 0 f1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0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1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0" swAng="f1"/>
                <a:arcTo wR="f48" hR="f49" stAng="f2" swAng="f1"/>
                <a:arcTo wR="f48" hR="f49" stAng="f7" swAng="f1"/>
                <a:arcTo wR="f48" hR="f49" stAng="f1" swAng="f1"/>
                <a:close/>
              </a:path>
            </a:pathLst>
          </a:custGeom>
          <a:gradFill>
            <a:gsLst>
              <a:gs pos="0">
                <a:srgbClr val="CB6C1D"/>
              </a:gs>
              <a:gs pos="100000">
                <a:srgbClr val="FF8F2A"/>
              </a:gs>
            </a:gsLst>
            <a:lin ang="16200000"/>
          </a:gradFill>
          <a:ln w="9528">
            <a:solidFill>
              <a:srgbClr val="F69240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3000" b="1" i="0" u="none" strike="noStrike" kern="1200" cap="none" spc="0" baseline="0">
                <a:solidFill>
                  <a:srgbClr val="C00000"/>
                </a:solidFill>
                <a:uFillTx/>
                <a:latin typeface="Times New Roman" pitchFamily="18"/>
                <a:cs typeface="Times New Roman" pitchFamily="18"/>
              </a:rPr>
              <a:t>66</a:t>
            </a:r>
            <a:endParaRPr lang="en-US" sz="3000" b="1" i="0" u="none" strike="noStrike" kern="1200" cap="none" spc="0" baseline="0">
              <a:solidFill>
                <a:srgbClr val="C0000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0" name="Curved Right Arrow 9"/>
          <p:cNvSpPr/>
          <p:nvPr/>
        </p:nvSpPr>
        <p:spPr>
          <a:xfrm>
            <a:off x="1071539" y="642914"/>
            <a:ext cx="357192" cy="785817"/>
          </a:xfrm>
          <a:custGeom>
            <a:avLst>
              <a:gd name="f12" fmla="val 25000"/>
              <a:gd name="f13" fmla="val 50000"/>
              <a:gd name="f14" fmla="val 25000"/>
            </a:avLst>
            <a:gdLst>
              <a:gd name="f3" fmla="val 10800000"/>
              <a:gd name="f4" fmla="val 5400000"/>
              <a:gd name="f5" fmla="val 16200000"/>
              <a:gd name="f6" fmla="val 180"/>
              <a:gd name="f7" fmla="val w"/>
              <a:gd name="f8" fmla="val h"/>
              <a:gd name="f9" fmla="val ss"/>
              <a:gd name="f10" fmla="val 0"/>
              <a:gd name="f11" fmla="*/ 5419351 1 1725033"/>
              <a:gd name="f12" fmla="val 25000"/>
              <a:gd name="f13" fmla="val 50000"/>
              <a:gd name="f14" fmla="val 25000"/>
              <a:gd name="f15" fmla="+- 0 0 -270"/>
              <a:gd name="f16" fmla="+- 0 0 -180"/>
              <a:gd name="f17" fmla="+- 0 0 -90"/>
              <a:gd name="f18" fmla="abs f7"/>
              <a:gd name="f19" fmla="abs f8"/>
              <a:gd name="f20" fmla="abs f9"/>
              <a:gd name="f21" fmla="val f10"/>
              <a:gd name="f22" fmla="val f13"/>
              <a:gd name="f23" fmla="val f12"/>
              <a:gd name="f24" fmla="val f14"/>
              <a:gd name="f25" fmla="*/ f15 f3 1"/>
              <a:gd name="f26" fmla="*/ f16 f3 1"/>
              <a:gd name="f27" fmla="*/ f17 f3 1"/>
              <a:gd name="f28" fmla="?: f18 f7 1"/>
              <a:gd name="f29" fmla="?: f19 f8 1"/>
              <a:gd name="f30" fmla="?: f20 f9 1"/>
              <a:gd name="f31" fmla="*/ f25 1 f6"/>
              <a:gd name="f32" fmla="*/ f26 1 f6"/>
              <a:gd name="f33" fmla="*/ f27 1 f6"/>
              <a:gd name="f34" fmla="*/ f28 1 21600"/>
              <a:gd name="f35" fmla="*/ f29 1 21600"/>
              <a:gd name="f36" fmla="*/ 21600 f28 1"/>
              <a:gd name="f37" fmla="*/ 21600 f29 1"/>
              <a:gd name="f38" fmla="+- f31 0 f4"/>
              <a:gd name="f39" fmla="+- f32 0 f4"/>
              <a:gd name="f40" fmla="+- f33 0 f4"/>
              <a:gd name="f41" fmla="min f35 f34"/>
              <a:gd name="f42" fmla="*/ f36 1 f30"/>
              <a:gd name="f43" fmla="*/ f37 1 f30"/>
              <a:gd name="f44" fmla="val f42"/>
              <a:gd name="f45" fmla="val f43"/>
              <a:gd name="f46" fmla="*/ f21 f41 1"/>
              <a:gd name="f47" fmla="+- f45 0 f21"/>
              <a:gd name="f48" fmla="+- f44 0 f21"/>
              <a:gd name="f49" fmla="*/ f44 f41 1"/>
              <a:gd name="f50" fmla="*/ f45 f41 1"/>
              <a:gd name="f51" fmla="*/ f47 1 2"/>
              <a:gd name="f52" fmla="min f48 f47"/>
              <a:gd name="f53" fmla="*/ f48 f48 1"/>
              <a:gd name="f54" fmla="*/ f48 f41 1"/>
              <a:gd name="f55" fmla="*/ f52 f23 1"/>
              <a:gd name="f56" fmla="*/ f52 f22 1"/>
              <a:gd name="f57" fmla="*/ f52 f24 1"/>
              <a:gd name="f58" fmla="*/ f55 1 100000"/>
              <a:gd name="f59" fmla="*/ f56 1 100000"/>
              <a:gd name="f60" fmla="*/ f57 1 100000"/>
              <a:gd name="f61" fmla="+- f58 f59 0"/>
              <a:gd name="f62" fmla="*/ f58 f58 1"/>
              <a:gd name="f63" fmla="*/ f60 f60 1"/>
              <a:gd name="f64" fmla="+- f59 0 f58"/>
              <a:gd name="f65" fmla="*/ f59 1 2"/>
              <a:gd name="f66" fmla="+- f44 0 f60"/>
              <a:gd name="f67" fmla="+- 0 0 f60"/>
              <a:gd name="f68" fmla="*/ f58 1 2"/>
              <a:gd name="f69" fmla="*/ f58 f41 1"/>
              <a:gd name="f70" fmla="*/ f61 1 4"/>
              <a:gd name="f71" fmla="+- f53 0 f63"/>
              <a:gd name="f72" fmla="*/ f64 1 2"/>
              <a:gd name="f73" fmla="+- f45 0 f65"/>
              <a:gd name="f74" fmla="+- 0 0 f67"/>
              <a:gd name="f75" fmla="+- 0 0 f68"/>
              <a:gd name="f76" fmla="*/ f66 f41 1"/>
              <a:gd name="f77" fmla="*/ f68 f41 1"/>
              <a:gd name="f78" fmla="+- f51 0 f70"/>
              <a:gd name="f79" fmla="sqrt f71"/>
              <a:gd name="f80" fmla="+- 0 0 f75"/>
              <a:gd name="f81" fmla="*/ f73 f41 1"/>
              <a:gd name="f82" fmla="*/ f78 2 1"/>
              <a:gd name="f83" fmla="+- f78 f58 0"/>
              <a:gd name="f84" fmla="*/ f79 f78 1"/>
              <a:gd name="f85" fmla="*/ f78 f41 1"/>
              <a:gd name="f86" fmla="*/ f82 f82 1"/>
              <a:gd name="f87" fmla="*/ f84 1 f48"/>
              <a:gd name="f88" fmla="+- f78 f83 0"/>
              <a:gd name="f89" fmla="+- f86 0 f62"/>
              <a:gd name="f90" fmla="+- f78 f87 0"/>
              <a:gd name="f91" fmla="+- f83 f87 0"/>
              <a:gd name="f92" fmla="+- 0 0 f87"/>
              <a:gd name="f93" fmla="*/ f88 1 2"/>
              <a:gd name="f94" fmla="sqrt f89"/>
              <a:gd name="f95" fmla="+- f90 0 f72"/>
              <a:gd name="f96" fmla="+- f91 f72 0"/>
              <a:gd name="f97" fmla="+- 0 0 f92"/>
              <a:gd name="f98" fmla="*/ f91 f41 1"/>
              <a:gd name="f99" fmla="*/ f93 f41 1"/>
              <a:gd name="f100" fmla="*/ f94 f48 1"/>
              <a:gd name="f101" fmla="at2 f74 f97"/>
              <a:gd name="f102" fmla="*/ f95 f41 1"/>
              <a:gd name="f103" fmla="*/ f96 f41 1"/>
              <a:gd name="f104" fmla="*/ f100 1 f82"/>
              <a:gd name="f105" fmla="+- f101 f4 0"/>
              <a:gd name="f106" fmla="*/ f105 f11 1"/>
              <a:gd name="f107" fmla="+- 0 0 f104"/>
              <a:gd name="f108" fmla="*/ f106 1 f3"/>
              <a:gd name="f109" fmla="+- 0 0 f107"/>
              <a:gd name="f110" fmla="+- 0 0 f108"/>
              <a:gd name="f111" fmla="at2 f109 f80"/>
              <a:gd name="f112" fmla="val f110"/>
              <a:gd name="f113" fmla="+- f111 f4 0"/>
              <a:gd name="f114" fmla="+- 0 0 f112"/>
              <a:gd name="f115" fmla="*/ f113 f11 1"/>
              <a:gd name="f116" fmla="*/ f114 f3 1"/>
              <a:gd name="f117" fmla="*/ f115 1 f3"/>
              <a:gd name="f118" fmla="*/ f116 1 f11"/>
              <a:gd name="f119" fmla="+- 0 0 f117"/>
              <a:gd name="f120" fmla="+- f118 0 f4"/>
              <a:gd name="f121" fmla="val f119"/>
              <a:gd name="f122" fmla="+- f3 0 f120"/>
              <a:gd name="f123" fmla="+- 0 0 f120"/>
              <a:gd name="f124" fmla="+- 0 0 f121"/>
              <a:gd name="f125" fmla="*/ f124 f3 1"/>
              <a:gd name="f126" fmla="*/ f125 1 f11"/>
              <a:gd name="f127" fmla="+- f126 0 f4"/>
              <a:gd name="f128" fmla="+- f127 0 f4"/>
              <a:gd name="f129" fmla="+- f4 f127 0"/>
              <a:gd name="f130" fmla="+- f3 0 f12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8">
                <a:pos x="f46" y="f99"/>
              </a:cxn>
              <a:cxn ang="f39">
                <a:pos x="f76" y="f103"/>
              </a:cxn>
              <a:cxn ang="f40">
                <a:pos x="f49" y="f81"/>
              </a:cxn>
              <a:cxn ang="f40">
                <a:pos x="f76" y="f102"/>
              </a:cxn>
              <a:cxn ang="f40">
                <a:pos x="f49" y="f77"/>
              </a:cxn>
            </a:cxnLst>
            <a:rect l="f46" t="f46" r="f49" b="f50"/>
            <a:pathLst>
              <a:path stroke="0">
                <a:moveTo>
                  <a:pt x="f46" y="f85"/>
                </a:moveTo>
                <a:arcTo wR="f54" hR="f85" stAng="f3" swAng="f123"/>
                <a:lnTo>
                  <a:pt x="f76" y="f102"/>
                </a:lnTo>
                <a:lnTo>
                  <a:pt x="f49" y="f81"/>
                </a:lnTo>
                <a:lnTo>
                  <a:pt x="f76" y="f103"/>
                </a:lnTo>
                <a:lnTo>
                  <a:pt x="f76" y="f98"/>
                </a:lnTo>
                <a:arcTo wR="f54" hR="f85" stAng="f122" swAng="f120"/>
                <a:close/>
              </a:path>
              <a:path stroke="0">
                <a:moveTo>
                  <a:pt x="f49" y="f69"/>
                </a:moveTo>
                <a:arcTo wR="f54" hR="f85" stAng="f5" swAng="f128"/>
                <a:arcTo wR="f54" hR="f85" stAng="f130" swAng="f129"/>
                <a:close/>
              </a:path>
              <a:path fill="none">
                <a:moveTo>
                  <a:pt x="f46" y="f85"/>
                </a:moveTo>
                <a:arcTo wR="f54" hR="f85" stAng="f3" swAng="f123"/>
                <a:lnTo>
                  <a:pt x="f76" y="f102"/>
                </a:lnTo>
                <a:lnTo>
                  <a:pt x="f49" y="f81"/>
                </a:lnTo>
                <a:lnTo>
                  <a:pt x="f76" y="f103"/>
                </a:lnTo>
                <a:lnTo>
                  <a:pt x="f76" y="f98"/>
                </a:lnTo>
                <a:arcTo wR="f54" hR="f85" stAng="f122" swAng="f120"/>
                <a:lnTo>
                  <a:pt x="f46" y="f85"/>
                </a:lnTo>
                <a:arcTo wR="f54" hR="f85" stAng="f3" swAng="f4"/>
                <a:lnTo>
                  <a:pt x="f49" y="f69"/>
                </a:lnTo>
                <a:arcTo wR="f54" hR="f85" stAng="f5" swAng="f128"/>
              </a:path>
            </a:pathLst>
          </a:custGeom>
          <a:solidFill>
            <a:srgbClr val="9BBB59"/>
          </a:solidFill>
          <a:ln w="25402">
            <a:solidFill>
              <a:srgbClr val="71893F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1" name="Curved Right Arrow 10"/>
          <p:cNvSpPr/>
          <p:nvPr/>
        </p:nvSpPr>
        <p:spPr>
          <a:xfrm>
            <a:off x="4214807" y="2071673"/>
            <a:ext cx="357192" cy="785817"/>
          </a:xfrm>
          <a:custGeom>
            <a:avLst>
              <a:gd name="f12" fmla="val 25000"/>
              <a:gd name="f13" fmla="val 50000"/>
              <a:gd name="f14" fmla="val 25000"/>
            </a:avLst>
            <a:gdLst>
              <a:gd name="f3" fmla="val 10800000"/>
              <a:gd name="f4" fmla="val 5400000"/>
              <a:gd name="f5" fmla="val 16200000"/>
              <a:gd name="f6" fmla="val 180"/>
              <a:gd name="f7" fmla="val w"/>
              <a:gd name="f8" fmla="val h"/>
              <a:gd name="f9" fmla="val ss"/>
              <a:gd name="f10" fmla="val 0"/>
              <a:gd name="f11" fmla="*/ 5419351 1 1725033"/>
              <a:gd name="f12" fmla="val 25000"/>
              <a:gd name="f13" fmla="val 50000"/>
              <a:gd name="f14" fmla="val 25000"/>
              <a:gd name="f15" fmla="+- 0 0 -270"/>
              <a:gd name="f16" fmla="+- 0 0 -180"/>
              <a:gd name="f17" fmla="+- 0 0 -90"/>
              <a:gd name="f18" fmla="abs f7"/>
              <a:gd name="f19" fmla="abs f8"/>
              <a:gd name="f20" fmla="abs f9"/>
              <a:gd name="f21" fmla="val f10"/>
              <a:gd name="f22" fmla="val f13"/>
              <a:gd name="f23" fmla="val f12"/>
              <a:gd name="f24" fmla="val f14"/>
              <a:gd name="f25" fmla="*/ f15 f3 1"/>
              <a:gd name="f26" fmla="*/ f16 f3 1"/>
              <a:gd name="f27" fmla="*/ f17 f3 1"/>
              <a:gd name="f28" fmla="?: f18 f7 1"/>
              <a:gd name="f29" fmla="?: f19 f8 1"/>
              <a:gd name="f30" fmla="?: f20 f9 1"/>
              <a:gd name="f31" fmla="*/ f25 1 f6"/>
              <a:gd name="f32" fmla="*/ f26 1 f6"/>
              <a:gd name="f33" fmla="*/ f27 1 f6"/>
              <a:gd name="f34" fmla="*/ f28 1 21600"/>
              <a:gd name="f35" fmla="*/ f29 1 21600"/>
              <a:gd name="f36" fmla="*/ 21600 f28 1"/>
              <a:gd name="f37" fmla="*/ 21600 f29 1"/>
              <a:gd name="f38" fmla="+- f31 0 f4"/>
              <a:gd name="f39" fmla="+- f32 0 f4"/>
              <a:gd name="f40" fmla="+- f33 0 f4"/>
              <a:gd name="f41" fmla="min f35 f34"/>
              <a:gd name="f42" fmla="*/ f36 1 f30"/>
              <a:gd name="f43" fmla="*/ f37 1 f30"/>
              <a:gd name="f44" fmla="val f42"/>
              <a:gd name="f45" fmla="val f43"/>
              <a:gd name="f46" fmla="*/ f21 f41 1"/>
              <a:gd name="f47" fmla="+- f45 0 f21"/>
              <a:gd name="f48" fmla="+- f44 0 f21"/>
              <a:gd name="f49" fmla="*/ f44 f41 1"/>
              <a:gd name="f50" fmla="*/ f45 f41 1"/>
              <a:gd name="f51" fmla="*/ f47 1 2"/>
              <a:gd name="f52" fmla="min f48 f47"/>
              <a:gd name="f53" fmla="*/ f48 f48 1"/>
              <a:gd name="f54" fmla="*/ f48 f41 1"/>
              <a:gd name="f55" fmla="*/ f52 f23 1"/>
              <a:gd name="f56" fmla="*/ f52 f22 1"/>
              <a:gd name="f57" fmla="*/ f52 f24 1"/>
              <a:gd name="f58" fmla="*/ f55 1 100000"/>
              <a:gd name="f59" fmla="*/ f56 1 100000"/>
              <a:gd name="f60" fmla="*/ f57 1 100000"/>
              <a:gd name="f61" fmla="+- f58 f59 0"/>
              <a:gd name="f62" fmla="*/ f58 f58 1"/>
              <a:gd name="f63" fmla="*/ f60 f60 1"/>
              <a:gd name="f64" fmla="+- f59 0 f58"/>
              <a:gd name="f65" fmla="*/ f59 1 2"/>
              <a:gd name="f66" fmla="+- f44 0 f60"/>
              <a:gd name="f67" fmla="+- 0 0 f60"/>
              <a:gd name="f68" fmla="*/ f58 1 2"/>
              <a:gd name="f69" fmla="*/ f58 f41 1"/>
              <a:gd name="f70" fmla="*/ f61 1 4"/>
              <a:gd name="f71" fmla="+- f53 0 f63"/>
              <a:gd name="f72" fmla="*/ f64 1 2"/>
              <a:gd name="f73" fmla="+- f45 0 f65"/>
              <a:gd name="f74" fmla="+- 0 0 f67"/>
              <a:gd name="f75" fmla="+- 0 0 f68"/>
              <a:gd name="f76" fmla="*/ f66 f41 1"/>
              <a:gd name="f77" fmla="*/ f68 f41 1"/>
              <a:gd name="f78" fmla="+- f51 0 f70"/>
              <a:gd name="f79" fmla="sqrt f71"/>
              <a:gd name="f80" fmla="+- 0 0 f75"/>
              <a:gd name="f81" fmla="*/ f73 f41 1"/>
              <a:gd name="f82" fmla="*/ f78 2 1"/>
              <a:gd name="f83" fmla="+- f78 f58 0"/>
              <a:gd name="f84" fmla="*/ f79 f78 1"/>
              <a:gd name="f85" fmla="*/ f78 f41 1"/>
              <a:gd name="f86" fmla="*/ f82 f82 1"/>
              <a:gd name="f87" fmla="*/ f84 1 f48"/>
              <a:gd name="f88" fmla="+- f78 f83 0"/>
              <a:gd name="f89" fmla="+- f86 0 f62"/>
              <a:gd name="f90" fmla="+- f78 f87 0"/>
              <a:gd name="f91" fmla="+- f83 f87 0"/>
              <a:gd name="f92" fmla="+- 0 0 f87"/>
              <a:gd name="f93" fmla="*/ f88 1 2"/>
              <a:gd name="f94" fmla="sqrt f89"/>
              <a:gd name="f95" fmla="+- f90 0 f72"/>
              <a:gd name="f96" fmla="+- f91 f72 0"/>
              <a:gd name="f97" fmla="+- 0 0 f92"/>
              <a:gd name="f98" fmla="*/ f91 f41 1"/>
              <a:gd name="f99" fmla="*/ f93 f41 1"/>
              <a:gd name="f100" fmla="*/ f94 f48 1"/>
              <a:gd name="f101" fmla="at2 f74 f97"/>
              <a:gd name="f102" fmla="*/ f95 f41 1"/>
              <a:gd name="f103" fmla="*/ f96 f41 1"/>
              <a:gd name="f104" fmla="*/ f100 1 f82"/>
              <a:gd name="f105" fmla="+- f101 f4 0"/>
              <a:gd name="f106" fmla="*/ f105 f11 1"/>
              <a:gd name="f107" fmla="+- 0 0 f104"/>
              <a:gd name="f108" fmla="*/ f106 1 f3"/>
              <a:gd name="f109" fmla="+- 0 0 f107"/>
              <a:gd name="f110" fmla="+- 0 0 f108"/>
              <a:gd name="f111" fmla="at2 f109 f80"/>
              <a:gd name="f112" fmla="val f110"/>
              <a:gd name="f113" fmla="+- f111 f4 0"/>
              <a:gd name="f114" fmla="+- 0 0 f112"/>
              <a:gd name="f115" fmla="*/ f113 f11 1"/>
              <a:gd name="f116" fmla="*/ f114 f3 1"/>
              <a:gd name="f117" fmla="*/ f115 1 f3"/>
              <a:gd name="f118" fmla="*/ f116 1 f11"/>
              <a:gd name="f119" fmla="+- 0 0 f117"/>
              <a:gd name="f120" fmla="+- f118 0 f4"/>
              <a:gd name="f121" fmla="val f119"/>
              <a:gd name="f122" fmla="+- f3 0 f120"/>
              <a:gd name="f123" fmla="+- 0 0 f120"/>
              <a:gd name="f124" fmla="+- 0 0 f121"/>
              <a:gd name="f125" fmla="*/ f124 f3 1"/>
              <a:gd name="f126" fmla="*/ f125 1 f11"/>
              <a:gd name="f127" fmla="+- f126 0 f4"/>
              <a:gd name="f128" fmla="+- f127 0 f4"/>
              <a:gd name="f129" fmla="+- f4 f127 0"/>
              <a:gd name="f130" fmla="+- f3 0 f12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8">
                <a:pos x="f46" y="f99"/>
              </a:cxn>
              <a:cxn ang="f39">
                <a:pos x="f76" y="f103"/>
              </a:cxn>
              <a:cxn ang="f40">
                <a:pos x="f49" y="f81"/>
              </a:cxn>
              <a:cxn ang="f40">
                <a:pos x="f76" y="f102"/>
              </a:cxn>
              <a:cxn ang="f40">
                <a:pos x="f49" y="f77"/>
              </a:cxn>
            </a:cxnLst>
            <a:rect l="f46" t="f46" r="f49" b="f50"/>
            <a:pathLst>
              <a:path stroke="0">
                <a:moveTo>
                  <a:pt x="f46" y="f85"/>
                </a:moveTo>
                <a:arcTo wR="f54" hR="f85" stAng="f3" swAng="f123"/>
                <a:lnTo>
                  <a:pt x="f76" y="f102"/>
                </a:lnTo>
                <a:lnTo>
                  <a:pt x="f49" y="f81"/>
                </a:lnTo>
                <a:lnTo>
                  <a:pt x="f76" y="f103"/>
                </a:lnTo>
                <a:lnTo>
                  <a:pt x="f76" y="f98"/>
                </a:lnTo>
                <a:arcTo wR="f54" hR="f85" stAng="f122" swAng="f120"/>
                <a:close/>
              </a:path>
              <a:path stroke="0">
                <a:moveTo>
                  <a:pt x="f49" y="f69"/>
                </a:moveTo>
                <a:arcTo wR="f54" hR="f85" stAng="f5" swAng="f128"/>
                <a:arcTo wR="f54" hR="f85" stAng="f130" swAng="f129"/>
                <a:close/>
              </a:path>
              <a:path fill="none">
                <a:moveTo>
                  <a:pt x="f46" y="f85"/>
                </a:moveTo>
                <a:arcTo wR="f54" hR="f85" stAng="f3" swAng="f123"/>
                <a:lnTo>
                  <a:pt x="f76" y="f102"/>
                </a:lnTo>
                <a:lnTo>
                  <a:pt x="f49" y="f81"/>
                </a:lnTo>
                <a:lnTo>
                  <a:pt x="f76" y="f103"/>
                </a:lnTo>
                <a:lnTo>
                  <a:pt x="f76" y="f98"/>
                </a:lnTo>
                <a:arcTo wR="f54" hR="f85" stAng="f122" swAng="f120"/>
                <a:lnTo>
                  <a:pt x="f46" y="f85"/>
                </a:lnTo>
                <a:arcTo wR="f54" hR="f85" stAng="f3" swAng="f4"/>
                <a:lnTo>
                  <a:pt x="f49" y="f69"/>
                </a:lnTo>
                <a:arcTo wR="f54" hR="f85" stAng="f5" swAng="f128"/>
              </a:path>
            </a:pathLst>
          </a:custGeom>
          <a:gradFill>
            <a:gsLst>
              <a:gs pos="0">
                <a:srgbClr val="CB6C1D"/>
              </a:gs>
              <a:gs pos="100000">
                <a:srgbClr val="FF8F2A"/>
              </a:gs>
            </a:gsLst>
            <a:lin ang="16200000"/>
          </a:gradFill>
          <a:ln w="9528">
            <a:solidFill>
              <a:srgbClr val="F69240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2" name="Curved Right Arrow 11"/>
          <p:cNvSpPr/>
          <p:nvPr/>
        </p:nvSpPr>
        <p:spPr>
          <a:xfrm>
            <a:off x="4214807" y="2857500"/>
            <a:ext cx="357192" cy="785817"/>
          </a:xfrm>
          <a:custGeom>
            <a:avLst>
              <a:gd name="f12" fmla="val 25000"/>
              <a:gd name="f13" fmla="val 50000"/>
              <a:gd name="f14" fmla="val 25000"/>
            </a:avLst>
            <a:gdLst>
              <a:gd name="f3" fmla="val 10800000"/>
              <a:gd name="f4" fmla="val 5400000"/>
              <a:gd name="f5" fmla="val 16200000"/>
              <a:gd name="f6" fmla="val 180"/>
              <a:gd name="f7" fmla="val w"/>
              <a:gd name="f8" fmla="val h"/>
              <a:gd name="f9" fmla="val ss"/>
              <a:gd name="f10" fmla="val 0"/>
              <a:gd name="f11" fmla="*/ 5419351 1 1725033"/>
              <a:gd name="f12" fmla="val 25000"/>
              <a:gd name="f13" fmla="val 50000"/>
              <a:gd name="f14" fmla="val 25000"/>
              <a:gd name="f15" fmla="+- 0 0 -270"/>
              <a:gd name="f16" fmla="+- 0 0 -180"/>
              <a:gd name="f17" fmla="+- 0 0 -90"/>
              <a:gd name="f18" fmla="abs f7"/>
              <a:gd name="f19" fmla="abs f8"/>
              <a:gd name="f20" fmla="abs f9"/>
              <a:gd name="f21" fmla="val f10"/>
              <a:gd name="f22" fmla="val f13"/>
              <a:gd name="f23" fmla="val f12"/>
              <a:gd name="f24" fmla="val f14"/>
              <a:gd name="f25" fmla="*/ f15 f3 1"/>
              <a:gd name="f26" fmla="*/ f16 f3 1"/>
              <a:gd name="f27" fmla="*/ f17 f3 1"/>
              <a:gd name="f28" fmla="?: f18 f7 1"/>
              <a:gd name="f29" fmla="?: f19 f8 1"/>
              <a:gd name="f30" fmla="?: f20 f9 1"/>
              <a:gd name="f31" fmla="*/ f25 1 f6"/>
              <a:gd name="f32" fmla="*/ f26 1 f6"/>
              <a:gd name="f33" fmla="*/ f27 1 f6"/>
              <a:gd name="f34" fmla="*/ f28 1 21600"/>
              <a:gd name="f35" fmla="*/ f29 1 21600"/>
              <a:gd name="f36" fmla="*/ 21600 f28 1"/>
              <a:gd name="f37" fmla="*/ 21600 f29 1"/>
              <a:gd name="f38" fmla="+- f31 0 f4"/>
              <a:gd name="f39" fmla="+- f32 0 f4"/>
              <a:gd name="f40" fmla="+- f33 0 f4"/>
              <a:gd name="f41" fmla="min f35 f34"/>
              <a:gd name="f42" fmla="*/ f36 1 f30"/>
              <a:gd name="f43" fmla="*/ f37 1 f30"/>
              <a:gd name="f44" fmla="val f42"/>
              <a:gd name="f45" fmla="val f43"/>
              <a:gd name="f46" fmla="*/ f21 f41 1"/>
              <a:gd name="f47" fmla="+- f45 0 f21"/>
              <a:gd name="f48" fmla="+- f44 0 f21"/>
              <a:gd name="f49" fmla="*/ f44 f41 1"/>
              <a:gd name="f50" fmla="*/ f45 f41 1"/>
              <a:gd name="f51" fmla="*/ f47 1 2"/>
              <a:gd name="f52" fmla="min f48 f47"/>
              <a:gd name="f53" fmla="*/ f48 f48 1"/>
              <a:gd name="f54" fmla="*/ f48 f41 1"/>
              <a:gd name="f55" fmla="*/ f52 f23 1"/>
              <a:gd name="f56" fmla="*/ f52 f22 1"/>
              <a:gd name="f57" fmla="*/ f52 f24 1"/>
              <a:gd name="f58" fmla="*/ f55 1 100000"/>
              <a:gd name="f59" fmla="*/ f56 1 100000"/>
              <a:gd name="f60" fmla="*/ f57 1 100000"/>
              <a:gd name="f61" fmla="+- f58 f59 0"/>
              <a:gd name="f62" fmla="*/ f58 f58 1"/>
              <a:gd name="f63" fmla="*/ f60 f60 1"/>
              <a:gd name="f64" fmla="+- f59 0 f58"/>
              <a:gd name="f65" fmla="*/ f59 1 2"/>
              <a:gd name="f66" fmla="+- f44 0 f60"/>
              <a:gd name="f67" fmla="+- 0 0 f60"/>
              <a:gd name="f68" fmla="*/ f58 1 2"/>
              <a:gd name="f69" fmla="*/ f58 f41 1"/>
              <a:gd name="f70" fmla="*/ f61 1 4"/>
              <a:gd name="f71" fmla="+- f53 0 f63"/>
              <a:gd name="f72" fmla="*/ f64 1 2"/>
              <a:gd name="f73" fmla="+- f45 0 f65"/>
              <a:gd name="f74" fmla="+- 0 0 f67"/>
              <a:gd name="f75" fmla="+- 0 0 f68"/>
              <a:gd name="f76" fmla="*/ f66 f41 1"/>
              <a:gd name="f77" fmla="*/ f68 f41 1"/>
              <a:gd name="f78" fmla="+- f51 0 f70"/>
              <a:gd name="f79" fmla="sqrt f71"/>
              <a:gd name="f80" fmla="+- 0 0 f75"/>
              <a:gd name="f81" fmla="*/ f73 f41 1"/>
              <a:gd name="f82" fmla="*/ f78 2 1"/>
              <a:gd name="f83" fmla="+- f78 f58 0"/>
              <a:gd name="f84" fmla="*/ f79 f78 1"/>
              <a:gd name="f85" fmla="*/ f78 f41 1"/>
              <a:gd name="f86" fmla="*/ f82 f82 1"/>
              <a:gd name="f87" fmla="*/ f84 1 f48"/>
              <a:gd name="f88" fmla="+- f78 f83 0"/>
              <a:gd name="f89" fmla="+- f86 0 f62"/>
              <a:gd name="f90" fmla="+- f78 f87 0"/>
              <a:gd name="f91" fmla="+- f83 f87 0"/>
              <a:gd name="f92" fmla="+- 0 0 f87"/>
              <a:gd name="f93" fmla="*/ f88 1 2"/>
              <a:gd name="f94" fmla="sqrt f89"/>
              <a:gd name="f95" fmla="+- f90 0 f72"/>
              <a:gd name="f96" fmla="+- f91 f72 0"/>
              <a:gd name="f97" fmla="+- 0 0 f92"/>
              <a:gd name="f98" fmla="*/ f91 f41 1"/>
              <a:gd name="f99" fmla="*/ f93 f41 1"/>
              <a:gd name="f100" fmla="*/ f94 f48 1"/>
              <a:gd name="f101" fmla="at2 f74 f97"/>
              <a:gd name="f102" fmla="*/ f95 f41 1"/>
              <a:gd name="f103" fmla="*/ f96 f41 1"/>
              <a:gd name="f104" fmla="*/ f100 1 f82"/>
              <a:gd name="f105" fmla="+- f101 f4 0"/>
              <a:gd name="f106" fmla="*/ f105 f11 1"/>
              <a:gd name="f107" fmla="+- 0 0 f104"/>
              <a:gd name="f108" fmla="*/ f106 1 f3"/>
              <a:gd name="f109" fmla="+- 0 0 f107"/>
              <a:gd name="f110" fmla="+- 0 0 f108"/>
              <a:gd name="f111" fmla="at2 f109 f80"/>
              <a:gd name="f112" fmla="val f110"/>
              <a:gd name="f113" fmla="+- f111 f4 0"/>
              <a:gd name="f114" fmla="+- 0 0 f112"/>
              <a:gd name="f115" fmla="*/ f113 f11 1"/>
              <a:gd name="f116" fmla="*/ f114 f3 1"/>
              <a:gd name="f117" fmla="*/ f115 1 f3"/>
              <a:gd name="f118" fmla="*/ f116 1 f11"/>
              <a:gd name="f119" fmla="+- 0 0 f117"/>
              <a:gd name="f120" fmla="+- f118 0 f4"/>
              <a:gd name="f121" fmla="val f119"/>
              <a:gd name="f122" fmla="+- f3 0 f120"/>
              <a:gd name="f123" fmla="+- 0 0 f120"/>
              <a:gd name="f124" fmla="+- 0 0 f121"/>
              <a:gd name="f125" fmla="*/ f124 f3 1"/>
              <a:gd name="f126" fmla="*/ f125 1 f11"/>
              <a:gd name="f127" fmla="+- f126 0 f4"/>
              <a:gd name="f128" fmla="+- f127 0 f4"/>
              <a:gd name="f129" fmla="+- f4 f127 0"/>
              <a:gd name="f130" fmla="+- f3 0 f12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8">
                <a:pos x="f46" y="f99"/>
              </a:cxn>
              <a:cxn ang="f39">
                <a:pos x="f76" y="f103"/>
              </a:cxn>
              <a:cxn ang="f40">
                <a:pos x="f49" y="f81"/>
              </a:cxn>
              <a:cxn ang="f40">
                <a:pos x="f76" y="f102"/>
              </a:cxn>
              <a:cxn ang="f40">
                <a:pos x="f49" y="f77"/>
              </a:cxn>
            </a:cxnLst>
            <a:rect l="f46" t="f46" r="f49" b="f50"/>
            <a:pathLst>
              <a:path stroke="0">
                <a:moveTo>
                  <a:pt x="f46" y="f85"/>
                </a:moveTo>
                <a:arcTo wR="f54" hR="f85" stAng="f3" swAng="f123"/>
                <a:lnTo>
                  <a:pt x="f76" y="f102"/>
                </a:lnTo>
                <a:lnTo>
                  <a:pt x="f49" y="f81"/>
                </a:lnTo>
                <a:lnTo>
                  <a:pt x="f76" y="f103"/>
                </a:lnTo>
                <a:lnTo>
                  <a:pt x="f76" y="f98"/>
                </a:lnTo>
                <a:arcTo wR="f54" hR="f85" stAng="f122" swAng="f120"/>
                <a:close/>
              </a:path>
              <a:path stroke="0">
                <a:moveTo>
                  <a:pt x="f49" y="f69"/>
                </a:moveTo>
                <a:arcTo wR="f54" hR="f85" stAng="f5" swAng="f128"/>
                <a:arcTo wR="f54" hR="f85" stAng="f130" swAng="f129"/>
                <a:close/>
              </a:path>
              <a:path fill="none">
                <a:moveTo>
                  <a:pt x="f46" y="f85"/>
                </a:moveTo>
                <a:arcTo wR="f54" hR="f85" stAng="f3" swAng="f123"/>
                <a:lnTo>
                  <a:pt x="f76" y="f102"/>
                </a:lnTo>
                <a:lnTo>
                  <a:pt x="f49" y="f81"/>
                </a:lnTo>
                <a:lnTo>
                  <a:pt x="f76" y="f103"/>
                </a:lnTo>
                <a:lnTo>
                  <a:pt x="f76" y="f98"/>
                </a:lnTo>
                <a:arcTo wR="f54" hR="f85" stAng="f122" swAng="f120"/>
                <a:lnTo>
                  <a:pt x="f46" y="f85"/>
                </a:lnTo>
                <a:arcTo wR="f54" hR="f85" stAng="f3" swAng="f4"/>
                <a:lnTo>
                  <a:pt x="f49" y="f69"/>
                </a:lnTo>
                <a:arcTo wR="f54" hR="f85" stAng="f5" swAng="f128"/>
              </a:path>
            </a:pathLst>
          </a:custGeom>
          <a:gradFill>
            <a:gsLst>
              <a:gs pos="0">
                <a:srgbClr val="CB6C1D"/>
              </a:gs>
              <a:gs pos="100000">
                <a:srgbClr val="FF8F2A"/>
              </a:gs>
            </a:gsLst>
            <a:lin ang="16200000"/>
          </a:gradFill>
          <a:ln w="9528">
            <a:solidFill>
              <a:srgbClr val="F69240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3" name="Curved Right Arrow 12"/>
          <p:cNvSpPr/>
          <p:nvPr/>
        </p:nvSpPr>
        <p:spPr>
          <a:xfrm>
            <a:off x="4214807" y="3571874"/>
            <a:ext cx="357192" cy="785817"/>
          </a:xfrm>
          <a:custGeom>
            <a:avLst>
              <a:gd name="f12" fmla="val 25000"/>
              <a:gd name="f13" fmla="val 50000"/>
              <a:gd name="f14" fmla="val 25000"/>
            </a:avLst>
            <a:gdLst>
              <a:gd name="f3" fmla="val 10800000"/>
              <a:gd name="f4" fmla="val 5400000"/>
              <a:gd name="f5" fmla="val 16200000"/>
              <a:gd name="f6" fmla="val 180"/>
              <a:gd name="f7" fmla="val w"/>
              <a:gd name="f8" fmla="val h"/>
              <a:gd name="f9" fmla="val ss"/>
              <a:gd name="f10" fmla="val 0"/>
              <a:gd name="f11" fmla="*/ 5419351 1 1725033"/>
              <a:gd name="f12" fmla="val 25000"/>
              <a:gd name="f13" fmla="val 50000"/>
              <a:gd name="f14" fmla="val 25000"/>
              <a:gd name="f15" fmla="+- 0 0 -270"/>
              <a:gd name="f16" fmla="+- 0 0 -180"/>
              <a:gd name="f17" fmla="+- 0 0 -90"/>
              <a:gd name="f18" fmla="abs f7"/>
              <a:gd name="f19" fmla="abs f8"/>
              <a:gd name="f20" fmla="abs f9"/>
              <a:gd name="f21" fmla="val f10"/>
              <a:gd name="f22" fmla="val f13"/>
              <a:gd name="f23" fmla="val f12"/>
              <a:gd name="f24" fmla="val f14"/>
              <a:gd name="f25" fmla="*/ f15 f3 1"/>
              <a:gd name="f26" fmla="*/ f16 f3 1"/>
              <a:gd name="f27" fmla="*/ f17 f3 1"/>
              <a:gd name="f28" fmla="?: f18 f7 1"/>
              <a:gd name="f29" fmla="?: f19 f8 1"/>
              <a:gd name="f30" fmla="?: f20 f9 1"/>
              <a:gd name="f31" fmla="*/ f25 1 f6"/>
              <a:gd name="f32" fmla="*/ f26 1 f6"/>
              <a:gd name="f33" fmla="*/ f27 1 f6"/>
              <a:gd name="f34" fmla="*/ f28 1 21600"/>
              <a:gd name="f35" fmla="*/ f29 1 21600"/>
              <a:gd name="f36" fmla="*/ 21600 f28 1"/>
              <a:gd name="f37" fmla="*/ 21600 f29 1"/>
              <a:gd name="f38" fmla="+- f31 0 f4"/>
              <a:gd name="f39" fmla="+- f32 0 f4"/>
              <a:gd name="f40" fmla="+- f33 0 f4"/>
              <a:gd name="f41" fmla="min f35 f34"/>
              <a:gd name="f42" fmla="*/ f36 1 f30"/>
              <a:gd name="f43" fmla="*/ f37 1 f30"/>
              <a:gd name="f44" fmla="val f42"/>
              <a:gd name="f45" fmla="val f43"/>
              <a:gd name="f46" fmla="*/ f21 f41 1"/>
              <a:gd name="f47" fmla="+- f45 0 f21"/>
              <a:gd name="f48" fmla="+- f44 0 f21"/>
              <a:gd name="f49" fmla="*/ f44 f41 1"/>
              <a:gd name="f50" fmla="*/ f45 f41 1"/>
              <a:gd name="f51" fmla="*/ f47 1 2"/>
              <a:gd name="f52" fmla="min f48 f47"/>
              <a:gd name="f53" fmla="*/ f48 f48 1"/>
              <a:gd name="f54" fmla="*/ f48 f41 1"/>
              <a:gd name="f55" fmla="*/ f52 f23 1"/>
              <a:gd name="f56" fmla="*/ f52 f22 1"/>
              <a:gd name="f57" fmla="*/ f52 f24 1"/>
              <a:gd name="f58" fmla="*/ f55 1 100000"/>
              <a:gd name="f59" fmla="*/ f56 1 100000"/>
              <a:gd name="f60" fmla="*/ f57 1 100000"/>
              <a:gd name="f61" fmla="+- f58 f59 0"/>
              <a:gd name="f62" fmla="*/ f58 f58 1"/>
              <a:gd name="f63" fmla="*/ f60 f60 1"/>
              <a:gd name="f64" fmla="+- f59 0 f58"/>
              <a:gd name="f65" fmla="*/ f59 1 2"/>
              <a:gd name="f66" fmla="+- f44 0 f60"/>
              <a:gd name="f67" fmla="+- 0 0 f60"/>
              <a:gd name="f68" fmla="*/ f58 1 2"/>
              <a:gd name="f69" fmla="*/ f58 f41 1"/>
              <a:gd name="f70" fmla="*/ f61 1 4"/>
              <a:gd name="f71" fmla="+- f53 0 f63"/>
              <a:gd name="f72" fmla="*/ f64 1 2"/>
              <a:gd name="f73" fmla="+- f45 0 f65"/>
              <a:gd name="f74" fmla="+- 0 0 f67"/>
              <a:gd name="f75" fmla="+- 0 0 f68"/>
              <a:gd name="f76" fmla="*/ f66 f41 1"/>
              <a:gd name="f77" fmla="*/ f68 f41 1"/>
              <a:gd name="f78" fmla="+- f51 0 f70"/>
              <a:gd name="f79" fmla="sqrt f71"/>
              <a:gd name="f80" fmla="+- 0 0 f75"/>
              <a:gd name="f81" fmla="*/ f73 f41 1"/>
              <a:gd name="f82" fmla="*/ f78 2 1"/>
              <a:gd name="f83" fmla="+- f78 f58 0"/>
              <a:gd name="f84" fmla="*/ f79 f78 1"/>
              <a:gd name="f85" fmla="*/ f78 f41 1"/>
              <a:gd name="f86" fmla="*/ f82 f82 1"/>
              <a:gd name="f87" fmla="*/ f84 1 f48"/>
              <a:gd name="f88" fmla="+- f78 f83 0"/>
              <a:gd name="f89" fmla="+- f86 0 f62"/>
              <a:gd name="f90" fmla="+- f78 f87 0"/>
              <a:gd name="f91" fmla="+- f83 f87 0"/>
              <a:gd name="f92" fmla="+- 0 0 f87"/>
              <a:gd name="f93" fmla="*/ f88 1 2"/>
              <a:gd name="f94" fmla="sqrt f89"/>
              <a:gd name="f95" fmla="+- f90 0 f72"/>
              <a:gd name="f96" fmla="+- f91 f72 0"/>
              <a:gd name="f97" fmla="+- 0 0 f92"/>
              <a:gd name="f98" fmla="*/ f91 f41 1"/>
              <a:gd name="f99" fmla="*/ f93 f41 1"/>
              <a:gd name="f100" fmla="*/ f94 f48 1"/>
              <a:gd name="f101" fmla="at2 f74 f97"/>
              <a:gd name="f102" fmla="*/ f95 f41 1"/>
              <a:gd name="f103" fmla="*/ f96 f41 1"/>
              <a:gd name="f104" fmla="*/ f100 1 f82"/>
              <a:gd name="f105" fmla="+- f101 f4 0"/>
              <a:gd name="f106" fmla="*/ f105 f11 1"/>
              <a:gd name="f107" fmla="+- 0 0 f104"/>
              <a:gd name="f108" fmla="*/ f106 1 f3"/>
              <a:gd name="f109" fmla="+- 0 0 f107"/>
              <a:gd name="f110" fmla="+- 0 0 f108"/>
              <a:gd name="f111" fmla="at2 f109 f80"/>
              <a:gd name="f112" fmla="val f110"/>
              <a:gd name="f113" fmla="+- f111 f4 0"/>
              <a:gd name="f114" fmla="+- 0 0 f112"/>
              <a:gd name="f115" fmla="*/ f113 f11 1"/>
              <a:gd name="f116" fmla="*/ f114 f3 1"/>
              <a:gd name="f117" fmla="*/ f115 1 f3"/>
              <a:gd name="f118" fmla="*/ f116 1 f11"/>
              <a:gd name="f119" fmla="+- 0 0 f117"/>
              <a:gd name="f120" fmla="+- f118 0 f4"/>
              <a:gd name="f121" fmla="val f119"/>
              <a:gd name="f122" fmla="+- f3 0 f120"/>
              <a:gd name="f123" fmla="+- 0 0 f120"/>
              <a:gd name="f124" fmla="+- 0 0 f121"/>
              <a:gd name="f125" fmla="*/ f124 f3 1"/>
              <a:gd name="f126" fmla="*/ f125 1 f11"/>
              <a:gd name="f127" fmla="+- f126 0 f4"/>
              <a:gd name="f128" fmla="+- f127 0 f4"/>
              <a:gd name="f129" fmla="+- f4 f127 0"/>
              <a:gd name="f130" fmla="+- f3 0 f12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8">
                <a:pos x="f46" y="f99"/>
              </a:cxn>
              <a:cxn ang="f39">
                <a:pos x="f76" y="f103"/>
              </a:cxn>
              <a:cxn ang="f40">
                <a:pos x="f49" y="f81"/>
              </a:cxn>
              <a:cxn ang="f40">
                <a:pos x="f76" y="f102"/>
              </a:cxn>
              <a:cxn ang="f40">
                <a:pos x="f49" y="f77"/>
              </a:cxn>
            </a:cxnLst>
            <a:rect l="f46" t="f46" r="f49" b="f50"/>
            <a:pathLst>
              <a:path stroke="0">
                <a:moveTo>
                  <a:pt x="f46" y="f85"/>
                </a:moveTo>
                <a:arcTo wR="f54" hR="f85" stAng="f3" swAng="f123"/>
                <a:lnTo>
                  <a:pt x="f76" y="f102"/>
                </a:lnTo>
                <a:lnTo>
                  <a:pt x="f49" y="f81"/>
                </a:lnTo>
                <a:lnTo>
                  <a:pt x="f76" y="f103"/>
                </a:lnTo>
                <a:lnTo>
                  <a:pt x="f76" y="f98"/>
                </a:lnTo>
                <a:arcTo wR="f54" hR="f85" stAng="f122" swAng="f120"/>
                <a:close/>
              </a:path>
              <a:path stroke="0">
                <a:moveTo>
                  <a:pt x="f49" y="f69"/>
                </a:moveTo>
                <a:arcTo wR="f54" hR="f85" stAng="f5" swAng="f128"/>
                <a:arcTo wR="f54" hR="f85" stAng="f130" swAng="f129"/>
                <a:close/>
              </a:path>
              <a:path fill="none">
                <a:moveTo>
                  <a:pt x="f46" y="f85"/>
                </a:moveTo>
                <a:arcTo wR="f54" hR="f85" stAng="f3" swAng="f123"/>
                <a:lnTo>
                  <a:pt x="f76" y="f102"/>
                </a:lnTo>
                <a:lnTo>
                  <a:pt x="f49" y="f81"/>
                </a:lnTo>
                <a:lnTo>
                  <a:pt x="f76" y="f103"/>
                </a:lnTo>
                <a:lnTo>
                  <a:pt x="f76" y="f98"/>
                </a:lnTo>
                <a:arcTo wR="f54" hR="f85" stAng="f122" swAng="f120"/>
                <a:lnTo>
                  <a:pt x="f46" y="f85"/>
                </a:lnTo>
                <a:arcTo wR="f54" hR="f85" stAng="f3" swAng="f4"/>
                <a:lnTo>
                  <a:pt x="f49" y="f69"/>
                </a:lnTo>
                <a:arcTo wR="f54" hR="f85" stAng="f5" swAng="f128"/>
              </a:path>
            </a:pathLst>
          </a:custGeom>
          <a:gradFill>
            <a:gsLst>
              <a:gs pos="0">
                <a:srgbClr val="CB6C1D"/>
              </a:gs>
              <a:gs pos="100000">
                <a:srgbClr val="FF8F2A"/>
              </a:gs>
            </a:gsLst>
            <a:lin ang="16200000"/>
          </a:gradFill>
          <a:ln w="9528">
            <a:solidFill>
              <a:srgbClr val="F69240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4" name="Oval 14"/>
          <p:cNvSpPr/>
          <p:nvPr/>
        </p:nvSpPr>
        <p:spPr>
          <a:xfrm>
            <a:off x="6786576" y="2357432"/>
            <a:ext cx="857259" cy="78581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1 0"/>
              <a:gd name="f16" fmla="*/ f9 f0 1"/>
              <a:gd name="f17" fmla="*/ f10 f0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0"/>
              <a:gd name="f29" fmla="+- f22 0 f1"/>
              <a:gd name="f30" fmla="+- f23 0 f1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0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1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0" swAng="f1"/>
                <a:arcTo wR="f48" hR="f49" stAng="f2" swAng="f1"/>
                <a:arcTo wR="f48" hR="f49" stAng="f7" swAng="f1"/>
                <a:arcTo wR="f48" hR="f49" stAng="f1" swAng="f1"/>
                <a:close/>
              </a:path>
            </a:pathLst>
          </a:custGeom>
          <a:gradFill>
            <a:gsLst>
              <a:gs pos="0">
                <a:srgbClr val="2787A0"/>
              </a:gs>
              <a:gs pos="100000">
                <a:srgbClr val="36B1D2"/>
              </a:gs>
            </a:gsLst>
            <a:lin ang="16200000"/>
          </a:gradFill>
          <a:ln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3000" b="1" i="0" u="none" strike="noStrike" kern="1200" cap="none" spc="0" baseline="0">
                <a:solidFill>
                  <a:srgbClr val="C00000"/>
                </a:solidFill>
                <a:uFillTx/>
                <a:latin typeface="Times New Roman" pitchFamily="18"/>
                <a:cs typeface="Times New Roman" pitchFamily="18"/>
              </a:rPr>
              <a:t>49</a:t>
            </a:r>
            <a:endParaRPr lang="en-US" sz="3000" b="1" i="0" u="none" strike="noStrike" kern="1200" cap="none" spc="0" baseline="0">
              <a:solidFill>
                <a:srgbClr val="C0000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5" name="Oval 15"/>
          <p:cNvSpPr/>
          <p:nvPr/>
        </p:nvSpPr>
        <p:spPr>
          <a:xfrm>
            <a:off x="6786576" y="5786451"/>
            <a:ext cx="857259" cy="78581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1 0"/>
              <a:gd name="f16" fmla="*/ f9 f0 1"/>
              <a:gd name="f17" fmla="*/ f10 f0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0"/>
              <a:gd name="f29" fmla="+- f22 0 f1"/>
              <a:gd name="f30" fmla="+- f23 0 f1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0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1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0" swAng="f1"/>
                <a:arcTo wR="f48" hR="f49" stAng="f2" swAng="f1"/>
                <a:arcTo wR="f48" hR="f49" stAng="f7" swAng="f1"/>
                <a:arcTo wR="f48" hR="f49" stAng="f1" swAng="f1"/>
                <a:close/>
              </a:path>
            </a:pathLst>
          </a:custGeom>
          <a:gradFill>
            <a:gsLst>
              <a:gs pos="0">
                <a:srgbClr val="2787A0"/>
              </a:gs>
              <a:gs pos="100000">
                <a:srgbClr val="36B1D2"/>
              </a:gs>
            </a:gsLst>
            <a:lin ang="16200000"/>
          </a:gradFill>
          <a:ln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3000" b="1" i="0" u="none" strike="noStrike" kern="1200" cap="none" spc="0" baseline="0">
                <a:solidFill>
                  <a:srgbClr val="C00000"/>
                </a:solidFill>
                <a:uFillTx/>
                <a:latin typeface="Times New Roman" pitchFamily="18"/>
                <a:cs typeface="Times New Roman" pitchFamily="18"/>
              </a:rPr>
              <a:t>99</a:t>
            </a:r>
            <a:endParaRPr lang="en-US" sz="3000" b="1" i="0" u="none" strike="noStrike" kern="1200" cap="none" spc="0" baseline="0">
              <a:solidFill>
                <a:srgbClr val="C0000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6" name="Curved Right Arrow 16"/>
          <p:cNvSpPr/>
          <p:nvPr/>
        </p:nvSpPr>
        <p:spPr>
          <a:xfrm>
            <a:off x="6572268" y="4857759"/>
            <a:ext cx="357192" cy="785817"/>
          </a:xfrm>
          <a:custGeom>
            <a:avLst>
              <a:gd name="f12" fmla="val 25000"/>
              <a:gd name="f13" fmla="val 50000"/>
              <a:gd name="f14" fmla="val 25000"/>
            </a:avLst>
            <a:gdLst>
              <a:gd name="f3" fmla="val 10800000"/>
              <a:gd name="f4" fmla="val 5400000"/>
              <a:gd name="f5" fmla="val 16200000"/>
              <a:gd name="f6" fmla="val 180"/>
              <a:gd name="f7" fmla="val w"/>
              <a:gd name="f8" fmla="val h"/>
              <a:gd name="f9" fmla="val ss"/>
              <a:gd name="f10" fmla="val 0"/>
              <a:gd name="f11" fmla="*/ 5419351 1 1725033"/>
              <a:gd name="f12" fmla="val 25000"/>
              <a:gd name="f13" fmla="val 50000"/>
              <a:gd name="f14" fmla="val 25000"/>
              <a:gd name="f15" fmla="+- 0 0 -270"/>
              <a:gd name="f16" fmla="+- 0 0 -180"/>
              <a:gd name="f17" fmla="+- 0 0 -90"/>
              <a:gd name="f18" fmla="abs f7"/>
              <a:gd name="f19" fmla="abs f8"/>
              <a:gd name="f20" fmla="abs f9"/>
              <a:gd name="f21" fmla="val f10"/>
              <a:gd name="f22" fmla="val f13"/>
              <a:gd name="f23" fmla="val f12"/>
              <a:gd name="f24" fmla="val f14"/>
              <a:gd name="f25" fmla="*/ f15 f3 1"/>
              <a:gd name="f26" fmla="*/ f16 f3 1"/>
              <a:gd name="f27" fmla="*/ f17 f3 1"/>
              <a:gd name="f28" fmla="?: f18 f7 1"/>
              <a:gd name="f29" fmla="?: f19 f8 1"/>
              <a:gd name="f30" fmla="?: f20 f9 1"/>
              <a:gd name="f31" fmla="*/ f25 1 f6"/>
              <a:gd name="f32" fmla="*/ f26 1 f6"/>
              <a:gd name="f33" fmla="*/ f27 1 f6"/>
              <a:gd name="f34" fmla="*/ f28 1 21600"/>
              <a:gd name="f35" fmla="*/ f29 1 21600"/>
              <a:gd name="f36" fmla="*/ 21600 f28 1"/>
              <a:gd name="f37" fmla="*/ 21600 f29 1"/>
              <a:gd name="f38" fmla="+- f31 0 f4"/>
              <a:gd name="f39" fmla="+- f32 0 f4"/>
              <a:gd name="f40" fmla="+- f33 0 f4"/>
              <a:gd name="f41" fmla="min f35 f34"/>
              <a:gd name="f42" fmla="*/ f36 1 f30"/>
              <a:gd name="f43" fmla="*/ f37 1 f30"/>
              <a:gd name="f44" fmla="val f42"/>
              <a:gd name="f45" fmla="val f43"/>
              <a:gd name="f46" fmla="*/ f21 f41 1"/>
              <a:gd name="f47" fmla="+- f45 0 f21"/>
              <a:gd name="f48" fmla="+- f44 0 f21"/>
              <a:gd name="f49" fmla="*/ f44 f41 1"/>
              <a:gd name="f50" fmla="*/ f45 f41 1"/>
              <a:gd name="f51" fmla="*/ f47 1 2"/>
              <a:gd name="f52" fmla="min f48 f47"/>
              <a:gd name="f53" fmla="*/ f48 f48 1"/>
              <a:gd name="f54" fmla="*/ f48 f41 1"/>
              <a:gd name="f55" fmla="*/ f52 f23 1"/>
              <a:gd name="f56" fmla="*/ f52 f22 1"/>
              <a:gd name="f57" fmla="*/ f52 f24 1"/>
              <a:gd name="f58" fmla="*/ f55 1 100000"/>
              <a:gd name="f59" fmla="*/ f56 1 100000"/>
              <a:gd name="f60" fmla="*/ f57 1 100000"/>
              <a:gd name="f61" fmla="+- f58 f59 0"/>
              <a:gd name="f62" fmla="*/ f58 f58 1"/>
              <a:gd name="f63" fmla="*/ f60 f60 1"/>
              <a:gd name="f64" fmla="+- f59 0 f58"/>
              <a:gd name="f65" fmla="*/ f59 1 2"/>
              <a:gd name="f66" fmla="+- f44 0 f60"/>
              <a:gd name="f67" fmla="+- 0 0 f60"/>
              <a:gd name="f68" fmla="*/ f58 1 2"/>
              <a:gd name="f69" fmla="*/ f58 f41 1"/>
              <a:gd name="f70" fmla="*/ f61 1 4"/>
              <a:gd name="f71" fmla="+- f53 0 f63"/>
              <a:gd name="f72" fmla="*/ f64 1 2"/>
              <a:gd name="f73" fmla="+- f45 0 f65"/>
              <a:gd name="f74" fmla="+- 0 0 f67"/>
              <a:gd name="f75" fmla="+- 0 0 f68"/>
              <a:gd name="f76" fmla="*/ f66 f41 1"/>
              <a:gd name="f77" fmla="*/ f68 f41 1"/>
              <a:gd name="f78" fmla="+- f51 0 f70"/>
              <a:gd name="f79" fmla="sqrt f71"/>
              <a:gd name="f80" fmla="+- 0 0 f75"/>
              <a:gd name="f81" fmla="*/ f73 f41 1"/>
              <a:gd name="f82" fmla="*/ f78 2 1"/>
              <a:gd name="f83" fmla="+- f78 f58 0"/>
              <a:gd name="f84" fmla="*/ f79 f78 1"/>
              <a:gd name="f85" fmla="*/ f78 f41 1"/>
              <a:gd name="f86" fmla="*/ f82 f82 1"/>
              <a:gd name="f87" fmla="*/ f84 1 f48"/>
              <a:gd name="f88" fmla="+- f78 f83 0"/>
              <a:gd name="f89" fmla="+- f86 0 f62"/>
              <a:gd name="f90" fmla="+- f78 f87 0"/>
              <a:gd name="f91" fmla="+- f83 f87 0"/>
              <a:gd name="f92" fmla="+- 0 0 f87"/>
              <a:gd name="f93" fmla="*/ f88 1 2"/>
              <a:gd name="f94" fmla="sqrt f89"/>
              <a:gd name="f95" fmla="+- f90 0 f72"/>
              <a:gd name="f96" fmla="+- f91 f72 0"/>
              <a:gd name="f97" fmla="+- 0 0 f92"/>
              <a:gd name="f98" fmla="*/ f91 f41 1"/>
              <a:gd name="f99" fmla="*/ f93 f41 1"/>
              <a:gd name="f100" fmla="*/ f94 f48 1"/>
              <a:gd name="f101" fmla="at2 f74 f97"/>
              <a:gd name="f102" fmla="*/ f95 f41 1"/>
              <a:gd name="f103" fmla="*/ f96 f41 1"/>
              <a:gd name="f104" fmla="*/ f100 1 f82"/>
              <a:gd name="f105" fmla="+- f101 f4 0"/>
              <a:gd name="f106" fmla="*/ f105 f11 1"/>
              <a:gd name="f107" fmla="+- 0 0 f104"/>
              <a:gd name="f108" fmla="*/ f106 1 f3"/>
              <a:gd name="f109" fmla="+- 0 0 f107"/>
              <a:gd name="f110" fmla="+- 0 0 f108"/>
              <a:gd name="f111" fmla="at2 f109 f80"/>
              <a:gd name="f112" fmla="val f110"/>
              <a:gd name="f113" fmla="+- f111 f4 0"/>
              <a:gd name="f114" fmla="+- 0 0 f112"/>
              <a:gd name="f115" fmla="*/ f113 f11 1"/>
              <a:gd name="f116" fmla="*/ f114 f3 1"/>
              <a:gd name="f117" fmla="*/ f115 1 f3"/>
              <a:gd name="f118" fmla="*/ f116 1 f11"/>
              <a:gd name="f119" fmla="+- 0 0 f117"/>
              <a:gd name="f120" fmla="+- f118 0 f4"/>
              <a:gd name="f121" fmla="val f119"/>
              <a:gd name="f122" fmla="+- f3 0 f120"/>
              <a:gd name="f123" fmla="+- 0 0 f120"/>
              <a:gd name="f124" fmla="+- 0 0 f121"/>
              <a:gd name="f125" fmla="*/ f124 f3 1"/>
              <a:gd name="f126" fmla="*/ f125 1 f11"/>
              <a:gd name="f127" fmla="+- f126 0 f4"/>
              <a:gd name="f128" fmla="+- f127 0 f4"/>
              <a:gd name="f129" fmla="+- f4 f127 0"/>
              <a:gd name="f130" fmla="+- f3 0 f12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8">
                <a:pos x="f46" y="f99"/>
              </a:cxn>
              <a:cxn ang="f39">
                <a:pos x="f76" y="f103"/>
              </a:cxn>
              <a:cxn ang="f40">
                <a:pos x="f49" y="f81"/>
              </a:cxn>
              <a:cxn ang="f40">
                <a:pos x="f76" y="f102"/>
              </a:cxn>
              <a:cxn ang="f40">
                <a:pos x="f49" y="f77"/>
              </a:cxn>
            </a:cxnLst>
            <a:rect l="f46" t="f46" r="f49" b="f50"/>
            <a:pathLst>
              <a:path stroke="0">
                <a:moveTo>
                  <a:pt x="f46" y="f85"/>
                </a:moveTo>
                <a:arcTo wR="f54" hR="f85" stAng="f3" swAng="f123"/>
                <a:lnTo>
                  <a:pt x="f76" y="f102"/>
                </a:lnTo>
                <a:lnTo>
                  <a:pt x="f49" y="f81"/>
                </a:lnTo>
                <a:lnTo>
                  <a:pt x="f76" y="f103"/>
                </a:lnTo>
                <a:lnTo>
                  <a:pt x="f76" y="f98"/>
                </a:lnTo>
                <a:arcTo wR="f54" hR="f85" stAng="f122" swAng="f120"/>
                <a:close/>
              </a:path>
              <a:path stroke="0">
                <a:moveTo>
                  <a:pt x="f49" y="f69"/>
                </a:moveTo>
                <a:arcTo wR="f54" hR="f85" stAng="f5" swAng="f128"/>
                <a:arcTo wR="f54" hR="f85" stAng="f130" swAng="f129"/>
                <a:close/>
              </a:path>
              <a:path fill="none">
                <a:moveTo>
                  <a:pt x="f46" y="f85"/>
                </a:moveTo>
                <a:arcTo wR="f54" hR="f85" stAng="f3" swAng="f123"/>
                <a:lnTo>
                  <a:pt x="f76" y="f102"/>
                </a:lnTo>
                <a:lnTo>
                  <a:pt x="f49" y="f81"/>
                </a:lnTo>
                <a:lnTo>
                  <a:pt x="f76" y="f103"/>
                </a:lnTo>
                <a:lnTo>
                  <a:pt x="f76" y="f98"/>
                </a:lnTo>
                <a:arcTo wR="f54" hR="f85" stAng="f122" swAng="f120"/>
                <a:lnTo>
                  <a:pt x="f46" y="f85"/>
                </a:lnTo>
                <a:arcTo wR="f54" hR="f85" stAng="f3" swAng="f4"/>
                <a:lnTo>
                  <a:pt x="f49" y="f69"/>
                </a:lnTo>
                <a:arcTo wR="f54" hR="f85" stAng="f5" swAng="f128"/>
              </a:path>
            </a:pathLst>
          </a:custGeom>
          <a:solidFill>
            <a:srgbClr val="4BACC6"/>
          </a:solidFill>
          <a:ln w="25402">
            <a:solidFill>
              <a:srgbClr val="357D91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7" name="Curved Right Arrow 17"/>
          <p:cNvSpPr/>
          <p:nvPr/>
        </p:nvSpPr>
        <p:spPr>
          <a:xfrm>
            <a:off x="6643701" y="3429000"/>
            <a:ext cx="357192" cy="785817"/>
          </a:xfrm>
          <a:custGeom>
            <a:avLst>
              <a:gd name="f12" fmla="val 25000"/>
              <a:gd name="f13" fmla="val 50000"/>
              <a:gd name="f14" fmla="val 25000"/>
            </a:avLst>
            <a:gdLst>
              <a:gd name="f3" fmla="val 10800000"/>
              <a:gd name="f4" fmla="val 5400000"/>
              <a:gd name="f5" fmla="val 16200000"/>
              <a:gd name="f6" fmla="val 180"/>
              <a:gd name="f7" fmla="val w"/>
              <a:gd name="f8" fmla="val h"/>
              <a:gd name="f9" fmla="val ss"/>
              <a:gd name="f10" fmla="val 0"/>
              <a:gd name="f11" fmla="*/ 5419351 1 1725033"/>
              <a:gd name="f12" fmla="val 25000"/>
              <a:gd name="f13" fmla="val 50000"/>
              <a:gd name="f14" fmla="val 25000"/>
              <a:gd name="f15" fmla="+- 0 0 -270"/>
              <a:gd name="f16" fmla="+- 0 0 -180"/>
              <a:gd name="f17" fmla="+- 0 0 -90"/>
              <a:gd name="f18" fmla="abs f7"/>
              <a:gd name="f19" fmla="abs f8"/>
              <a:gd name="f20" fmla="abs f9"/>
              <a:gd name="f21" fmla="val f10"/>
              <a:gd name="f22" fmla="val f13"/>
              <a:gd name="f23" fmla="val f12"/>
              <a:gd name="f24" fmla="val f14"/>
              <a:gd name="f25" fmla="*/ f15 f3 1"/>
              <a:gd name="f26" fmla="*/ f16 f3 1"/>
              <a:gd name="f27" fmla="*/ f17 f3 1"/>
              <a:gd name="f28" fmla="?: f18 f7 1"/>
              <a:gd name="f29" fmla="?: f19 f8 1"/>
              <a:gd name="f30" fmla="?: f20 f9 1"/>
              <a:gd name="f31" fmla="*/ f25 1 f6"/>
              <a:gd name="f32" fmla="*/ f26 1 f6"/>
              <a:gd name="f33" fmla="*/ f27 1 f6"/>
              <a:gd name="f34" fmla="*/ f28 1 21600"/>
              <a:gd name="f35" fmla="*/ f29 1 21600"/>
              <a:gd name="f36" fmla="*/ 21600 f28 1"/>
              <a:gd name="f37" fmla="*/ 21600 f29 1"/>
              <a:gd name="f38" fmla="+- f31 0 f4"/>
              <a:gd name="f39" fmla="+- f32 0 f4"/>
              <a:gd name="f40" fmla="+- f33 0 f4"/>
              <a:gd name="f41" fmla="min f35 f34"/>
              <a:gd name="f42" fmla="*/ f36 1 f30"/>
              <a:gd name="f43" fmla="*/ f37 1 f30"/>
              <a:gd name="f44" fmla="val f42"/>
              <a:gd name="f45" fmla="val f43"/>
              <a:gd name="f46" fmla="*/ f21 f41 1"/>
              <a:gd name="f47" fmla="+- f45 0 f21"/>
              <a:gd name="f48" fmla="+- f44 0 f21"/>
              <a:gd name="f49" fmla="*/ f44 f41 1"/>
              <a:gd name="f50" fmla="*/ f45 f41 1"/>
              <a:gd name="f51" fmla="*/ f47 1 2"/>
              <a:gd name="f52" fmla="min f48 f47"/>
              <a:gd name="f53" fmla="*/ f48 f48 1"/>
              <a:gd name="f54" fmla="*/ f48 f41 1"/>
              <a:gd name="f55" fmla="*/ f52 f23 1"/>
              <a:gd name="f56" fmla="*/ f52 f22 1"/>
              <a:gd name="f57" fmla="*/ f52 f24 1"/>
              <a:gd name="f58" fmla="*/ f55 1 100000"/>
              <a:gd name="f59" fmla="*/ f56 1 100000"/>
              <a:gd name="f60" fmla="*/ f57 1 100000"/>
              <a:gd name="f61" fmla="+- f58 f59 0"/>
              <a:gd name="f62" fmla="*/ f58 f58 1"/>
              <a:gd name="f63" fmla="*/ f60 f60 1"/>
              <a:gd name="f64" fmla="+- f59 0 f58"/>
              <a:gd name="f65" fmla="*/ f59 1 2"/>
              <a:gd name="f66" fmla="+- f44 0 f60"/>
              <a:gd name="f67" fmla="+- 0 0 f60"/>
              <a:gd name="f68" fmla="*/ f58 1 2"/>
              <a:gd name="f69" fmla="*/ f58 f41 1"/>
              <a:gd name="f70" fmla="*/ f61 1 4"/>
              <a:gd name="f71" fmla="+- f53 0 f63"/>
              <a:gd name="f72" fmla="*/ f64 1 2"/>
              <a:gd name="f73" fmla="+- f45 0 f65"/>
              <a:gd name="f74" fmla="+- 0 0 f67"/>
              <a:gd name="f75" fmla="+- 0 0 f68"/>
              <a:gd name="f76" fmla="*/ f66 f41 1"/>
              <a:gd name="f77" fmla="*/ f68 f41 1"/>
              <a:gd name="f78" fmla="+- f51 0 f70"/>
              <a:gd name="f79" fmla="sqrt f71"/>
              <a:gd name="f80" fmla="+- 0 0 f75"/>
              <a:gd name="f81" fmla="*/ f73 f41 1"/>
              <a:gd name="f82" fmla="*/ f78 2 1"/>
              <a:gd name="f83" fmla="+- f78 f58 0"/>
              <a:gd name="f84" fmla="*/ f79 f78 1"/>
              <a:gd name="f85" fmla="*/ f78 f41 1"/>
              <a:gd name="f86" fmla="*/ f82 f82 1"/>
              <a:gd name="f87" fmla="*/ f84 1 f48"/>
              <a:gd name="f88" fmla="+- f78 f83 0"/>
              <a:gd name="f89" fmla="+- f86 0 f62"/>
              <a:gd name="f90" fmla="+- f78 f87 0"/>
              <a:gd name="f91" fmla="+- f83 f87 0"/>
              <a:gd name="f92" fmla="+- 0 0 f87"/>
              <a:gd name="f93" fmla="*/ f88 1 2"/>
              <a:gd name="f94" fmla="sqrt f89"/>
              <a:gd name="f95" fmla="+- f90 0 f72"/>
              <a:gd name="f96" fmla="+- f91 f72 0"/>
              <a:gd name="f97" fmla="+- 0 0 f92"/>
              <a:gd name="f98" fmla="*/ f91 f41 1"/>
              <a:gd name="f99" fmla="*/ f93 f41 1"/>
              <a:gd name="f100" fmla="*/ f94 f48 1"/>
              <a:gd name="f101" fmla="at2 f74 f97"/>
              <a:gd name="f102" fmla="*/ f95 f41 1"/>
              <a:gd name="f103" fmla="*/ f96 f41 1"/>
              <a:gd name="f104" fmla="*/ f100 1 f82"/>
              <a:gd name="f105" fmla="+- f101 f4 0"/>
              <a:gd name="f106" fmla="*/ f105 f11 1"/>
              <a:gd name="f107" fmla="+- 0 0 f104"/>
              <a:gd name="f108" fmla="*/ f106 1 f3"/>
              <a:gd name="f109" fmla="+- 0 0 f107"/>
              <a:gd name="f110" fmla="+- 0 0 f108"/>
              <a:gd name="f111" fmla="at2 f109 f80"/>
              <a:gd name="f112" fmla="val f110"/>
              <a:gd name="f113" fmla="+- f111 f4 0"/>
              <a:gd name="f114" fmla="+- 0 0 f112"/>
              <a:gd name="f115" fmla="*/ f113 f11 1"/>
              <a:gd name="f116" fmla="*/ f114 f3 1"/>
              <a:gd name="f117" fmla="*/ f115 1 f3"/>
              <a:gd name="f118" fmla="*/ f116 1 f11"/>
              <a:gd name="f119" fmla="+- 0 0 f117"/>
              <a:gd name="f120" fmla="+- f118 0 f4"/>
              <a:gd name="f121" fmla="val f119"/>
              <a:gd name="f122" fmla="+- f3 0 f120"/>
              <a:gd name="f123" fmla="+- 0 0 f120"/>
              <a:gd name="f124" fmla="+- 0 0 f121"/>
              <a:gd name="f125" fmla="*/ f124 f3 1"/>
              <a:gd name="f126" fmla="*/ f125 1 f11"/>
              <a:gd name="f127" fmla="+- f126 0 f4"/>
              <a:gd name="f128" fmla="+- f127 0 f4"/>
              <a:gd name="f129" fmla="+- f4 f127 0"/>
              <a:gd name="f130" fmla="+- f3 0 f12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8">
                <a:pos x="f46" y="f99"/>
              </a:cxn>
              <a:cxn ang="f39">
                <a:pos x="f76" y="f103"/>
              </a:cxn>
              <a:cxn ang="f40">
                <a:pos x="f49" y="f81"/>
              </a:cxn>
              <a:cxn ang="f40">
                <a:pos x="f76" y="f102"/>
              </a:cxn>
              <a:cxn ang="f40">
                <a:pos x="f49" y="f77"/>
              </a:cxn>
            </a:cxnLst>
            <a:rect l="f46" t="f46" r="f49" b="f50"/>
            <a:pathLst>
              <a:path stroke="0">
                <a:moveTo>
                  <a:pt x="f46" y="f85"/>
                </a:moveTo>
                <a:arcTo wR="f54" hR="f85" stAng="f3" swAng="f123"/>
                <a:lnTo>
                  <a:pt x="f76" y="f102"/>
                </a:lnTo>
                <a:lnTo>
                  <a:pt x="f49" y="f81"/>
                </a:lnTo>
                <a:lnTo>
                  <a:pt x="f76" y="f103"/>
                </a:lnTo>
                <a:lnTo>
                  <a:pt x="f76" y="f98"/>
                </a:lnTo>
                <a:arcTo wR="f54" hR="f85" stAng="f122" swAng="f120"/>
                <a:close/>
              </a:path>
              <a:path stroke="0">
                <a:moveTo>
                  <a:pt x="f49" y="f69"/>
                </a:moveTo>
                <a:arcTo wR="f54" hR="f85" stAng="f5" swAng="f128"/>
                <a:arcTo wR="f54" hR="f85" stAng="f130" swAng="f129"/>
                <a:close/>
              </a:path>
              <a:path fill="none">
                <a:moveTo>
                  <a:pt x="f46" y="f85"/>
                </a:moveTo>
                <a:arcTo wR="f54" hR="f85" stAng="f3" swAng="f123"/>
                <a:lnTo>
                  <a:pt x="f76" y="f102"/>
                </a:lnTo>
                <a:lnTo>
                  <a:pt x="f49" y="f81"/>
                </a:lnTo>
                <a:lnTo>
                  <a:pt x="f76" y="f103"/>
                </a:lnTo>
                <a:lnTo>
                  <a:pt x="f76" y="f98"/>
                </a:lnTo>
                <a:arcTo wR="f54" hR="f85" stAng="f122" swAng="f120"/>
                <a:lnTo>
                  <a:pt x="f46" y="f85"/>
                </a:lnTo>
                <a:arcTo wR="f54" hR="f85" stAng="f3" swAng="f4"/>
                <a:lnTo>
                  <a:pt x="f49" y="f69"/>
                </a:lnTo>
                <a:arcTo wR="f54" hR="f85" stAng="f5" swAng="f128"/>
              </a:path>
            </a:pathLst>
          </a:custGeom>
          <a:solidFill>
            <a:srgbClr val="4BACC6"/>
          </a:solidFill>
          <a:ln w="25402">
            <a:solidFill>
              <a:srgbClr val="357D91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8" name="Curved Right Arrow 18"/>
          <p:cNvSpPr/>
          <p:nvPr/>
        </p:nvSpPr>
        <p:spPr>
          <a:xfrm>
            <a:off x="6643701" y="4143384"/>
            <a:ext cx="357192" cy="785817"/>
          </a:xfrm>
          <a:custGeom>
            <a:avLst>
              <a:gd name="f12" fmla="val 25000"/>
              <a:gd name="f13" fmla="val 50000"/>
              <a:gd name="f14" fmla="val 25000"/>
            </a:avLst>
            <a:gdLst>
              <a:gd name="f3" fmla="val 10800000"/>
              <a:gd name="f4" fmla="val 5400000"/>
              <a:gd name="f5" fmla="val 16200000"/>
              <a:gd name="f6" fmla="val 180"/>
              <a:gd name="f7" fmla="val w"/>
              <a:gd name="f8" fmla="val h"/>
              <a:gd name="f9" fmla="val ss"/>
              <a:gd name="f10" fmla="val 0"/>
              <a:gd name="f11" fmla="*/ 5419351 1 1725033"/>
              <a:gd name="f12" fmla="val 25000"/>
              <a:gd name="f13" fmla="val 50000"/>
              <a:gd name="f14" fmla="val 25000"/>
              <a:gd name="f15" fmla="+- 0 0 -270"/>
              <a:gd name="f16" fmla="+- 0 0 -180"/>
              <a:gd name="f17" fmla="+- 0 0 -90"/>
              <a:gd name="f18" fmla="abs f7"/>
              <a:gd name="f19" fmla="abs f8"/>
              <a:gd name="f20" fmla="abs f9"/>
              <a:gd name="f21" fmla="val f10"/>
              <a:gd name="f22" fmla="val f13"/>
              <a:gd name="f23" fmla="val f12"/>
              <a:gd name="f24" fmla="val f14"/>
              <a:gd name="f25" fmla="*/ f15 f3 1"/>
              <a:gd name="f26" fmla="*/ f16 f3 1"/>
              <a:gd name="f27" fmla="*/ f17 f3 1"/>
              <a:gd name="f28" fmla="?: f18 f7 1"/>
              <a:gd name="f29" fmla="?: f19 f8 1"/>
              <a:gd name="f30" fmla="?: f20 f9 1"/>
              <a:gd name="f31" fmla="*/ f25 1 f6"/>
              <a:gd name="f32" fmla="*/ f26 1 f6"/>
              <a:gd name="f33" fmla="*/ f27 1 f6"/>
              <a:gd name="f34" fmla="*/ f28 1 21600"/>
              <a:gd name="f35" fmla="*/ f29 1 21600"/>
              <a:gd name="f36" fmla="*/ 21600 f28 1"/>
              <a:gd name="f37" fmla="*/ 21600 f29 1"/>
              <a:gd name="f38" fmla="+- f31 0 f4"/>
              <a:gd name="f39" fmla="+- f32 0 f4"/>
              <a:gd name="f40" fmla="+- f33 0 f4"/>
              <a:gd name="f41" fmla="min f35 f34"/>
              <a:gd name="f42" fmla="*/ f36 1 f30"/>
              <a:gd name="f43" fmla="*/ f37 1 f30"/>
              <a:gd name="f44" fmla="val f42"/>
              <a:gd name="f45" fmla="val f43"/>
              <a:gd name="f46" fmla="*/ f21 f41 1"/>
              <a:gd name="f47" fmla="+- f45 0 f21"/>
              <a:gd name="f48" fmla="+- f44 0 f21"/>
              <a:gd name="f49" fmla="*/ f44 f41 1"/>
              <a:gd name="f50" fmla="*/ f45 f41 1"/>
              <a:gd name="f51" fmla="*/ f47 1 2"/>
              <a:gd name="f52" fmla="min f48 f47"/>
              <a:gd name="f53" fmla="*/ f48 f48 1"/>
              <a:gd name="f54" fmla="*/ f48 f41 1"/>
              <a:gd name="f55" fmla="*/ f52 f23 1"/>
              <a:gd name="f56" fmla="*/ f52 f22 1"/>
              <a:gd name="f57" fmla="*/ f52 f24 1"/>
              <a:gd name="f58" fmla="*/ f55 1 100000"/>
              <a:gd name="f59" fmla="*/ f56 1 100000"/>
              <a:gd name="f60" fmla="*/ f57 1 100000"/>
              <a:gd name="f61" fmla="+- f58 f59 0"/>
              <a:gd name="f62" fmla="*/ f58 f58 1"/>
              <a:gd name="f63" fmla="*/ f60 f60 1"/>
              <a:gd name="f64" fmla="+- f59 0 f58"/>
              <a:gd name="f65" fmla="*/ f59 1 2"/>
              <a:gd name="f66" fmla="+- f44 0 f60"/>
              <a:gd name="f67" fmla="+- 0 0 f60"/>
              <a:gd name="f68" fmla="*/ f58 1 2"/>
              <a:gd name="f69" fmla="*/ f58 f41 1"/>
              <a:gd name="f70" fmla="*/ f61 1 4"/>
              <a:gd name="f71" fmla="+- f53 0 f63"/>
              <a:gd name="f72" fmla="*/ f64 1 2"/>
              <a:gd name="f73" fmla="+- f45 0 f65"/>
              <a:gd name="f74" fmla="+- 0 0 f67"/>
              <a:gd name="f75" fmla="+- 0 0 f68"/>
              <a:gd name="f76" fmla="*/ f66 f41 1"/>
              <a:gd name="f77" fmla="*/ f68 f41 1"/>
              <a:gd name="f78" fmla="+- f51 0 f70"/>
              <a:gd name="f79" fmla="sqrt f71"/>
              <a:gd name="f80" fmla="+- 0 0 f75"/>
              <a:gd name="f81" fmla="*/ f73 f41 1"/>
              <a:gd name="f82" fmla="*/ f78 2 1"/>
              <a:gd name="f83" fmla="+- f78 f58 0"/>
              <a:gd name="f84" fmla="*/ f79 f78 1"/>
              <a:gd name="f85" fmla="*/ f78 f41 1"/>
              <a:gd name="f86" fmla="*/ f82 f82 1"/>
              <a:gd name="f87" fmla="*/ f84 1 f48"/>
              <a:gd name="f88" fmla="+- f78 f83 0"/>
              <a:gd name="f89" fmla="+- f86 0 f62"/>
              <a:gd name="f90" fmla="+- f78 f87 0"/>
              <a:gd name="f91" fmla="+- f83 f87 0"/>
              <a:gd name="f92" fmla="+- 0 0 f87"/>
              <a:gd name="f93" fmla="*/ f88 1 2"/>
              <a:gd name="f94" fmla="sqrt f89"/>
              <a:gd name="f95" fmla="+- f90 0 f72"/>
              <a:gd name="f96" fmla="+- f91 f72 0"/>
              <a:gd name="f97" fmla="+- 0 0 f92"/>
              <a:gd name="f98" fmla="*/ f91 f41 1"/>
              <a:gd name="f99" fmla="*/ f93 f41 1"/>
              <a:gd name="f100" fmla="*/ f94 f48 1"/>
              <a:gd name="f101" fmla="at2 f74 f97"/>
              <a:gd name="f102" fmla="*/ f95 f41 1"/>
              <a:gd name="f103" fmla="*/ f96 f41 1"/>
              <a:gd name="f104" fmla="*/ f100 1 f82"/>
              <a:gd name="f105" fmla="+- f101 f4 0"/>
              <a:gd name="f106" fmla="*/ f105 f11 1"/>
              <a:gd name="f107" fmla="+- 0 0 f104"/>
              <a:gd name="f108" fmla="*/ f106 1 f3"/>
              <a:gd name="f109" fmla="+- 0 0 f107"/>
              <a:gd name="f110" fmla="+- 0 0 f108"/>
              <a:gd name="f111" fmla="at2 f109 f80"/>
              <a:gd name="f112" fmla="val f110"/>
              <a:gd name="f113" fmla="+- f111 f4 0"/>
              <a:gd name="f114" fmla="+- 0 0 f112"/>
              <a:gd name="f115" fmla="*/ f113 f11 1"/>
              <a:gd name="f116" fmla="*/ f114 f3 1"/>
              <a:gd name="f117" fmla="*/ f115 1 f3"/>
              <a:gd name="f118" fmla="*/ f116 1 f11"/>
              <a:gd name="f119" fmla="+- 0 0 f117"/>
              <a:gd name="f120" fmla="+- f118 0 f4"/>
              <a:gd name="f121" fmla="val f119"/>
              <a:gd name="f122" fmla="+- f3 0 f120"/>
              <a:gd name="f123" fmla="+- 0 0 f120"/>
              <a:gd name="f124" fmla="+- 0 0 f121"/>
              <a:gd name="f125" fmla="*/ f124 f3 1"/>
              <a:gd name="f126" fmla="*/ f125 1 f11"/>
              <a:gd name="f127" fmla="+- f126 0 f4"/>
              <a:gd name="f128" fmla="+- f127 0 f4"/>
              <a:gd name="f129" fmla="+- f4 f127 0"/>
              <a:gd name="f130" fmla="+- f3 0 f12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8">
                <a:pos x="f46" y="f99"/>
              </a:cxn>
              <a:cxn ang="f39">
                <a:pos x="f76" y="f103"/>
              </a:cxn>
              <a:cxn ang="f40">
                <a:pos x="f49" y="f81"/>
              </a:cxn>
              <a:cxn ang="f40">
                <a:pos x="f76" y="f102"/>
              </a:cxn>
              <a:cxn ang="f40">
                <a:pos x="f49" y="f77"/>
              </a:cxn>
            </a:cxnLst>
            <a:rect l="f46" t="f46" r="f49" b="f50"/>
            <a:pathLst>
              <a:path stroke="0">
                <a:moveTo>
                  <a:pt x="f46" y="f85"/>
                </a:moveTo>
                <a:arcTo wR="f54" hR="f85" stAng="f3" swAng="f123"/>
                <a:lnTo>
                  <a:pt x="f76" y="f102"/>
                </a:lnTo>
                <a:lnTo>
                  <a:pt x="f49" y="f81"/>
                </a:lnTo>
                <a:lnTo>
                  <a:pt x="f76" y="f103"/>
                </a:lnTo>
                <a:lnTo>
                  <a:pt x="f76" y="f98"/>
                </a:lnTo>
                <a:arcTo wR="f54" hR="f85" stAng="f122" swAng="f120"/>
                <a:close/>
              </a:path>
              <a:path stroke="0">
                <a:moveTo>
                  <a:pt x="f49" y="f69"/>
                </a:moveTo>
                <a:arcTo wR="f54" hR="f85" stAng="f5" swAng="f128"/>
                <a:arcTo wR="f54" hR="f85" stAng="f130" swAng="f129"/>
                <a:close/>
              </a:path>
              <a:path fill="none">
                <a:moveTo>
                  <a:pt x="f46" y="f85"/>
                </a:moveTo>
                <a:arcTo wR="f54" hR="f85" stAng="f3" swAng="f123"/>
                <a:lnTo>
                  <a:pt x="f76" y="f102"/>
                </a:lnTo>
                <a:lnTo>
                  <a:pt x="f49" y="f81"/>
                </a:lnTo>
                <a:lnTo>
                  <a:pt x="f76" y="f103"/>
                </a:lnTo>
                <a:lnTo>
                  <a:pt x="f76" y="f98"/>
                </a:lnTo>
                <a:arcTo wR="f54" hR="f85" stAng="f122" swAng="f120"/>
                <a:lnTo>
                  <a:pt x="f46" y="f85"/>
                </a:lnTo>
                <a:arcTo wR="f54" hR="f85" stAng="f3" swAng="f4"/>
                <a:lnTo>
                  <a:pt x="f49" y="f69"/>
                </a:lnTo>
                <a:arcTo wR="f54" hR="f85" stAng="f5" swAng="f128"/>
              </a:path>
            </a:pathLst>
          </a:custGeom>
          <a:solidFill>
            <a:srgbClr val="4BACC6"/>
          </a:solidFill>
          <a:ln w="25402">
            <a:solidFill>
              <a:srgbClr val="357D91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9" name="Curved Right Arrow 19"/>
          <p:cNvSpPr/>
          <p:nvPr/>
        </p:nvSpPr>
        <p:spPr>
          <a:xfrm>
            <a:off x="6724662" y="2795585"/>
            <a:ext cx="357192" cy="785817"/>
          </a:xfrm>
          <a:custGeom>
            <a:avLst>
              <a:gd name="f12" fmla="val 25000"/>
              <a:gd name="f13" fmla="val 50000"/>
              <a:gd name="f14" fmla="val 25000"/>
            </a:avLst>
            <a:gdLst>
              <a:gd name="f3" fmla="val 10800000"/>
              <a:gd name="f4" fmla="val 5400000"/>
              <a:gd name="f5" fmla="val 16200000"/>
              <a:gd name="f6" fmla="val 180"/>
              <a:gd name="f7" fmla="val w"/>
              <a:gd name="f8" fmla="val h"/>
              <a:gd name="f9" fmla="val ss"/>
              <a:gd name="f10" fmla="val 0"/>
              <a:gd name="f11" fmla="*/ 5419351 1 1725033"/>
              <a:gd name="f12" fmla="val 25000"/>
              <a:gd name="f13" fmla="val 50000"/>
              <a:gd name="f14" fmla="val 25000"/>
              <a:gd name="f15" fmla="+- 0 0 -270"/>
              <a:gd name="f16" fmla="+- 0 0 -180"/>
              <a:gd name="f17" fmla="+- 0 0 -90"/>
              <a:gd name="f18" fmla="abs f7"/>
              <a:gd name="f19" fmla="abs f8"/>
              <a:gd name="f20" fmla="abs f9"/>
              <a:gd name="f21" fmla="val f10"/>
              <a:gd name="f22" fmla="val f13"/>
              <a:gd name="f23" fmla="val f12"/>
              <a:gd name="f24" fmla="val f14"/>
              <a:gd name="f25" fmla="*/ f15 f3 1"/>
              <a:gd name="f26" fmla="*/ f16 f3 1"/>
              <a:gd name="f27" fmla="*/ f17 f3 1"/>
              <a:gd name="f28" fmla="?: f18 f7 1"/>
              <a:gd name="f29" fmla="?: f19 f8 1"/>
              <a:gd name="f30" fmla="?: f20 f9 1"/>
              <a:gd name="f31" fmla="*/ f25 1 f6"/>
              <a:gd name="f32" fmla="*/ f26 1 f6"/>
              <a:gd name="f33" fmla="*/ f27 1 f6"/>
              <a:gd name="f34" fmla="*/ f28 1 21600"/>
              <a:gd name="f35" fmla="*/ f29 1 21600"/>
              <a:gd name="f36" fmla="*/ 21600 f28 1"/>
              <a:gd name="f37" fmla="*/ 21600 f29 1"/>
              <a:gd name="f38" fmla="+- f31 0 f4"/>
              <a:gd name="f39" fmla="+- f32 0 f4"/>
              <a:gd name="f40" fmla="+- f33 0 f4"/>
              <a:gd name="f41" fmla="min f35 f34"/>
              <a:gd name="f42" fmla="*/ f36 1 f30"/>
              <a:gd name="f43" fmla="*/ f37 1 f30"/>
              <a:gd name="f44" fmla="val f42"/>
              <a:gd name="f45" fmla="val f43"/>
              <a:gd name="f46" fmla="*/ f21 f41 1"/>
              <a:gd name="f47" fmla="+- f45 0 f21"/>
              <a:gd name="f48" fmla="+- f44 0 f21"/>
              <a:gd name="f49" fmla="*/ f44 f41 1"/>
              <a:gd name="f50" fmla="*/ f45 f41 1"/>
              <a:gd name="f51" fmla="*/ f47 1 2"/>
              <a:gd name="f52" fmla="min f48 f47"/>
              <a:gd name="f53" fmla="*/ f48 f48 1"/>
              <a:gd name="f54" fmla="*/ f48 f41 1"/>
              <a:gd name="f55" fmla="*/ f52 f23 1"/>
              <a:gd name="f56" fmla="*/ f52 f22 1"/>
              <a:gd name="f57" fmla="*/ f52 f24 1"/>
              <a:gd name="f58" fmla="*/ f55 1 100000"/>
              <a:gd name="f59" fmla="*/ f56 1 100000"/>
              <a:gd name="f60" fmla="*/ f57 1 100000"/>
              <a:gd name="f61" fmla="+- f58 f59 0"/>
              <a:gd name="f62" fmla="*/ f58 f58 1"/>
              <a:gd name="f63" fmla="*/ f60 f60 1"/>
              <a:gd name="f64" fmla="+- f59 0 f58"/>
              <a:gd name="f65" fmla="*/ f59 1 2"/>
              <a:gd name="f66" fmla="+- f44 0 f60"/>
              <a:gd name="f67" fmla="+- 0 0 f60"/>
              <a:gd name="f68" fmla="*/ f58 1 2"/>
              <a:gd name="f69" fmla="*/ f58 f41 1"/>
              <a:gd name="f70" fmla="*/ f61 1 4"/>
              <a:gd name="f71" fmla="+- f53 0 f63"/>
              <a:gd name="f72" fmla="*/ f64 1 2"/>
              <a:gd name="f73" fmla="+- f45 0 f65"/>
              <a:gd name="f74" fmla="+- 0 0 f67"/>
              <a:gd name="f75" fmla="+- 0 0 f68"/>
              <a:gd name="f76" fmla="*/ f66 f41 1"/>
              <a:gd name="f77" fmla="*/ f68 f41 1"/>
              <a:gd name="f78" fmla="+- f51 0 f70"/>
              <a:gd name="f79" fmla="sqrt f71"/>
              <a:gd name="f80" fmla="+- 0 0 f75"/>
              <a:gd name="f81" fmla="*/ f73 f41 1"/>
              <a:gd name="f82" fmla="*/ f78 2 1"/>
              <a:gd name="f83" fmla="+- f78 f58 0"/>
              <a:gd name="f84" fmla="*/ f79 f78 1"/>
              <a:gd name="f85" fmla="*/ f78 f41 1"/>
              <a:gd name="f86" fmla="*/ f82 f82 1"/>
              <a:gd name="f87" fmla="*/ f84 1 f48"/>
              <a:gd name="f88" fmla="+- f78 f83 0"/>
              <a:gd name="f89" fmla="+- f86 0 f62"/>
              <a:gd name="f90" fmla="+- f78 f87 0"/>
              <a:gd name="f91" fmla="+- f83 f87 0"/>
              <a:gd name="f92" fmla="+- 0 0 f87"/>
              <a:gd name="f93" fmla="*/ f88 1 2"/>
              <a:gd name="f94" fmla="sqrt f89"/>
              <a:gd name="f95" fmla="+- f90 0 f72"/>
              <a:gd name="f96" fmla="+- f91 f72 0"/>
              <a:gd name="f97" fmla="+- 0 0 f92"/>
              <a:gd name="f98" fmla="*/ f91 f41 1"/>
              <a:gd name="f99" fmla="*/ f93 f41 1"/>
              <a:gd name="f100" fmla="*/ f94 f48 1"/>
              <a:gd name="f101" fmla="at2 f74 f97"/>
              <a:gd name="f102" fmla="*/ f95 f41 1"/>
              <a:gd name="f103" fmla="*/ f96 f41 1"/>
              <a:gd name="f104" fmla="*/ f100 1 f82"/>
              <a:gd name="f105" fmla="+- f101 f4 0"/>
              <a:gd name="f106" fmla="*/ f105 f11 1"/>
              <a:gd name="f107" fmla="+- 0 0 f104"/>
              <a:gd name="f108" fmla="*/ f106 1 f3"/>
              <a:gd name="f109" fmla="+- 0 0 f107"/>
              <a:gd name="f110" fmla="+- 0 0 f108"/>
              <a:gd name="f111" fmla="at2 f109 f80"/>
              <a:gd name="f112" fmla="val f110"/>
              <a:gd name="f113" fmla="+- f111 f4 0"/>
              <a:gd name="f114" fmla="+- 0 0 f112"/>
              <a:gd name="f115" fmla="*/ f113 f11 1"/>
              <a:gd name="f116" fmla="*/ f114 f3 1"/>
              <a:gd name="f117" fmla="*/ f115 1 f3"/>
              <a:gd name="f118" fmla="*/ f116 1 f11"/>
              <a:gd name="f119" fmla="+- 0 0 f117"/>
              <a:gd name="f120" fmla="+- f118 0 f4"/>
              <a:gd name="f121" fmla="val f119"/>
              <a:gd name="f122" fmla="+- f3 0 f120"/>
              <a:gd name="f123" fmla="+- 0 0 f120"/>
              <a:gd name="f124" fmla="+- 0 0 f121"/>
              <a:gd name="f125" fmla="*/ f124 f3 1"/>
              <a:gd name="f126" fmla="*/ f125 1 f11"/>
              <a:gd name="f127" fmla="+- f126 0 f4"/>
              <a:gd name="f128" fmla="+- f127 0 f4"/>
              <a:gd name="f129" fmla="+- f4 f127 0"/>
              <a:gd name="f130" fmla="+- f3 0 f12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8">
                <a:pos x="f46" y="f99"/>
              </a:cxn>
              <a:cxn ang="f39">
                <a:pos x="f76" y="f103"/>
              </a:cxn>
              <a:cxn ang="f40">
                <a:pos x="f49" y="f81"/>
              </a:cxn>
              <a:cxn ang="f40">
                <a:pos x="f76" y="f102"/>
              </a:cxn>
              <a:cxn ang="f40">
                <a:pos x="f49" y="f77"/>
              </a:cxn>
            </a:cxnLst>
            <a:rect l="f46" t="f46" r="f49" b="f50"/>
            <a:pathLst>
              <a:path stroke="0">
                <a:moveTo>
                  <a:pt x="f46" y="f85"/>
                </a:moveTo>
                <a:arcTo wR="f54" hR="f85" stAng="f3" swAng="f123"/>
                <a:lnTo>
                  <a:pt x="f76" y="f102"/>
                </a:lnTo>
                <a:lnTo>
                  <a:pt x="f49" y="f81"/>
                </a:lnTo>
                <a:lnTo>
                  <a:pt x="f76" y="f103"/>
                </a:lnTo>
                <a:lnTo>
                  <a:pt x="f76" y="f98"/>
                </a:lnTo>
                <a:arcTo wR="f54" hR="f85" stAng="f122" swAng="f120"/>
                <a:close/>
              </a:path>
              <a:path stroke="0">
                <a:moveTo>
                  <a:pt x="f49" y="f69"/>
                </a:moveTo>
                <a:arcTo wR="f54" hR="f85" stAng="f5" swAng="f128"/>
                <a:arcTo wR="f54" hR="f85" stAng="f130" swAng="f129"/>
                <a:close/>
              </a:path>
              <a:path fill="none">
                <a:moveTo>
                  <a:pt x="f46" y="f85"/>
                </a:moveTo>
                <a:arcTo wR="f54" hR="f85" stAng="f3" swAng="f123"/>
                <a:lnTo>
                  <a:pt x="f76" y="f102"/>
                </a:lnTo>
                <a:lnTo>
                  <a:pt x="f49" y="f81"/>
                </a:lnTo>
                <a:lnTo>
                  <a:pt x="f76" y="f103"/>
                </a:lnTo>
                <a:lnTo>
                  <a:pt x="f76" y="f98"/>
                </a:lnTo>
                <a:arcTo wR="f54" hR="f85" stAng="f122" swAng="f120"/>
                <a:lnTo>
                  <a:pt x="f46" y="f85"/>
                </a:lnTo>
                <a:arcTo wR="f54" hR="f85" stAng="f3" swAng="f4"/>
                <a:lnTo>
                  <a:pt x="f49" y="f69"/>
                </a:lnTo>
                <a:arcTo wR="f54" hR="f85" stAng="f5" swAng="f128"/>
              </a:path>
            </a:pathLst>
          </a:custGeom>
          <a:solidFill>
            <a:srgbClr val="4BACC6"/>
          </a:solidFill>
          <a:ln w="25402">
            <a:solidFill>
              <a:srgbClr val="357D91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0" name="Curved Right Arrow 20"/>
          <p:cNvSpPr/>
          <p:nvPr/>
        </p:nvSpPr>
        <p:spPr>
          <a:xfrm>
            <a:off x="6572268" y="5572143"/>
            <a:ext cx="357192" cy="785817"/>
          </a:xfrm>
          <a:custGeom>
            <a:avLst>
              <a:gd name="f12" fmla="val 25000"/>
              <a:gd name="f13" fmla="val 50000"/>
              <a:gd name="f14" fmla="val 25000"/>
            </a:avLst>
            <a:gdLst>
              <a:gd name="f3" fmla="val 10800000"/>
              <a:gd name="f4" fmla="val 5400000"/>
              <a:gd name="f5" fmla="val 16200000"/>
              <a:gd name="f6" fmla="val 180"/>
              <a:gd name="f7" fmla="val w"/>
              <a:gd name="f8" fmla="val h"/>
              <a:gd name="f9" fmla="val ss"/>
              <a:gd name="f10" fmla="val 0"/>
              <a:gd name="f11" fmla="*/ 5419351 1 1725033"/>
              <a:gd name="f12" fmla="val 25000"/>
              <a:gd name="f13" fmla="val 50000"/>
              <a:gd name="f14" fmla="val 25000"/>
              <a:gd name="f15" fmla="+- 0 0 -270"/>
              <a:gd name="f16" fmla="+- 0 0 -180"/>
              <a:gd name="f17" fmla="+- 0 0 -90"/>
              <a:gd name="f18" fmla="abs f7"/>
              <a:gd name="f19" fmla="abs f8"/>
              <a:gd name="f20" fmla="abs f9"/>
              <a:gd name="f21" fmla="val f10"/>
              <a:gd name="f22" fmla="val f13"/>
              <a:gd name="f23" fmla="val f12"/>
              <a:gd name="f24" fmla="val f14"/>
              <a:gd name="f25" fmla="*/ f15 f3 1"/>
              <a:gd name="f26" fmla="*/ f16 f3 1"/>
              <a:gd name="f27" fmla="*/ f17 f3 1"/>
              <a:gd name="f28" fmla="?: f18 f7 1"/>
              <a:gd name="f29" fmla="?: f19 f8 1"/>
              <a:gd name="f30" fmla="?: f20 f9 1"/>
              <a:gd name="f31" fmla="*/ f25 1 f6"/>
              <a:gd name="f32" fmla="*/ f26 1 f6"/>
              <a:gd name="f33" fmla="*/ f27 1 f6"/>
              <a:gd name="f34" fmla="*/ f28 1 21600"/>
              <a:gd name="f35" fmla="*/ f29 1 21600"/>
              <a:gd name="f36" fmla="*/ 21600 f28 1"/>
              <a:gd name="f37" fmla="*/ 21600 f29 1"/>
              <a:gd name="f38" fmla="+- f31 0 f4"/>
              <a:gd name="f39" fmla="+- f32 0 f4"/>
              <a:gd name="f40" fmla="+- f33 0 f4"/>
              <a:gd name="f41" fmla="min f35 f34"/>
              <a:gd name="f42" fmla="*/ f36 1 f30"/>
              <a:gd name="f43" fmla="*/ f37 1 f30"/>
              <a:gd name="f44" fmla="val f42"/>
              <a:gd name="f45" fmla="val f43"/>
              <a:gd name="f46" fmla="*/ f21 f41 1"/>
              <a:gd name="f47" fmla="+- f45 0 f21"/>
              <a:gd name="f48" fmla="+- f44 0 f21"/>
              <a:gd name="f49" fmla="*/ f44 f41 1"/>
              <a:gd name="f50" fmla="*/ f45 f41 1"/>
              <a:gd name="f51" fmla="*/ f47 1 2"/>
              <a:gd name="f52" fmla="min f48 f47"/>
              <a:gd name="f53" fmla="*/ f48 f48 1"/>
              <a:gd name="f54" fmla="*/ f48 f41 1"/>
              <a:gd name="f55" fmla="*/ f52 f23 1"/>
              <a:gd name="f56" fmla="*/ f52 f22 1"/>
              <a:gd name="f57" fmla="*/ f52 f24 1"/>
              <a:gd name="f58" fmla="*/ f55 1 100000"/>
              <a:gd name="f59" fmla="*/ f56 1 100000"/>
              <a:gd name="f60" fmla="*/ f57 1 100000"/>
              <a:gd name="f61" fmla="+- f58 f59 0"/>
              <a:gd name="f62" fmla="*/ f58 f58 1"/>
              <a:gd name="f63" fmla="*/ f60 f60 1"/>
              <a:gd name="f64" fmla="+- f59 0 f58"/>
              <a:gd name="f65" fmla="*/ f59 1 2"/>
              <a:gd name="f66" fmla="+- f44 0 f60"/>
              <a:gd name="f67" fmla="+- 0 0 f60"/>
              <a:gd name="f68" fmla="*/ f58 1 2"/>
              <a:gd name="f69" fmla="*/ f58 f41 1"/>
              <a:gd name="f70" fmla="*/ f61 1 4"/>
              <a:gd name="f71" fmla="+- f53 0 f63"/>
              <a:gd name="f72" fmla="*/ f64 1 2"/>
              <a:gd name="f73" fmla="+- f45 0 f65"/>
              <a:gd name="f74" fmla="+- 0 0 f67"/>
              <a:gd name="f75" fmla="+- 0 0 f68"/>
              <a:gd name="f76" fmla="*/ f66 f41 1"/>
              <a:gd name="f77" fmla="*/ f68 f41 1"/>
              <a:gd name="f78" fmla="+- f51 0 f70"/>
              <a:gd name="f79" fmla="sqrt f71"/>
              <a:gd name="f80" fmla="+- 0 0 f75"/>
              <a:gd name="f81" fmla="*/ f73 f41 1"/>
              <a:gd name="f82" fmla="*/ f78 2 1"/>
              <a:gd name="f83" fmla="+- f78 f58 0"/>
              <a:gd name="f84" fmla="*/ f79 f78 1"/>
              <a:gd name="f85" fmla="*/ f78 f41 1"/>
              <a:gd name="f86" fmla="*/ f82 f82 1"/>
              <a:gd name="f87" fmla="*/ f84 1 f48"/>
              <a:gd name="f88" fmla="+- f78 f83 0"/>
              <a:gd name="f89" fmla="+- f86 0 f62"/>
              <a:gd name="f90" fmla="+- f78 f87 0"/>
              <a:gd name="f91" fmla="+- f83 f87 0"/>
              <a:gd name="f92" fmla="+- 0 0 f87"/>
              <a:gd name="f93" fmla="*/ f88 1 2"/>
              <a:gd name="f94" fmla="sqrt f89"/>
              <a:gd name="f95" fmla="+- f90 0 f72"/>
              <a:gd name="f96" fmla="+- f91 f72 0"/>
              <a:gd name="f97" fmla="+- 0 0 f92"/>
              <a:gd name="f98" fmla="*/ f91 f41 1"/>
              <a:gd name="f99" fmla="*/ f93 f41 1"/>
              <a:gd name="f100" fmla="*/ f94 f48 1"/>
              <a:gd name="f101" fmla="at2 f74 f97"/>
              <a:gd name="f102" fmla="*/ f95 f41 1"/>
              <a:gd name="f103" fmla="*/ f96 f41 1"/>
              <a:gd name="f104" fmla="*/ f100 1 f82"/>
              <a:gd name="f105" fmla="+- f101 f4 0"/>
              <a:gd name="f106" fmla="*/ f105 f11 1"/>
              <a:gd name="f107" fmla="+- 0 0 f104"/>
              <a:gd name="f108" fmla="*/ f106 1 f3"/>
              <a:gd name="f109" fmla="+- 0 0 f107"/>
              <a:gd name="f110" fmla="+- 0 0 f108"/>
              <a:gd name="f111" fmla="at2 f109 f80"/>
              <a:gd name="f112" fmla="val f110"/>
              <a:gd name="f113" fmla="+- f111 f4 0"/>
              <a:gd name="f114" fmla="+- 0 0 f112"/>
              <a:gd name="f115" fmla="*/ f113 f11 1"/>
              <a:gd name="f116" fmla="*/ f114 f3 1"/>
              <a:gd name="f117" fmla="*/ f115 1 f3"/>
              <a:gd name="f118" fmla="*/ f116 1 f11"/>
              <a:gd name="f119" fmla="+- 0 0 f117"/>
              <a:gd name="f120" fmla="+- f118 0 f4"/>
              <a:gd name="f121" fmla="val f119"/>
              <a:gd name="f122" fmla="+- f3 0 f120"/>
              <a:gd name="f123" fmla="+- 0 0 f120"/>
              <a:gd name="f124" fmla="+- 0 0 f121"/>
              <a:gd name="f125" fmla="*/ f124 f3 1"/>
              <a:gd name="f126" fmla="*/ f125 1 f11"/>
              <a:gd name="f127" fmla="+- f126 0 f4"/>
              <a:gd name="f128" fmla="+- f127 0 f4"/>
              <a:gd name="f129" fmla="+- f4 f127 0"/>
              <a:gd name="f130" fmla="+- f3 0 f12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8">
                <a:pos x="f46" y="f99"/>
              </a:cxn>
              <a:cxn ang="f39">
                <a:pos x="f76" y="f103"/>
              </a:cxn>
              <a:cxn ang="f40">
                <a:pos x="f49" y="f81"/>
              </a:cxn>
              <a:cxn ang="f40">
                <a:pos x="f76" y="f102"/>
              </a:cxn>
              <a:cxn ang="f40">
                <a:pos x="f49" y="f77"/>
              </a:cxn>
            </a:cxnLst>
            <a:rect l="f46" t="f46" r="f49" b="f50"/>
            <a:pathLst>
              <a:path stroke="0">
                <a:moveTo>
                  <a:pt x="f46" y="f85"/>
                </a:moveTo>
                <a:arcTo wR="f54" hR="f85" stAng="f3" swAng="f123"/>
                <a:lnTo>
                  <a:pt x="f76" y="f102"/>
                </a:lnTo>
                <a:lnTo>
                  <a:pt x="f49" y="f81"/>
                </a:lnTo>
                <a:lnTo>
                  <a:pt x="f76" y="f103"/>
                </a:lnTo>
                <a:lnTo>
                  <a:pt x="f76" y="f98"/>
                </a:lnTo>
                <a:arcTo wR="f54" hR="f85" stAng="f122" swAng="f120"/>
                <a:close/>
              </a:path>
              <a:path stroke="0">
                <a:moveTo>
                  <a:pt x="f49" y="f69"/>
                </a:moveTo>
                <a:arcTo wR="f54" hR="f85" stAng="f5" swAng="f128"/>
                <a:arcTo wR="f54" hR="f85" stAng="f130" swAng="f129"/>
                <a:close/>
              </a:path>
              <a:path fill="none">
                <a:moveTo>
                  <a:pt x="f46" y="f85"/>
                </a:moveTo>
                <a:arcTo wR="f54" hR="f85" stAng="f3" swAng="f123"/>
                <a:lnTo>
                  <a:pt x="f76" y="f102"/>
                </a:lnTo>
                <a:lnTo>
                  <a:pt x="f49" y="f81"/>
                </a:lnTo>
                <a:lnTo>
                  <a:pt x="f76" y="f103"/>
                </a:lnTo>
                <a:lnTo>
                  <a:pt x="f76" y="f98"/>
                </a:lnTo>
                <a:arcTo wR="f54" hR="f85" stAng="f122" swAng="f120"/>
                <a:lnTo>
                  <a:pt x="f46" y="f85"/>
                </a:lnTo>
                <a:arcTo wR="f54" hR="f85" stAng="f3" swAng="f4"/>
                <a:lnTo>
                  <a:pt x="f49" y="f69"/>
                </a:lnTo>
                <a:arcTo wR="f54" hR="f85" stAng="f5" swAng="f128"/>
              </a:path>
            </a:pathLst>
          </a:custGeom>
          <a:solidFill>
            <a:srgbClr val="4BACC6"/>
          </a:solidFill>
          <a:ln w="25402">
            <a:solidFill>
              <a:srgbClr val="357D91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3" grpId="1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274640"/>
            <a:ext cx="4357682" cy="1143000"/>
          </a:xfrm>
          <a:gradFill>
            <a:gsLst>
              <a:gs pos="0">
                <a:srgbClr val="BCBCBC"/>
              </a:gs>
              <a:gs pos="100000">
                <a:srgbClr val="D0D0D0"/>
              </a:gs>
            </a:gsLst>
            <a:lin ang="16200000"/>
          </a:gradFill>
          <a:ln w="9528">
            <a:solidFill>
              <a:srgbClr val="FF0000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anchorCtr="0"/>
          <a:lstStyle/>
          <a:p>
            <a:pPr lvl="0" algn="just"/>
            <a:r>
              <a:rPr lang="mk-MK" sz="6000" b="1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12 + 30 =  ?</a:t>
            </a:r>
            <a:endParaRPr lang="en-US" sz="6000" b="1">
              <a:solidFill>
                <a:srgbClr val="C00000"/>
              </a:solidFill>
              <a:latin typeface="Times New Roman" pitchFamily="18"/>
              <a:cs typeface="Times New Roman" pitchFamily="18"/>
            </a:endParaRPr>
          </a:p>
        </p:txBody>
      </p:sp>
      <p:cxnSp>
        <p:nvCxnSpPr>
          <p:cNvPr id="3" name="Straight Arrow Connector 4"/>
          <p:cNvCxnSpPr/>
          <p:nvPr/>
        </p:nvCxnSpPr>
        <p:spPr>
          <a:xfrm flipV="1">
            <a:off x="928664" y="4143384"/>
            <a:ext cx="7358113" cy="71433"/>
          </a:xfrm>
          <a:prstGeom prst="straightConnector1">
            <a:avLst/>
          </a:prstGeom>
          <a:noFill/>
          <a:ln w="38103">
            <a:solidFill>
              <a:srgbClr val="4F81BD"/>
            </a:solidFill>
            <a:prstDash val="solid"/>
            <a:headEnd type="arrow"/>
            <a:tailEnd type="arrow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</p:cxnSp>
      <p:sp>
        <p:nvSpPr>
          <p:cNvPr id="4" name="TextBox 7"/>
          <p:cNvSpPr txBox="1"/>
          <p:nvPr/>
        </p:nvSpPr>
        <p:spPr>
          <a:xfrm>
            <a:off x="1285847" y="4572009"/>
            <a:ext cx="877165" cy="92333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5400" b="0" i="0" u="none" strike="noStrike" kern="1200" cap="none" spc="0" baseline="0">
                <a:solidFill>
                  <a:srgbClr val="C00000"/>
                </a:solidFill>
                <a:uFillTx/>
                <a:latin typeface="Times New Roman" pitchFamily="18"/>
                <a:cs typeface="Times New Roman" pitchFamily="18"/>
              </a:rPr>
              <a:t>12</a:t>
            </a:r>
            <a:endParaRPr lang="en-US" sz="5400" b="0" i="0" u="none" strike="noStrike" kern="1200" cap="none" spc="0" baseline="0">
              <a:solidFill>
                <a:srgbClr val="C0000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5" name="TextBox 8"/>
          <p:cNvSpPr txBox="1"/>
          <p:nvPr/>
        </p:nvSpPr>
        <p:spPr>
          <a:xfrm>
            <a:off x="2928923" y="4572009"/>
            <a:ext cx="877165" cy="92333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5400" b="0" i="0" u="none" strike="noStrike" kern="1200" cap="none" spc="0" baseline="0">
                <a:solidFill>
                  <a:srgbClr val="C00000"/>
                </a:solidFill>
                <a:uFillTx/>
                <a:latin typeface="Times New Roman" pitchFamily="18"/>
                <a:cs typeface="Times New Roman" pitchFamily="18"/>
              </a:rPr>
              <a:t>22</a:t>
            </a:r>
            <a:endParaRPr lang="en-US" sz="5400" b="0" i="0" u="none" strike="noStrike" kern="1200" cap="none" spc="0" baseline="0">
              <a:solidFill>
                <a:srgbClr val="C0000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6" name="TextBox 9"/>
          <p:cNvSpPr txBox="1"/>
          <p:nvPr/>
        </p:nvSpPr>
        <p:spPr>
          <a:xfrm>
            <a:off x="4643442" y="4572009"/>
            <a:ext cx="877165" cy="92333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5400" b="0" i="0" u="none" strike="noStrike" kern="1200" cap="none" spc="0" baseline="0">
                <a:solidFill>
                  <a:srgbClr val="C00000"/>
                </a:solidFill>
                <a:uFillTx/>
                <a:latin typeface="Times New Roman" pitchFamily="18"/>
                <a:cs typeface="Times New Roman" pitchFamily="18"/>
              </a:rPr>
              <a:t>32</a:t>
            </a:r>
            <a:endParaRPr lang="en-US" sz="5400" b="0" i="0" u="none" strike="noStrike" kern="1200" cap="none" spc="0" baseline="0">
              <a:solidFill>
                <a:srgbClr val="C0000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7" name="TextBox 10"/>
          <p:cNvSpPr txBox="1"/>
          <p:nvPr/>
        </p:nvSpPr>
        <p:spPr>
          <a:xfrm>
            <a:off x="6286509" y="4572009"/>
            <a:ext cx="877165" cy="92333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5400" b="0" i="0" u="none" strike="noStrike" kern="1200" cap="none" spc="0" baseline="0">
                <a:solidFill>
                  <a:srgbClr val="C00000"/>
                </a:solidFill>
                <a:uFillTx/>
                <a:latin typeface="Times New Roman" pitchFamily="18"/>
                <a:cs typeface="Times New Roman" pitchFamily="18"/>
              </a:rPr>
              <a:t>42</a:t>
            </a:r>
            <a:endParaRPr lang="en-US" sz="5400" b="0" i="0" u="none" strike="noStrike" kern="1200" cap="none" spc="0" baseline="0">
              <a:solidFill>
                <a:srgbClr val="C0000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8" name="Curved Down Arrow 11"/>
          <p:cNvSpPr/>
          <p:nvPr/>
        </p:nvSpPr>
        <p:spPr>
          <a:xfrm>
            <a:off x="1643039" y="3143250"/>
            <a:ext cx="1785951" cy="928692"/>
          </a:xfrm>
          <a:custGeom>
            <a:avLst>
              <a:gd name="f12" fmla="val 25000"/>
              <a:gd name="f13" fmla="val 50000"/>
              <a:gd name="f14" fmla="val 25000"/>
            </a:avLst>
            <a:gdLst>
              <a:gd name="f3" fmla="val 10800000"/>
              <a:gd name="f4" fmla="val 5400000"/>
              <a:gd name="f5" fmla="val 16200000"/>
              <a:gd name="f6" fmla="val 180"/>
              <a:gd name="f7" fmla="val w"/>
              <a:gd name="f8" fmla="val h"/>
              <a:gd name="f9" fmla="val ss"/>
              <a:gd name="f10" fmla="val 0"/>
              <a:gd name="f11" fmla="*/ 5419351 1 1725033"/>
              <a:gd name="f12" fmla="val 25000"/>
              <a:gd name="f13" fmla="val 50000"/>
              <a:gd name="f14" fmla="val 25000"/>
              <a:gd name="f15" fmla="+- 0 0 -360"/>
              <a:gd name="f16" fmla="+- 0 0 -180"/>
              <a:gd name="f17" fmla="+- 0 0 -90"/>
              <a:gd name="f18" fmla="abs f7"/>
              <a:gd name="f19" fmla="abs f8"/>
              <a:gd name="f20" fmla="abs f9"/>
              <a:gd name="f21" fmla="val f10"/>
              <a:gd name="f22" fmla="val f13"/>
              <a:gd name="f23" fmla="val f12"/>
              <a:gd name="f24" fmla="*/ f15 f3 1"/>
              <a:gd name="f25" fmla="*/ f16 f3 1"/>
              <a:gd name="f26" fmla="*/ f17 f3 1"/>
              <a:gd name="f27" fmla="?: f18 f7 1"/>
              <a:gd name="f28" fmla="?: f19 f8 1"/>
              <a:gd name="f29" fmla="?: f20 f9 1"/>
              <a:gd name="f30" fmla="*/ f24 1 f6"/>
              <a:gd name="f31" fmla="*/ f25 1 f6"/>
              <a:gd name="f32" fmla="*/ f26 1 f6"/>
              <a:gd name="f33" fmla="*/ f27 1 21600"/>
              <a:gd name="f34" fmla="*/ f28 1 21600"/>
              <a:gd name="f35" fmla="*/ 21600 f27 1"/>
              <a:gd name="f36" fmla="*/ 21600 f28 1"/>
              <a:gd name="f37" fmla="+- f30 0 f4"/>
              <a:gd name="f38" fmla="+- f31 0 f4"/>
              <a:gd name="f39" fmla="+- f32 0 f4"/>
              <a:gd name="f40" fmla="min f34 f33"/>
              <a:gd name="f41" fmla="*/ f35 1 f29"/>
              <a:gd name="f42" fmla="*/ f36 1 f29"/>
              <a:gd name="f43" fmla="val f41"/>
              <a:gd name="f44" fmla="val f42"/>
              <a:gd name="f45" fmla="*/ f21 f40 1"/>
              <a:gd name="f46" fmla="+- f44 0 f21"/>
              <a:gd name="f47" fmla="+- f43 0 f21"/>
              <a:gd name="f48" fmla="*/ f43 f40 1"/>
              <a:gd name="f49" fmla="*/ f44 f40 1"/>
              <a:gd name="f50" fmla="*/ f47 1 2"/>
              <a:gd name="f51" fmla="min f47 f46"/>
              <a:gd name="f52" fmla="*/ f46 f46 1"/>
              <a:gd name="f53" fmla="*/ f46 f40 1"/>
              <a:gd name="f54" fmla="*/ f51 f23 1"/>
              <a:gd name="f55" fmla="*/ f51 f22 1"/>
              <a:gd name="f56" fmla="*/ f51 f14 1"/>
              <a:gd name="f57" fmla="*/ f54 1 100000"/>
              <a:gd name="f58" fmla="*/ f55 1 100000"/>
              <a:gd name="f59" fmla="*/ f56 1 100000"/>
              <a:gd name="f60" fmla="+- f57 f58 0"/>
              <a:gd name="f61" fmla="*/ f57 f57 1"/>
              <a:gd name="f62" fmla="*/ f59 f59 1"/>
              <a:gd name="f63" fmla="+- f58 0 f57"/>
              <a:gd name="f64" fmla="*/ f58 1 2"/>
              <a:gd name="f65" fmla="+- f44 0 f59"/>
              <a:gd name="f66" fmla="+- 0 0 f59"/>
              <a:gd name="f67" fmla="*/ f57 1 2"/>
              <a:gd name="f68" fmla="*/ f60 1 4"/>
              <a:gd name="f69" fmla="+- f52 0 f62"/>
              <a:gd name="f70" fmla="*/ f63 1 2"/>
              <a:gd name="f71" fmla="+- f43 0 f64"/>
              <a:gd name="f72" fmla="+- 0 0 f66"/>
              <a:gd name="f73" fmla="+- 0 0 f67"/>
              <a:gd name="f74" fmla="*/ f65 f40 1"/>
              <a:gd name="f75" fmla="*/ f67 f40 1"/>
              <a:gd name="f76" fmla="+- f50 0 f68"/>
              <a:gd name="f77" fmla="sqrt f69"/>
              <a:gd name="f78" fmla="+- 0 0 f73"/>
              <a:gd name="f79" fmla="*/ f71 f40 1"/>
              <a:gd name="f80" fmla="*/ f76 2 1"/>
              <a:gd name="f81" fmla="+- f76 f57 0"/>
              <a:gd name="f82" fmla="*/ f77 f76 1"/>
              <a:gd name="f83" fmla="*/ f76 f40 1"/>
              <a:gd name="f84" fmla="*/ f80 f80 1"/>
              <a:gd name="f85" fmla="*/ f82 1 f46"/>
              <a:gd name="f86" fmla="+- f76 f81 0"/>
              <a:gd name="f87" fmla="*/ f81 f40 1"/>
              <a:gd name="f88" fmla="+- f84 0 f61"/>
              <a:gd name="f89" fmla="+- f76 f85 0"/>
              <a:gd name="f90" fmla="+- f81 f85 0"/>
              <a:gd name="f91" fmla="+- 0 0 f85"/>
              <a:gd name="f92" fmla="*/ f86 1 2"/>
              <a:gd name="f93" fmla="sqrt f88"/>
              <a:gd name="f94" fmla="+- f89 0 f70"/>
              <a:gd name="f95" fmla="+- f90 f70 0"/>
              <a:gd name="f96" fmla="+- 0 0 f91"/>
              <a:gd name="f97" fmla="*/ f89 f40 1"/>
              <a:gd name="f98" fmla="*/ f92 f40 1"/>
              <a:gd name="f99" fmla="*/ f93 f46 1"/>
              <a:gd name="f100" fmla="at2 f72 f96"/>
              <a:gd name="f101" fmla="*/ f94 f40 1"/>
              <a:gd name="f102" fmla="*/ f95 f40 1"/>
              <a:gd name="f103" fmla="*/ f99 1 f80"/>
              <a:gd name="f104" fmla="+- f100 f4 0"/>
              <a:gd name="f105" fmla="*/ f104 f11 1"/>
              <a:gd name="f106" fmla="+- f44 0 f103"/>
              <a:gd name="f107" fmla="+- 0 0 f103"/>
              <a:gd name="f108" fmla="*/ f105 1 f3"/>
              <a:gd name="f109" fmla="+- 0 0 f107"/>
              <a:gd name="f110" fmla="*/ f106 f40 1"/>
              <a:gd name="f111" fmla="+- 0 0 f108"/>
              <a:gd name="f112" fmla="at2 f109 f78"/>
              <a:gd name="f113" fmla="val f111"/>
              <a:gd name="f114" fmla="+- f112 f4 0"/>
              <a:gd name="f115" fmla="+- 0 0 f113"/>
              <a:gd name="f116" fmla="*/ f114 f11 1"/>
              <a:gd name="f117" fmla="*/ f115 f3 1"/>
              <a:gd name="f118" fmla="*/ f116 1 f3"/>
              <a:gd name="f119" fmla="*/ f117 1 f11"/>
              <a:gd name="f120" fmla="+- 0 0 f118"/>
              <a:gd name="f121" fmla="+- f119 0 f4"/>
              <a:gd name="f122" fmla="val f120"/>
              <a:gd name="f123" fmla="+- 0 0 f121"/>
              <a:gd name="f124" fmla="+- 0 0 f122"/>
              <a:gd name="f125" fmla="+- f5 f121 0"/>
              <a:gd name="f126" fmla="*/ f124 f3 1"/>
              <a:gd name="f127" fmla="*/ f126 1 f11"/>
              <a:gd name="f128" fmla="+- f127 0 f4"/>
              <a:gd name="f129" fmla="+- f5 0 f128"/>
              <a:gd name="f130" fmla="+- f128 0 f4"/>
              <a:gd name="f131" fmla="+- f4 f128 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98" y="f45"/>
              </a:cxn>
              <a:cxn ang="f38">
                <a:pos x="f75" y="f49"/>
              </a:cxn>
              <a:cxn ang="f38">
                <a:pos x="f101" y="f74"/>
              </a:cxn>
              <a:cxn ang="f38">
                <a:pos x="f79" y="f49"/>
              </a:cxn>
              <a:cxn ang="f39">
                <a:pos x="f102" y="f74"/>
              </a:cxn>
            </a:cxnLst>
            <a:rect l="f45" t="f45" r="f48" b="f49"/>
            <a:pathLst>
              <a:path stroke="0">
                <a:moveTo>
                  <a:pt x="f79" y="f49"/>
                </a:moveTo>
                <a:lnTo>
                  <a:pt x="f101" y="f74"/>
                </a:lnTo>
                <a:lnTo>
                  <a:pt x="f97" y="f74"/>
                </a:lnTo>
                <a:arcTo wR="f83" hR="f53" stAng="f125" swAng="f123"/>
                <a:lnTo>
                  <a:pt x="f87" y="f45"/>
                </a:lnTo>
                <a:arcTo wR="f83" hR="f53" stAng="f5" swAng="f121"/>
                <a:lnTo>
                  <a:pt x="f102" y="f74"/>
                </a:lnTo>
                <a:close/>
              </a:path>
              <a:path stroke="0">
                <a:moveTo>
                  <a:pt x="f98" y="f110"/>
                </a:moveTo>
                <a:arcTo wR="f83" hR="f53" stAng="f129" swAng="f130"/>
                <a:lnTo>
                  <a:pt x="f45" y="f49"/>
                </a:lnTo>
                <a:arcTo wR="f83" hR="f53" stAng="f3" swAng="f131"/>
                <a:close/>
              </a:path>
              <a:path fill="none">
                <a:moveTo>
                  <a:pt x="f98" y="f110"/>
                </a:moveTo>
                <a:arcTo wR="f83" hR="f53" stAng="f129" swAng="f130"/>
                <a:lnTo>
                  <a:pt x="f45" y="f49"/>
                </a:lnTo>
                <a:arcTo wR="f83" hR="f53" stAng="f3" swAng="f4"/>
                <a:lnTo>
                  <a:pt x="f87" y="f45"/>
                </a:lnTo>
                <a:arcTo wR="f83" hR="f53" stAng="f5" swAng="f121"/>
                <a:lnTo>
                  <a:pt x="f102" y="f74"/>
                </a:lnTo>
                <a:lnTo>
                  <a:pt x="f79" y="f49"/>
                </a:lnTo>
                <a:lnTo>
                  <a:pt x="f101" y="f74"/>
                </a:lnTo>
                <a:lnTo>
                  <a:pt x="f97" y="f74"/>
                </a:lnTo>
                <a:arcTo wR="f83" hR="f53" stAng="f125" swAng="f123"/>
              </a:path>
            </a:pathLst>
          </a:custGeom>
          <a:gradFill>
            <a:gsLst>
              <a:gs pos="0">
                <a:srgbClr val="9B2D2A"/>
              </a:gs>
              <a:gs pos="100000">
                <a:srgbClr val="CB3D3A"/>
              </a:gs>
            </a:gsLst>
            <a:lin ang="16200000"/>
          </a:gradFill>
          <a:ln w="9528">
            <a:solidFill>
              <a:srgbClr val="BE4B48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  <p:sp>
        <p:nvSpPr>
          <p:cNvPr id="9" name="Curved Down Arrow 12"/>
          <p:cNvSpPr/>
          <p:nvPr/>
        </p:nvSpPr>
        <p:spPr>
          <a:xfrm>
            <a:off x="3357557" y="3143250"/>
            <a:ext cx="1785951" cy="928692"/>
          </a:xfrm>
          <a:custGeom>
            <a:avLst>
              <a:gd name="f12" fmla="val 25000"/>
              <a:gd name="f13" fmla="val 50000"/>
              <a:gd name="f14" fmla="val 25000"/>
            </a:avLst>
            <a:gdLst>
              <a:gd name="f3" fmla="val 10800000"/>
              <a:gd name="f4" fmla="val 5400000"/>
              <a:gd name="f5" fmla="val 16200000"/>
              <a:gd name="f6" fmla="val 180"/>
              <a:gd name="f7" fmla="val w"/>
              <a:gd name="f8" fmla="val h"/>
              <a:gd name="f9" fmla="val ss"/>
              <a:gd name="f10" fmla="val 0"/>
              <a:gd name="f11" fmla="*/ 5419351 1 1725033"/>
              <a:gd name="f12" fmla="val 25000"/>
              <a:gd name="f13" fmla="val 50000"/>
              <a:gd name="f14" fmla="val 25000"/>
              <a:gd name="f15" fmla="+- 0 0 -360"/>
              <a:gd name="f16" fmla="+- 0 0 -180"/>
              <a:gd name="f17" fmla="+- 0 0 -90"/>
              <a:gd name="f18" fmla="abs f7"/>
              <a:gd name="f19" fmla="abs f8"/>
              <a:gd name="f20" fmla="abs f9"/>
              <a:gd name="f21" fmla="val f10"/>
              <a:gd name="f22" fmla="val f13"/>
              <a:gd name="f23" fmla="val f12"/>
              <a:gd name="f24" fmla="*/ f15 f3 1"/>
              <a:gd name="f25" fmla="*/ f16 f3 1"/>
              <a:gd name="f26" fmla="*/ f17 f3 1"/>
              <a:gd name="f27" fmla="?: f18 f7 1"/>
              <a:gd name="f28" fmla="?: f19 f8 1"/>
              <a:gd name="f29" fmla="?: f20 f9 1"/>
              <a:gd name="f30" fmla="*/ f24 1 f6"/>
              <a:gd name="f31" fmla="*/ f25 1 f6"/>
              <a:gd name="f32" fmla="*/ f26 1 f6"/>
              <a:gd name="f33" fmla="*/ f27 1 21600"/>
              <a:gd name="f34" fmla="*/ f28 1 21600"/>
              <a:gd name="f35" fmla="*/ 21600 f27 1"/>
              <a:gd name="f36" fmla="*/ 21600 f28 1"/>
              <a:gd name="f37" fmla="+- f30 0 f4"/>
              <a:gd name="f38" fmla="+- f31 0 f4"/>
              <a:gd name="f39" fmla="+- f32 0 f4"/>
              <a:gd name="f40" fmla="min f34 f33"/>
              <a:gd name="f41" fmla="*/ f35 1 f29"/>
              <a:gd name="f42" fmla="*/ f36 1 f29"/>
              <a:gd name="f43" fmla="val f41"/>
              <a:gd name="f44" fmla="val f42"/>
              <a:gd name="f45" fmla="*/ f21 f40 1"/>
              <a:gd name="f46" fmla="+- f44 0 f21"/>
              <a:gd name="f47" fmla="+- f43 0 f21"/>
              <a:gd name="f48" fmla="*/ f43 f40 1"/>
              <a:gd name="f49" fmla="*/ f44 f40 1"/>
              <a:gd name="f50" fmla="*/ f47 1 2"/>
              <a:gd name="f51" fmla="min f47 f46"/>
              <a:gd name="f52" fmla="*/ f46 f46 1"/>
              <a:gd name="f53" fmla="*/ f46 f40 1"/>
              <a:gd name="f54" fmla="*/ f51 f23 1"/>
              <a:gd name="f55" fmla="*/ f51 f22 1"/>
              <a:gd name="f56" fmla="*/ f51 f14 1"/>
              <a:gd name="f57" fmla="*/ f54 1 100000"/>
              <a:gd name="f58" fmla="*/ f55 1 100000"/>
              <a:gd name="f59" fmla="*/ f56 1 100000"/>
              <a:gd name="f60" fmla="+- f57 f58 0"/>
              <a:gd name="f61" fmla="*/ f57 f57 1"/>
              <a:gd name="f62" fmla="*/ f59 f59 1"/>
              <a:gd name="f63" fmla="+- f58 0 f57"/>
              <a:gd name="f64" fmla="*/ f58 1 2"/>
              <a:gd name="f65" fmla="+- f44 0 f59"/>
              <a:gd name="f66" fmla="+- 0 0 f59"/>
              <a:gd name="f67" fmla="*/ f57 1 2"/>
              <a:gd name="f68" fmla="*/ f60 1 4"/>
              <a:gd name="f69" fmla="+- f52 0 f62"/>
              <a:gd name="f70" fmla="*/ f63 1 2"/>
              <a:gd name="f71" fmla="+- f43 0 f64"/>
              <a:gd name="f72" fmla="+- 0 0 f66"/>
              <a:gd name="f73" fmla="+- 0 0 f67"/>
              <a:gd name="f74" fmla="*/ f65 f40 1"/>
              <a:gd name="f75" fmla="*/ f67 f40 1"/>
              <a:gd name="f76" fmla="+- f50 0 f68"/>
              <a:gd name="f77" fmla="sqrt f69"/>
              <a:gd name="f78" fmla="+- 0 0 f73"/>
              <a:gd name="f79" fmla="*/ f71 f40 1"/>
              <a:gd name="f80" fmla="*/ f76 2 1"/>
              <a:gd name="f81" fmla="+- f76 f57 0"/>
              <a:gd name="f82" fmla="*/ f77 f76 1"/>
              <a:gd name="f83" fmla="*/ f76 f40 1"/>
              <a:gd name="f84" fmla="*/ f80 f80 1"/>
              <a:gd name="f85" fmla="*/ f82 1 f46"/>
              <a:gd name="f86" fmla="+- f76 f81 0"/>
              <a:gd name="f87" fmla="*/ f81 f40 1"/>
              <a:gd name="f88" fmla="+- f84 0 f61"/>
              <a:gd name="f89" fmla="+- f76 f85 0"/>
              <a:gd name="f90" fmla="+- f81 f85 0"/>
              <a:gd name="f91" fmla="+- 0 0 f85"/>
              <a:gd name="f92" fmla="*/ f86 1 2"/>
              <a:gd name="f93" fmla="sqrt f88"/>
              <a:gd name="f94" fmla="+- f89 0 f70"/>
              <a:gd name="f95" fmla="+- f90 f70 0"/>
              <a:gd name="f96" fmla="+- 0 0 f91"/>
              <a:gd name="f97" fmla="*/ f89 f40 1"/>
              <a:gd name="f98" fmla="*/ f92 f40 1"/>
              <a:gd name="f99" fmla="*/ f93 f46 1"/>
              <a:gd name="f100" fmla="at2 f72 f96"/>
              <a:gd name="f101" fmla="*/ f94 f40 1"/>
              <a:gd name="f102" fmla="*/ f95 f40 1"/>
              <a:gd name="f103" fmla="*/ f99 1 f80"/>
              <a:gd name="f104" fmla="+- f100 f4 0"/>
              <a:gd name="f105" fmla="*/ f104 f11 1"/>
              <a:gd name="f106" fmla="+- f44 0 f103"/>
              <a:gd name="f107" fmla="+- 0 0 f103"/>
              <a:gd name="f108" fmla="*/ f105 1 f3"/>
              <a:gd name="f109" fmla="+- 0 0 f107"/>
              <a:gd name="f110" fmla="*/ f106 f40 1"/>
              <a:gd name="f111" fmla="+- 0 0 f108"/>
              <a:gd name="f112" fmla="at2 f109 f78"/>
              <a:gd name="f113" fmla="val f111"/>
              <a:gd name="f114" fmla="+- f112 f4 0"/>
              <a:gd name="f115" fmla="+- 0 0 f113"/>
              <a:gd name="f116" fmla="*/ f114 f11 1"/>
              <a:gd name="f117" fmla="*/ f115 f3 1"/>
              <a:gd name="f118" fmla="*/ f116 1 f3"/>
              <a:gd name="f119" fmla="*/ f117 1 f11"/>
              <a:gd name="f120" fmla="+- 0 0 f118"/>
              <a:gd name="f121" fmla="+- f119 0 f4"/>
              <a:gd name="f122" fmla="val f120"/>
              <a:gd name="f123" fmla="+- 0 0 f121"/>
              <a:gd name="f124" fmla="+- 0 0 f122"/>
              <a:gd name="f125" fmla="+- f5 f121 0"/>
              <a:gd name="f126" fmla="*/ f124 f3 1"/>
              <a:gd name="f127" fmla="*/ f126 1 f11"/>
              <a:gd name="f128" fmla="+- f127 0 f4"/>
              <a:gd name="f129" fmla="+- f5 0 f128"/>
              <a:gd name="f130" fmla="+- f128 0 f4"/>
              <a:gd name="f131" fmla="+- f4 f128 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98" y="f45"/>
              </a:cxn>
              <a:cxn ang="f38">
                <a:pos x="f75" y="f49"/>
              </a:cxn>
              <a:cxn ang="f38">
                <a:pos x="f101" y="f74"/>
              </a:cxn>
              <a:cxn ang="f38">
                <a:pos x="f79" y="f49"/>
              </a:cxn>
              <a:cxn ang="f39">
                <a:pos x="f102" y="f74"/>
              </a:cxn>
            </a:cxnLst>
            <a:rect l="f45" t="f45" r="f48" b="f49"/>
            <a:pathLst>
              <a:path stroke="0">
                <a:moveTo>
                  <a:pt x="f79" y="f49"/>
                </a:moveTo>
                <a:lnTo>
                  <a:pt x="f101" y="f74"/>
                </a:lnTo>
                <a:lnTo>
                  <a:pt x="f97" y="f74"/>
                </a:lnTo>
                <a:arcTo wR="f83" hR="f53" stAng="f125" swAng="f123"/>
                <a:lnTo>
                  <a:pt x="f87" y="f45"/>
                </a:lnTo>
                <a:arcTo wR="f83" hR="f53" stAng="f5" swAng="f121"/>
                <a:lnTo>
                  <a:pt x="f102" y="f74"/>
                </a:lnTo>
                <a:close/>
              </a:path>
              <a:path stroke="0">
                <a:moveTo>
                  <a:pt x="f98" y="f110"/>
                </a:moveTo>
                <a:arcTo wR="f83" hR="f53" stAng="f129" swAng="f130"/>
                <a:lnTo>
                  <a:pt x="f45" y="f49"/>
                </a:lnTo>
                <a:arcTo wR="f83" hR="f53" stAng="f3" swAng="f131"/>
                <a:close/>
              </a:path>
              <a:path fill="none">
                <a:moveTo>
                  <a:pt x="f98" y="f110"/>
                </a:moveTo>
                <a:arcTo wR="f83" hR="f53" stAng="f129" swAng="f130"/>
                <a:lnTo>
                  <a:pt x="f45" y="f49"/>
                </a:lnTo>
                <a:arcTo wR="f83" hR="f53" stAng="f3" swAng="f4"/>
                <a:lnTo>
                  <a:pt x="f87" y="f45"/>
                </a:lnTo>
                <a:arcTo wR="f83" hR="f53" stAng="f5" swAng="f121"/>
                <a:lnTo>
                  <a:pt x="f102" y="f74"/>
                </a:lnTo>
                <a:lnTo>
                  <a:pt x="f79" y="f49"/>
                </a:lnTo>
                <a:lnTo>
                  <a:pt x="f101" y="f74"/>
                </a:lnTo>
                <a:lnTo>
                  <a:pt x="f97" y="f74"/>
                </a:lnTo>
                <a:arcTo wR="f83" hR="f53" stAng="f125" swAng="f123"/>
              </a:path>
            </a:pathLst>
          </a:custGeom>
          <a:gradFill>
            <a:gsLst>
              <a:gs pos="0">
                <a:srgbClr val="9B2D2A"/>
              </a:gs>
              <a:gs pos="100000">
                <a:srgbClr val="CB3D3A"/>
              </a:gs>
            </a:gsLst>
            <a:lin ang="16200000"/>
          </a:gradFill>
          <a:ln w="9528">
            <a:solidFill>
              <a:srgbClr val="BE4B48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  <p:sp>
        <p:nvSpPr>
          <p:cNvPr id="10" name="Curved Down Arrow 13"/>
          <p:cNvSpPr/>
          <p:nvPr/>
        </p:nvSpPr>
        <p:spPr>
          <a:xfrm>
            <a:off x="5000625" y="3143250"/>
            <a:ext cx="1785951" cy="928692"/>
          </a:xfrm>
          <a:custGeom>
            <a:avLst>
              <a:gd name="f12" fmla="val 25000"/>
              <a:gd name="f13" fmla="val 50000"/>
              <a:gd name="f14" fmla="val 25000"/>
            </a:avLst>
            <a:gdLst>
              <a:gd name="f3" fmla="val 10800000"/>
              <a:gd name="f4" fmla="val 5400000"/>
              <a:gd name="f5" fmla="val 16200000"/>
              <a:gd name="f6" fmla="val 180"/>
              <a:gd name="f7" fmla="val w"/>
              <a:gd name="f8" fmla="val h"/>
              <a:gd name="f9" fmla="val ss"/>
              <a:gd name="f10" fmla="val 0"/>
              <a:gd name="f11" fmla="*/ 5419351 1 1725033"/>
              <a:gd name="f12" fmla="val 25000"/>
              <a:gd name="f13" fmla="val 50000"/>
              <a:gd name="f14" fmla="val 25000"/>
              <a:gd name="f15" fmla="+- 0 0 -360"/>
              <a:gd name="f16" fmla="+- 0 0 -180"/>
              <a:gd name="f17" fmla="+- 0 0 -90"/>
              <a:gd name="f18" fmla="abs f7"/>
              <a:gd name="f19" fmla="abs f8"/>
              <a:gd name="f20" fmla="abs f9"/>
              <a:gd name="f21" fmla="val f10"/>
              <a:gd name="f22" fmla="val f13"/>
              <a:gd name="f23" fmla="val f12"/>
              <a:gd name="f24" fmla="*/ f15 f3 1"/>
              <a:gd name="f25" fmla="*/ f16 f3 1"/>
              <a:gd name="f26" fmla="*/ f17 f3 1"/>
              <a:gd name="f27" fmla="?: f18 f7 1"/>
              <a:gd name="f28" fmla="?: f19 f8 1"/>
              <a:gd name="f29" fmla="?: f20 f9 1"/>
              <a:gd name="f30" fmla="*/ f24 1 f6"/>
              <a:gd name="f31" fmla="*/ f25 1 f6"/>
              <a:gd name="f32" fmla="*/ f26 1 f6"/>
              <a:gd name="f33" fmla="*/ f27 1 21600"/>
              <a:gd name="f34" fmla="*/ f28 1 21600"/>
              <a:gd name="f35" fmla="*/ 21600 f27 1"/>
              <a:gd name="f36" fmla="*/ 21600 f28 1"/>
              <a:gd name="f37" fmla="+- f30 0 f4"/>
              <a:gd name="f38" fmla="+- f31 0 f4"/>
              <a:gd name="f39" fmla="+- f32 0 f4"/>
              <a:gd name="f40" fmla="min f34 f33"/>
              <a:gd name="f41" fmla="*/ f35 1 f29"/>
              <a:gd name="f42" fmla="*/ f36 1 f29"/>
              <a:gd name="f43" fmla="val f41"/>
              <a:gd name="f44" fmla="val f42"/>
              <a:gd name="f45" fmla="*/ f21 f40 1"/>
              <a:gd name="f46" fmla="+- f44 0 f21"/>
              <a:gd name="f47" fmla="+- f43 0 f21"/>
              <a:gd name="f48" fmla="*/ f43 f40 1"/>
              <a:gd name="f49" fmla="*/ f44 f40 1"/>
              <a:gd name="f50" fmla="*/ f47 1 2"/>
              <a:gd name="f51" fmla="min f47 f46"/>
              <a:gd name="f52" fmla="*/ f46 f46 1"/>
              <a:gd name="f53" fmla="*/ f46 f40 1"/>
              <a:gd name="f54" fmla="*/ f51 f23 1"/>
              <a:gd name="f55" fmla="*/ f51 f22 1"/>
              <a:gd name="f56" fmla="*/ f51 f14 1"/>
              <a:gd name="f57" fmla="*/ f54 1 100000"/>
              <a:gd name="f58" fmla="*/ f55 1 100000"/>
              <a:gd name="f59" fmla="*/ f56 1 100000"/>
              <a:gd name="f60" fmla="+- f57 f58 0"/>
              <a:gd name="f61" fmla="*/ f57 f57 1"/>
              <a:gd name="f62" fmla="*/ f59 f59 1"/>
              <a:gd name="f63" fmla="+- f58 0 f57"/>
              <a:gd name="f64" fmla="*/ f58 1 2"/>
              <a:gd name="f65" fmla="+- f44 0 f59"/>
              <a:gd name="f66" fmla="+- 0 0 f59"/>
              <a:gd name="f67" fmla="*/ f57 1 2"/>
              <a:gd name="f68" fmla="*/ f60 1 4"/>
              <a:gd name="f69" fmla="+- f52 0 f62"/>
              <a:gd name="f70" fmla="*/ f63 1 2"/>
              <a:gd name="f71" fmla="+- f43 0 f64"/>
              <a:gd name="f72" fmla="+- 0 0 f66"/>
              <a:gd name="f73" fmla="+- 0 0 f67"/>
              <a:gd name="f74" fmla="*/ f65 f40 1"/>
              <a:gd name="f75" fmla="*/ f67 f40 1"/>
              <a:gd name="f76" fmla="+- f50 0 f68"/>
              <a:gd name="f77" fmla="sqrt f69"/>
              <a:gd name="f78" fmla="+- 0 0 f73"/>
              <a:gd name="f79" fmla="*/ f71 f40 1"/>
              <a:gd name="f80" fmla="*/ f76 2 1"/>
              <a:gd name="f81" fmla="+- f76 f57 0"/>
              <a:gd name="f82" fmla="*/ f77 f76 1"/>
              <a:gd name="f83" fmla="*/ f76 f40 1"/>
              <a:gd name="f84" fmla="*/ f80 f80 1"/>
              <a:gd name="f85" fmla="*/ f82 1 f46"/>
              <a:gd name="f86" fmla="+- f76 f81 0"/>
              <a:gd name="f87" fmla="*/ f81 f40 1"/>
              <a:gd name="f88" fmla="+- f84 0 f61"/>
              <a:gd name="f89" fmla="+- f76 f85 0"/>
              <a:gd name="f90" fmla="+- f81 f85 0"/>
              <a:gd name="f91" fmla="+- 0 0 f85"/>
              <a:gd name="f92" fmla="*/ f86 1 2"/>
              <a:gd name="f93" fmla="sqrt f88"/>
              <a:gd name="f94" fmla="+- f89 0 f70"/>
              <a:gd name="f95" fmla="+- f90 f70 0"/>
              <a:gd name="f96" fmla="+- 0 0 f91"/>
              <a:gd name="f97" fmla="*/ f89 f40 1"/>
              <a:gd name="f98" fmla="*/ f92 f40 1"/>
              <a:gd name="f99" fmla="*/ f93 f46 1"/>
              <a:gd name="f100" fmla="at2 f72 f96"/>
              <a:gd name="f101" fmla="*/ f94 f40 1"/>
              <a:gd name="f102" fmla="*/ f95 f40 1"/>
              <a:gd name="f103" fmla="*/ f99 1 f80"/>
              <a:gd name="f104" fmla="+- f100 f4 0"/>
              <a:gd name="f105" fmla="*/ f104 f11 1"/>
              <a:gd name="f106" fmla="+- f44 0 f103"/>
              <a:gd name="f107" fmla="+- 0 0 f103"/>
              <a:gd name="f108" fmla="*/ f105 1 f3"/>
              <a:gd name="f109" fmla="+- 0 0 f107"/>
              <a:gd name="f110" fmla="*/ f106 f40 1"/>
              <a:gd name="f111" fmla="+- 0 0 f108"/>
              <a:gd name="f112" fmla="at2 f109 f78"/>
              <a:gd name="f113" fmla="val f111"/>
              <a:gd name="f114" fmla="+- f112 f4 0"/>
              <a:gd name="f115" fmla="+- 0 0 f113"/>
              <a:gd name="f116" fmla="*/ f114 f11 1"/>
              <a:gd name="f117" fmla="*/ f115 f3 1"/>
              <a:gd name="f118" fmla="*/ f116 1 f3"/>
              <a:gd name="f119" fmla="*/ f117 1 f11"/>
              <a:gd name="f120" fmla="+- 0 0 f118"/>
              <a:gd name="f121" fmla="+- f119 0 f4"/>
              <a:gd name="f122" fmla="val f120"/>
              <a:gd name="f123" fmla="+- 0 0 f121"/>
              <a:gd name="f124" fmla="+- 0 0 f122"/>
              <a:gd name="f125" fmla="+- f5 f121 0"/>
              <a:gd name="f126" fmla="*/ f124 f3 1"/>
              <a:gd name="f127" fmla="*/ f126 1 f11"/>
              <a:gd name="f128" fmla="+- f127 0 f4"/>
              <a:gd name="f129" fmla="+- f5 0 f128"/>
              <a:gd name="f130" fmla="+- f128 0 f4"/>
              <a:gd name="f131" fmla="+- f4 f128 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98" y="f45"/>
              </a:cxn>
              <a:cxn ang="f38">
                <a:pos x="f75" y="f49"/>
              </a:cxn>
              <a:cxn ang="f38">
                <a:pos x="f101" y="f74"/>
              </a:cxn>
              <a:cxn ang="f38">
                <a:pos x="f79" y="f49"/>
              </a:cxn>
              <a:cxn ang="f39">
                <a:pos x="f102" y="f74"/>
              </a:cxn>
            </a:cxnLst>
            <a:rect l="f45" t="f45" r="f48" b="f49"/>
            <a:pathLst>
              <a:path stroke="0">
                <a:moveTo>
                  <a:pt x="f79" y="f49"/>
                </a:moveTo>
                <a:lnTo>
                  <a:pt x="f101" y="f74"/>
                </a:lnTo>
                <a:lnTo>
                  <a:pt x="f97" y="f74"/>
                </a:lnTo>
                <a:arcTo wR="f83" hR="f53" stAng="f125" swAng="f123"/>
                <a:lnTo>
                  <a:pt x="f87" y="f45"/>
                </a:lnTo>
                <a:arcTo wR="f83" hR="f53" stAng="f5" swAng="f121"/>
                <a:lnTo>
                  <a:pt x="f102" y="f74"/>
                </a:lnTo>
                <a:close/>
              </a:path>
              <a:path stroke="0">
                <a:moveTo>
                  <a:pt x="f98" y="f110"/>
                </a:moveTo>
                <a:arcTo wR="f83" hR="f53" stAng="f129" swAng="f130"/>
                <a:lnTo>
                  <a:pt x="f45" y="f49"/>
                </a:lnTo>
                <a:arcTo wR="f83" hR="f53" stAng="f3" swAng="f131"/>
                <a:close/>
              </a:path>
              <a:path fill="none">
                <a:moveTo>
                  <a:pt x="f98" y="f110"/>
                </a:moveTo>
                <a:arcTo wR="f83" hR="f53" stAng="f129" swAng="f130"/>
                <a:lnTo>
                  <a:pt x="f45" y="f49"/>
                </a:lnTo>
                <a:arcTo wR="f83" hR="f53" stAng="f3" swAng="f4"/>
                <a:lnTo>
                  <a:pt x="f87" y="f45"/>
                </a:lnTo>
                <a:arcTo wR="f83" hR="f53" stAng="f5" swAng="f121"/>
                <a:lnTo>
                  <a:pt x="f102" y="f74"/>
                </a:lnTo>
                <a:lnTo>
                  <a:pt x="f79" y="f49"/>
                </a:lnTo>
                <a:lnTo>
                  <a:pt x="f101" y="f74"/>
                </a:lnTo>
                <a:lnTo>
                  <a:pt x="f97" y="f74"/>
                </a:lnTo>
                <a:arcTo wR="f83" hR="f53" stAng="f125" swAng="f123"/>
              </a:path>
            </a:pathLst>
          </a:custGeom>
          <a:gradFill>
            <a:gsLst>
              <a:gs pos="0">
                <a:srgbClr val="9B2D2A"/>
              </a:gs>
              <a:gs pos="100000">
                <a:srgbClr val="CB3D3A"/>
              </a:gs>
            </a:gsLst>
            <a:lin ang="16200000"/>
          </a:gradFill>
          <a:ln w="9528">
            <a:solidFill>
              <a:srgbClr val="BE4B48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  <p:sp>
        <p:nvSpPr>
          <p:cNvPr id="11" name="TextBox 14"/>
          <p:cNvSpPr txBox="1"/>
          <p:nvPr/>
        </p:nvSpPr>
        <p:spPr>
          <a:xfrm>
            <a:off x="1857356" y="2143115"/>
            <a:ext cx="1114406" cy="707882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4000" b="0" i="0" u="none" strike="noStrike" kern="1200" cap="none" spc="0" baseline="0">
                <a:solidFill>
                  <a:srgbClr val="C00000"/>
                </a:solidFill>
                <a:uFillTx/>
                <a:latin typeface="Times New Roman" pitchFamily="18"/>
                <a:cs typeface="Times New Roman" pitchFamily="18"/>
              </a:rPr>
              <a:t>+ 10</a:t>
            </a:r>
            <a:endParaRPr lang="en-US" sz="4000" b="0" i="0" u="none" strike="noStrike" kern="1200" cap="none" spc="0" baseline="0">
              <a:solidFill>
                <a:srgbClr val="C0000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2" name="TextBox 15"/>
          <p:cNvSpPr txBox="1"/>
          <p:nvPr/>
        </p:nvSpPr>
        <p:spPr>
          <a:xfrm>
            <a:off x="3571865" y="2143115"/>
            <a:ext cx="1114406" cy="707882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4000" b="0" i="0" u="none" strike="noStrike" kern="1200" cap="none" spc="0" baseline="0">
                <a:solidFill>
                  <a:srgbClr val="C00000"/>
                </a:solidFill>
                <a:uFillTx/>
                <a:latin typeface="Times New Roman" pitchFamily="18"/>
                <a:cs typeface="Times New Roman" pitchFamily="18"/>
              </a:rPr>
              <a:t>+ 10</a:t>
            </a:r>
            <a:endParaRPr lang="en-US" sz="4000" b="0" i="0" u="none" strike="noStrike" kern="1200" cap="none" spc="0" baseline="0">
              <a:solidFill>
                <a:srgbClr val="C0000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3" name="TextBox 16"/>
          <p:cNvSpPr txBox="1"/>
          <p:nvPr/>
        </p:nvSpPr>
        <p:spPr>
          <a:xfrm>
            <a:off x="5214942" y="2143115"/>
            <a:ext cx="1114406" cy="707882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4000" b="0" i="0" u="none" strike="noStrike" kern="1200" cap="none" spc="0" baseline="0">
                <a:solidFill>
                  <a:srgbClr val="C00000"/>
                </a:solidFill>
                <a:uFillTx/>
                <a:latin typeface="Times New Roman" pitchFamily="18"/>
                <a:cs typeface="Times New Roman" pitchFamily="18"/>
              </a:rPr>
              <a:t>+ 10</a:t>
            </a:r>
            <a:endParaRPr lang="en-US" sz="4000" b="0" i="0" u="none" strike="noStrike" kern="1200" cap="none" spc="0" baseline="0">
              <a:solidFill>
                <a:srgbClr val="C0000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4" name="TextBox 17"/>
          <p:cNvSpPr txBox="1"/>
          <p:nvPr/>
        </p:nvSpPr>
        <p:spPr>
          <a:xfrm>
            <a:off x="928664" y="5857893"/>
            <a:ext cx="3736924" cy="92333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5400" b="1" i="0" u="none" strike="noStrike" kern="1200" cap="none" spc="0" baseline="0">
                <a:solidFill>
                  <a:srgbClr val="C00000"/>
                </a:solidFill>
                <a:uFillTx/>
                <a:latin typeface="Times New Roman" pitchFamily="18"/>
                <a:cs typeface="Times New Roman" pitchFamily="18"/>
              </a:rPr>
              <a:t>12 + 30 = 42</a:t>
            </a:r>
            <a:endParaRPr lang="en-US" sz="5400" b="1" i="0" u="none" strike="noStrike" kern="1200" cap="none" spc="0" baseline="0">
              <a:solidFill>
                <a:srgbClr val="C00000"/>
              </a:solidFill>
              <a:uFillTx/>
              <a:latin typeface="Times New Roman" pitchFamily="18"/>
              <a:cs typeface="Times New Roman" pitchFamily="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2" y="1214423"/>
            <a:ext cx="3714777" cy="928692"/>
          </a:xfrm>
          <a:prstGeom prst="rect">
            <a:avLst/>
          </a:prstGeom>
          <a:gradFill>
            <a:gsLst>
              <a:gs pos="0">
                <a:srgbClr val="BCBCBC"/>
              </a:gs>
              <a:gs pos="100000">
                <a:srgbClr val="D0D0D0"/>
              </a:gs>
            </a:gsLst>
            <a:lin ang="16200000"/>
          </a:gradFill>
          <a:ln w="9528">
            <a:solidFill>
              <a:srgbClr val="E46C0A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5400" b="1" i="0" u="none" strike="noStrike" kern="1200" cap="none" spc="0" baseline="0">
                <a:solidFill>
                  <a:srgbClr val="E46C0A"/>
                </a:solidFill>
                <a:uFillTx/>
                <a:latin typeface="Times New Roman" pitchFamily="18"/>
                <a:cs typeface="Times New Roman" pitchFamily="18"/>
              </a:rPr>
              <a:t>26 + 40 =</a:t>
            </a:r>
            <a:r>
              <a:rPr lang="mk-MK" sz="5400" b="1" i="0" u="none" strike="noStrike" kern="1200" cap="none" spc="0" baseline="0">
                <a:solidFill>
                  <a:srgbClr val="C00000"/>
                </a:solidFill>
                <a:uFillTx/>
                <a:latin typeface="Times New Roman" pitchFamily="18"/>
                <a:cs typeface="Times New Roman" pitchFamily="18"/>
              </a:rPr>
              <a:t> </a:t>
            </a:r>
            <a:endParaRPr lang="en-US" sz="5400" b="1" i="0" u="none" strike="noStrike" kern="1200" cap="none" spc="0" baseline="0">
              <a:solidFill>
                <a:srgbClr val="C0000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14673" y="1214423"/>
            <a:ext cx="500067" cy="92333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5400" b="1" i="0" u="none" strike="noStrike" kern="1200" cap="none" spc="0" baseline="0">
                <a:solidFill>
                  <a:srgbClr val="E46C0A"/>
                </a:solidFill>
                <a:uFillTx/>
                <a:latin typeface="Times New Roman" pitchFamily="18"/>
                <a:cs typeface="Times New Roman" pitchFamily="18"/>
              </a:rPr>
              <a:t>?</a:t>
            </a:r>
            <a:endParaRPr lang="en-US" sz="5400" b="1" i="0" u="none" strike="noStrike" kern="1200" cap="none" spc="0" baseline="0">
              <a:solidFill>
                <a:srgbClr val="E46C0A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cxnSp>
        <p:nvCxnSpPr>
          <p:cNvPr id="4" name="Straight Arrow Connector 4"/>
          <p:cNvCxnSpPr/>
          <p:nvPr/>
        </p:nvCxnSpPr>
        <p:spPr>
          <a:xfrm>
            <a:off x="357155" y="4857759"/>
            <a:ext cx="8501122" cy="1591"/>
          </a:xfrm>
          <a:prstGeom prst="straightConnector1">
            <a:avLst/>
          </a:prstGeom>
          <a:noFill/>
          <a:ln w="38103">
            <a:solidFill>
              <a:srgbClr val="9BBB59"/>
            </a:solidFill>
            <a:prstDash val="solid"/>
            <a:headEnd type="arrow"/>
            <a:tailEnd type="arrow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</p:cxnSp>
      <p:sp>
        <p:nvSpPr>
          <p:cNvPr id="5" name="Curved Down Arrow 10"/>
          <p:cNvSpPr/>
          <p:nvPr/>
        </p:nvSpPr>
        <p:spPr>
          <a:xfrm>
            <a:off x="428597" y="3857625"/>
            <a:ext cx="2214576" cy="785817"/>
          </a:xfrm>
          <a:custGeom>
            <a:avLst>
              <a:gd name="f12" fmla="val 25000"/>
              <a:gd name="f13" fmla="val 50000"/>
              <a:gd name="f14" fmla="val 19186"/>
            </a:avLst>
            <a:gdLst>
              <a:gd name="f3" fmla="val 10800000"/>
              <a:gd name="f4" fmla="val 5400000"/>
              <a:gd name="f5" fmla="val 16200000"/>
              <a:gd name="f6" fmla="val 180"/>
              <a:gd name="f7" fmla="val w"/>
              <a:gd name="f8" fmla="val h"/>
              <a:gd name="f9" fmla="val ss"/>
              <a:gd name="f10" fmla="val 0"/>
              <a:gd name="f11" fmla="*/ 5419351 1 1725033"/>
              <a:gd name="f12" fmla="val 25000"/>
              <a:gd name="f13" fmla="val 50000"/>
              <a:gd name="f14" fmla="val 19186"/>
              <a:gd name="f15" fmla="+- 0 0 -360"/>
              <a:gd name="f16" fmla="+- 0 0 -180"/>
              <a:gd name="f17" fmla="+- 0 0 -90"/>
              <a:gd name="f18" fmla="abs f7"/>
              <a:gd name="f19" fmla="abs f8"/>
              <a:gd name="f20" fmla="abs f9"/>
              <a:gd name="f21" fmla="val f10"/>
              <a:gd name="f22" fmla="val f13"/>
              <a:gd name="f23" fmla="val f12"/>
              <a:gd name="f24" fmla="*/ f15 f3 1"/>
              <a:gd name="f25" fmla="*/ f16 f3 1"/>
              <a:gd name="f26" fmla="*/ f17 f3 1"/>
              <a:gd name="f27" fmla="?: f18 f7 1"/>
              <a:gd name="f28" fmla="?: f19 f8 1"/>
              <a:gd name="f29" fmla="?: f20 f9 1"/>
              <a:gd name="f30" fmla="*/ f24 1 f6"/>
              <a:gd name="f31" fmla="*/ f25 1 f6"/>
              <a:gd name="f32" fmla="*/ f26 1 f6"/>
              <a:gd name="f33" fmla="*/ f27 1 21600"/>
              <a:gd name="f34" fmla="*/ f28 1 21600"/>
              <a:gd name="f35" fmla="*/ 21600 f27 1"/>
              <a:gd name="f36" fmla="*/ 21600 f28 1"/>
              <a:gd name="f37" fmla="+- f30 0 f4"/>
              <a:gd name="f38" fmla="+- f31 0 f4"/>
              <a:gd name="f39" fmla="+- f32 0 f4"/>
              <a:gd name="f40" fmla="min f34 f33"/>
              <a:gd name="f41" fmla="*/ f35 1 f29"/>
              <a:gd name="f42" fmla="*/ f36 1 f29"/>
              <a:gd name="f43" fmla="val f41"/>
              <a:gd name="f44" fmla="val f42"/>
              <a:gd name="f45" fmla="*/ f21 f40 1"/>
              <a:gd name="f46" fmla="+- f44 0 f21"/>
              <a:gd name="f47" fmla="+- f43 0 f21"/>
              <a:gd name="f48" fmla="*/ f43 f40 1"/>
              <a:gd name="f49" fmla="*/ f44 f40 1"/>
              <a:gd name="f50" fmla="*/ f47 1 2"/>
              <a:gd name="f51" fmla="min f47 f46"/>
              <a:gd name="f52" fmla="*/ f46 f46 1"/>
              <a:gd name="f53" fmla="*/ f46 f40 1"/>
              <a:gd name="f54" fmla="*/ f51 f23 1"/>
              <a:gd name="f55" fmla="*/ f51 f22 1"/>
              <a:gd name="f56" fmla="*/ f51 f14 1"/>
              <a:gd name="f57" fmla="*/ f54 1 100000"/>
              <a:gd name="f58" fmla="*/ f55 1 100000"/>
              <a:gd name="f59" fmla="*/ f56 1 100000"/>
              <a:gd name="f60" fmla="+- f57 f58 0"/>
              <a:gd name="f61" fmla="*/ f57 f57 1"/>
              <a:gd name="f62" fmla="*/ f59 f59 1"/>
              <a:gd name="f63" fmla="+- f58 0 f57"/>
              <a:gd name="f64" fmla="*/ f58 1 2"/>
              <a:gd name="f65" fmla="+- f44 0 f59"/>
              <a:gd name="f66" fmla="+- 0 0 f59"/>
              <a:gd name="f67" fmla="*/ f57 1 2"/>
              <a:gd name="f68" fmla="*/ f60 1 4"/>
              <a:gd name="f69" fmla="+- f52 0 f62"/>
              <a:gd name="f70" fmla="*/ f63 1 2"/>
              <a:gd name="f71" fmla="+- f43 0 f64"/>
              <a:gd name="f72" fmla="+- 0 0 f66"/>
              <a:gd name="f73" fmla="+- 0 0 f67"/>
              <a:gd name="f74" fmla="*/ f65 f40 1"/>
              <a:gd name="f75" fmla="*/ f67 f40 1"/>
              <a:gd name="f76" fmla="+- f50 0 f68"/>
              <a:gd name="f77" fmla="sqrt f69"/>
              <a:gd name="f78" fmla="+- 0 0 f73"/>
              <a:gd name="f79" fmla="*/ f71 f40 1"/>
              <a:gd name="f80" fmla="*/ f76 2 1"/>
              <a:gd name="f81" fmla="+- f76 f57 0"/>
              <a:gd name="f82" fmla="*/ f77 f76 1"/>
              <a:gd name="f83" fmla="*/ f76 f40 1"/>
              <a:gd name="f84" fmla="*/ f80 f80 1"/>
              <a:gd name="f85" fmla="*/ f82 1 f46"/>
              <a:gd name="f86" fmla="+- f76 f81 0"/>
              <a:gd name="f87" fmla="*/ f81 f40 1"/>
              <a:gd name="f88" fmla="+- f84 0 f61"/>
              <a:gd name="f89" fmla="+- f76 f85 0"/>
              <a:gd name="f90" fmla="+- f81 f85 0"/>
              <a:gd name="f91" fmla="+- 0 0 f85"/>
              <a:gd name="f92" fmla="*/ f86 1 2"/>
              <a:gd name="f93" fmla="sqrt f88"/>
              <a:gd name="f94" fmla="+- f89 0 f70"/>
              <a:gd name="f95" fmla="+- f90 f70 0"/>
              <a:gd name="f96" fmla="+- 0 0 f91"/>
              <a:gd name="f97" fmla="*/ f89 f40 1"/>
              <a:gd name="f98" fmla="*/ f92 f40 1"/>
              <a:gd name="f99" fmla="*/ f93 f46 1"/>
              <a:gd name="f100" fmla="at2 f72 f96"/>
              <a:gd name="f101" fmla="*/ f94 f40 1"/>
              <a:gd name="f102" fmla="*/ f95 f40 1"/>
              <a:gd name="f103" fmla="*/ f99 1 f80"/>
              <a:gd name="f104" fmla="+- f100 f4 0"/>
              <a:gd name="f105" fmla="*/ f104 f11 1"/>
              <a:gd name="f106" fmla="+- f44 0 f103"/>
              <a:gd name="f107" fmla="+- 0 0 f103"/>
              <a:gd name="f108" fmla="*/ f105 1 f3"/>
              <a:gd name="f109" fmla="+- 0 0 f107"/>
              <a:gd name="f110" fmla="*/ f106 f40 1"/>
              <a:gd name="f111" fmla="+- 0 0 f108"/>
              <a:gd name="f112" fmla="at2 f109 f78"/>
              <a:gd name="f113" fmla="val f111"/>
              <a:gd name="f114" fmla="+- f112 f4 0"/>
              <a:gd name="f115" fmla="+- 0 0 f113"/>
              <a:gd name="f116" fmla="*/ f114 f11 1"/>
              <a:gd name="f117" fmla="*/ f115 f3 1"/>
              <a:gd name="f118" fmla="*/ f116 1 f3"/>
              <a:gd name="f119" fmla="*/ f117 1 f11"/>
              <a:gd name="f120" fmla="+- 0 0 f118"/>
              <a:gd name="f121" fmla="+- f119 0 f4"/>
              <a:gd name="f122" fmla="val f120"/>
              <a:gd name="f123" fmla="+- 0 0 f121"/>
              <a:gd name="f124" fmla="+- 0 0 f122"/>
              <a:gd name="f125" fmla="+- f5 f121 0"/>
              <a:gd name="f126" fmla="*/ f124 f3 1"/>
              <a:gd name="f127" fmla="*/ f126 1 f11"/>
              <a:gd name="f128" fmla="+- f127 0 f4"/>
              <a:gd name="f129" fmla="+- f5 0 f128"/>
              <a:gd name="f130" fmla="+- f128 0 f4"/>
              <a:gd name="f131" fmla="+- f4 f128 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98" y="f45"/>
              </a:cxn>
              <a:cxn ang="f38">
                <a:pos x="f75" y="f49"/>
              </a:cxn>
              <a:cxn ang="f38">
                <a:pos x="f101" y="f74"/>
              </a:cxn>
              <a:cxn ang="f38">
                <a:pos x="f79" y="f49"/>
              </a:cxn>
              <a:cxn ang="f39">
                <a:pos x="f102" y="f74"/>
              </a:cxn>
            </a:cxnLst>
            <a:rect l="f45" t="f45" r="f48" b="f49"/>
            <a:pathLst>
              <a:path stroke="0">
                <a:moveTo>
                  <a:pt x="f79" y="f49"/>
                </a:moveTo>
                <a:lnTo>
                  <a:pt x="f101" y="f74"/>
                </a:lnTo>
                <a:lnTo>
                  <a:pt x="f97" y="f74"/>
                </a:lnTo>
                <a:arcTo wR="f83" hR="f53" stAng="f125" swAng="f123"/>
                <a:lnTo>
                  <a:pt x="f87" y="f45"/>
                </a:lnTo>
                <a:arcTo wR="f83" hR="f53" stAng="f5" swAng="f121"/>
                <a:lnTo>
                  <a:pt x="f102" y="f74"/>
                </a:lnTo>
                <a:close/>
              </a:path>
              <a:path stroke="0">
                <a:moveTo>
                  <a:pt x="f98" y="f110"/>
                </a:moveTo>
                <a:arcTo wR="f83" hR="f53" stAng="f129" swAng="f130"/>
                <a:lnTo>
                  <a:pt x="f45" y="f49"/>
                </a:lnTo>
                <a:arcTo wR="f83" hR="f53" stAng="f3" swAng="f131"/>
                <a:close/>
              </a:path>
              <a:path fill="none">
                <a:moveTo>
                  <a:pt x="f98" y="f110"/>
                </a:moveTo>
                <a:arcTo wR="f83" hR="f53" stAng="f129" swAng="f130"/>
                <a:lnTo>
                  <a:pt x="f45" y="f49"/>
                </a:lnTo>
                <a:arcTo wR="f83" hR="f53" stAng="f3" swAng="f4"/>
                <a:lnTo>
                  <a:pt x="f87" y="f45"/>
                </a:lnTo>
                <a:arcTo wR="f83" hR="f53" stAng="f5" swAng="f121"/>
                <a:lnTo>
                  <a:pt x="f102" y="f74"/>
                </a:lnTo>
                <a:lnTo>
                  <a:pt x="f79" y="f49"/>
                </a:lnTo>
                <a:lnTo>
                  <a:pt x="f101" y="f74"/>
                </a:lnTo>
                <a:lnTo>
                  <a:pt x="f97" y="f74"/>
                </a:lnTo>
                <a:arcTo wR="f83" hR="f53" stAng="f125" swAng="f123"/>
              </a:path>
            </a:pathLst>
          </a:custGeom>
          <a:solidFill>
            <a:srgbClr val="F79646"/>
          </a:solidFill>
          <a:ln w="25402">
            <a:solidFill>
              <a:srgbClr val="B66D31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Curved Down Arrow 15"/>
          <p:cNvSpPr/>
          <p:nvPr/>
        </p:nvSpPr>
        <p:spPr>
          <a:xfrm>
            <a:off x="2357423" y="3857625"/>
            <a:ext cx="2214576" cy="785817"/>
          </a:xfrm>
          <a:custGeom>
            <a:avLst>
              <a:gd name="f12" fmla="val 25000"/>
              <a:gd name="f13" fmla="val 50000"/>
              <a:gd name="f14" fmla="val 19186"/>
            </a:avLst>
            <a:gdLst>
              <a:gd name="f3" fmla="val 10800000"/>
              <a:gd name="f4" fmla="val 5400000"/>
              <a:gd name="f5" fmla="val 16200000"/>
              <a:gd name="f6" fmla="val 180"/>
              <a:gd name="f7" fmla="val w"/>
              <a:gd name="f8" fmla="val h"/>
              <a:gd name="f9" fmla="val ss"/>
              <a:gd name="f10" fmla="val 0"/>
              <a:gd name="f11" fmla="*/ 5419351 1 1725033"/>
              <a:gd name="f12" fmla="val 25000"/>
              <a:gd name="f13" fmla="val 50000"/>
              <a:gd name="f14" fmla="val 19186"/>
              <a:gd name="f15" fmla="+- 0 0 -360"/>
              <a:gd name="f16" fmla="+- 0 0 -180"/>
              <a:gd name="f17" fmla="+- 0 0 -90"/>
              <a:gd name="f18" fmla="abs f7"/>
              <a:gd name="f19" fmla="abs f8"/>
              <a:gd name="f20" fmla="abs f9"/>
              <a:gd name="f21" fmla="val f10"/>
              <a:gd name="f22" fmla="val f13"/>
              <a:gd name="f23" fmla="val f12"/>
              <a:gd name="f24" fmla="*/ f15 f3 1"/>
              <a:gd name="f25" fmla="*/ f16 f3 1"/>
              <a:gd name="f26" fmla="*/ f17 f3 1"/>
              <a:gd name="f27" fmla="?: f18 f7 1"/>
              <a:gd name="f28" fmla="?: f19 f8 1"/>
              <a:gd name="f29" fmla="?: f20 f9 1"/>
              <a:gd name="f30" fmla="*/ f24 1 f6"/>
              <a:gd name="f31" fmla="*/ f25 1 f6"/>
              <a:gd name="f32" fmla="*/ f26 1 f6"/>
              <a:gd name="f33" fmla="*/ f27 1 21600"/>
              <a:gd name="f34" fmla="*/ f28 1 21600"/>
              <a:gd name="f35" fmla="*/ 21600 f27 1"/>
              <a:gd name="f36" fmla="*/ 21600 f28 1"/>
              <a:gd name="f37" fmla="+- f30 0 f4"/>
              <a:gd name="f38" fmla="+- f31 0 f4"/>
              <a:gd name="f39" fmla="+- f32 0 f4"/>
              <a:gd name="f40" fmla="min f34 f33"/>
              <a:gd name="f41" fmla="*/ f35 1 f29"/>
              <a:gd name="f42" fmla="*/ f36 1 f29"/>
              <a:gd name="f43" fmla="val f41"/>
              <a:gd name="f44" fmla="val f42"/>
              <a:gd name="f45" fmla="*/ f21 f40 1"/>
              <a:gd name="f46" fmla="+- f44 0 f21"/>
              <a:gd name="f47" fmla="+- f43 0 f21"/>
              <a:gd name="f48" fmla="*/ f43 f40 1"/>
              <a:gd name="f49" fmla="*/ f44 f40 1"/>
              <a:gd name="f50" fmla="*/ f47 1 2"/>
              <a:gd name="f51" fmla="min f47 f46"/>
              <a:gd name="f52" fmla="*/ f46 f46 1"/>
              <a:gd name="f53" fmla="*/ f46 f40 1"/>
              <a:gd name="f54" fmla="*/ f51 f23 1"/>
              <a:gd name="f55" fmla="*/ f51 f22 1"/>
              <a:gd name="f56" fmla="*/ f51 f14 1"/>
              <a:gd name="f57" fmla="*/ f54 1 100000"/>
              <a:gd name="f58" fmla="*/ f55 1 100000"/>
              <a:gd name="f59" fmla="*/ f56 1 100000"/>
              <a:gd name="f60" fmla="+- f57 f58 0"/>
              <a:gd name="f61" fmla="*/ f57 f57 1"/>
              <a:gd name="f62" fmla="*/ f59 f59 1"/>
              <a:gd name="f63" fmla="+- f58 0 f57"/>
              <a:gd name="f64" fmla="*/ f58 1 2"/>
              <a:gd name="f65" fmla="+- f44 0 f59"/>
              <a:gd name="f66" fmla="+- 0 0 f59"/>
              <a:gd name="f67" fmla="*/ f57 1 2"/>
              <a:gd name="f68" fmla="*/ f60 1 4"/>
              <a:gd name="f69" fmla="+- f52 0 f62"/>
              <a:gd name="f70" fmla="*/ f63 1 2"/>
              <a:gd name="f71" fmla="+- f43 0 f64"/>
              <a:gd name="f72" fmla="+- 0 0 f66"/>
              <a:gd name="f73" fmla="+- 0 0 f67"/>
              <a:gd name="f74" fmla="*/ f65 f40 1"/>
              <a:gd name="f75" fmla="*/ f67 f40 1"/>
              <a:gd name="f76" fmla="+- f50 0 f68"/>
              <a:gd name="f77" fmla="sqrt f69"/>
              <a:gd name="f78" fmla="+- 0 0 f73"/>
              <a:gd name="f79" fmla="*/ f71 f40 1"/>
              <a:gd name="f80" fmla="*/ f76 2 1"/>
              <a:gd name="f81" fmla="+- f76 f57 0"/>
              <a:gd name="f82" fmla="*/ f77 f76 1"/>
              <a:gd name="f83" fmla="*/ f76 f40 1"/>
              <a:gd name="f84" fmla="*/ f80 f80 1"/>
              <a:gd name="f85" fmla="*/ f82 1 f46"/>
              <a:gd name="f86" fmla="+- f76 f81 0"/>
              <a:gd name="f87" fmla="*/ f81 f40 1"/>
              <a:gd name="f88" fmla="+- f84 0 f61"/>
              <a:gd name="f89" fmla="+- f76 f85 0"/>
              <a:gd name="f90" fmla="+- f81 f85 0"/>
              <a:gd name="f91" fmla="+- 0 0 f85"/>
              <a:gd name="f92" fmla="*/ f86 1 2"/>
              <a:gd name="f93" fmla="sqrt f88"/>
              <a:gd name="f94" fmla="+- f89 0 f70"/>
              <a:gd name="f95" fmla="+- f90 f70 0"/>
              <a:gd name="f96" fmla="+- 0 0 f91"/>
              <a:gd name="f97" fmla="*/ f89 f40 1"/>
              <a:gd name="f98" fmla="*/ f92 f40 1"/>
              <a:gd name="f99" fmla="*/ f93 f46 1"/>
              <a:gd name="f100" fmla="at2 f72 f96"/>
              <a:gd name="f101" fmla="*/ f94 f40 1"/>
              <a:gd name="f102" fmla="*/ f95 f40 1"/>
              <a:gd name="f103" fmla="*/ f99 1 f80"/>
              <a:gd name="f104" fmla="+- f100 f4 0"/>
              <a:gd name="f105" fmla="*/ f104 f11 1"/>
              <a:gd name="f106" fmla="+- f44 0 f103"/>
              <a:gd name="f107" fmla="+- 0 0 f103"/>
              <a:gd name="f108" fmla="*/ f105 1 f3"/>
              <a:gd name="f109" fmla="+- 0 0 f107"/>
              <a:gd name="f110" fmla="*/ f106 f40 1"/>
              <a:gd name="f111" fmla="+- 0 0 f108"/>
              <a:gd name="f112" fmla="at2 f109 f78"/>
              <a:gd name="f113" fmla="val f111"/>
              <a:gd name="f114" fmla="+- f112 f4 0"/>
              <a:gd name="f115" fmla="+- 0 0 f113"/>
              <a:gd name="f116" fmla="*/ f114 f11 1"/>
              <a:gd name="f117" fmla="*/ f115 f3 1"/>
              <a:gd name="f118" fmla="*/ f116 1 f3"/>
              <a:gd name="f119" fmla="*/ f117 1 f11"/>
              <a:gd name="f120" fmla="+- 0 0 f118"/>
              <a:gd name="f121" fmla="+- f119 0 f4"/>
              <a:gd name="f122" fmla="val f120"/>
              <a:gd name="f123" fmla="+- 0 0 f121"/>
              <a:gd name="f124" fmla="+- 0 0 f122"/>
              <a:gd name="f125" fmla="+- f5 f121 0"/>
              <a:gd name="f126" fmla="*/ f124 f3 1"/>
              <a:gd name="f127" fmla="*/ f126 1 f11"/>
              <a:gd name="f128" fmla="+- f127 0 f4"/>
              <a:gd name="f129" fmla="+- f5 0 f128"/>
              <a:gd name="f130" fmla="+- f128 0 f4"/>
              <a:gd name="f131" fmla="+- f4 f128 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98" y="f45"/>
              </a:cxn>
              <a:cxn ang="f38">
                <a:pos x="f75" y="f49"/>
              </a:cxn>
              <a:cxn ang="f38">
                <a:pos x="f101" y="f74"/>
              </a:cxn>
              <a:cxn ang="f38">
                <a:pos x="f79" y="f49"/>
              </a:cxn>
              <a:cxn ang="f39">
                <a:pos x="f102" y="f74"/>
              </a:cxn>
            </a:cxnLst>
            <a:rect l="f45" t="f45" r="f48" b="f49"/>
            <a:pathLst>
              <a:path stroke="0">
                <a:moveTo>
                  <a:pt x="f79" y="f49"/>
                </a:moveTo>
                <a:lnTo>
                  <a:pt x="f101" y="f74"/>
                </a:lnTo>
                <a:lnTo>
                  <a:pt x="f97" y="f74"/>
                </a:lnTo>
                <a:arcTo wR="f83" hR="f53" stAng="f125" swAng="f123"/>
                <a:lnTo>
                  <a:pt x="f87" y="f45"/>
                </a:lnTo>
                <a:arcTo wR="f83" hR="f53" stAng="f5" swAng="f121"/>
                <a:lnTo>
                  <a:pt x="f102" y="f74"/>
                </a:lnTo>
                <a:close/>
              </a:path>
              <a:path stroke="0">
                <a:moveTo>
                  <a:pt x="f98" y="f110"/>
                </a:moveTo>
                <a:arcTo wR="f83" hR="f53" stAng="f129" swAng="f130"/>
                <a:lnTo>
                  <a:pt x="f45" y="f49"/>
                </a:lnTo>
                <a:arcTo wR="f83" hR="f53" stAng="f3" swAng="f131"/>
                <a:close/>
              </a:path>
              <a:path fill="none">
                <a:moveTo>
                  <a:pt x="f98" y="f110"/>
                </a:moveTo>
                <a:arcTo wR="f83" hR="f53" stAng="f129" swAng="f130"/>
                <a:lnTo>
                  <a:pt x="f45" y="f49"/>
                </a:lnTo>
                <a:arcTo wR="f83" hR="f53" stAng="f3" swAng="f4"/>
                <a:lnTo>
                  <a:pt x="f87" y="f45"/>
                </a:lnTo>
                <a:arcTo wR="f83" hR="f53" stAng="f5" swAng="f121"/>
                <a:lnTo>
                  <a:pt x="f102" y="f74"/>
                </a:lnTo>
                <a:lnTo>
                  <a:pt x="f79" y="f49"/>
                </a:lnTo>
                <a:lnTo>
                  <a:pt x="f101" y="f74"/>
                </a:lnTo>
                <a:lnTo>
                  <a:pt x="f97" y="f74"/>
                </a:lnTo>
                <a:arcTo wR="f83" hR="f53" stAng="f125" swAng="f123"/>
              </a:path>
            </a:pathLst>
          </a:custGeom>
          <a:solidFill>
            <a:srgbClr val="F79646"/>
          </a:solidFill>
          <a:ln w="25402">
            <a:solidFill>
              <a:srgbClr val="B66D31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Curved Down Arrow 16"/>
          <p:cNvSpPr/>
          <p:nvPr/>
        </p:nvSpPr>
        <p:spPr>
          <a:xfrm>
            <a:off x="4429125" y="3857625"/>
            <a:ext cx="2214576" cy="785817"/>
          </a:xfrm>
          <a:custGeom>
            <a:avLst>
              <a:gd name="f12" fmla="val 25000"/>
              <a:gd name="f13" fmla="val 50000"/>
              <a:gd name="f14" fmla="val 19186"/>
            </a:avLst>
            <a:gdLst>
              <a:gd name="f3" fmla="val 10800000"/>
              <a:gd name="f4" fmla="val 5400000"/>
              <a:gd name="f5" fmla="val 16200000"/>
              <a:gd name="f6" fmla="val 180"/>
              <a:gd name="f7" fmla="val w"/>
              <a:gd name="f8" fmla="val h"/>
              <a:gd name="f9" fmla="val ss"/>
              <a:gd name="f10" fmla="val 0"/>
              <a:gd name="f11" fmla="*/ 5419351 1 1725033"/>
              <a:gd name="f12" fmla="val 25000"/>
              <a:gd name="f13" fmla="val 50000"/>
              <a:gd name="f14" fmla="val 19186"/>
              <a:gd name="f15" fmla="+- 0 0 -360"/>
              <a:gd name="f16" fmla="+- 0 0 -180"/>
              <a:gd name="f17" fmla="+- 0 0 -90"/>
              <a:gd name="f18" fmla="abs f7"/>
              <a:gd name="f19" fmla="abs f8"/>
              <a:gd name="f20" fmla="abs f9"/>
              <a:gd name="f21" fmla="val f10"/>
              <a:gd name="f22" fmla="val f13"/>
              <a:gd name="f23" fmla="val f12"/>
              <a:gd name="f24" fmla="*/ f15 f3 1"/>
              <a:gd name="f25" fmla="*/ f16 f3 1"/>
              <a:gd name="f26" fmla="*/ f17 f3 1"/>
              <a:gd name="f27" fmla="?: f18 f7 1"/>
              <a:gd name="f28" fmla="?: f19 f8 1"/>
              <a:gd name="f29" fmla="?: f20 f9 1"/>
              <a:gd name="f30" fmla="*/ f24 1 f6"/>
              <a:gd name="f31" fmla="*/ f25 1 f6"/>
              <a:gd name="f32" fmla="*/ f26 1 f6"/>
              <a:gd name="f33" fmla="*/ f27 1 21600"/>
              <a:gd name="f34" fmla="*/ f28 1 21600"/>
              <a:gd name="f35" fmla="*/ 21600 f27 1"/>
              <a:gd name="f36" fmla="*/ 21600 f28 1"/>
              <a:gd name="f37" fmla="+- f30 0 f4"/>
              <a:gd name="f38" fmla="+- f31 0 f4"/>
              <a:gd name="f39" fmla="+- f32 0 f4"/>
              <a:gd name="f40" fmla="min f34 f33"/>
              <a:gd name="f41" fmla="*/ f35 1 f29"/>
              <a:gd name="f42" fmla="*/ f36 1 f29"/>
              <a:gd name="f43" fmla="val f41"/>
              <a:gd name="f44" fmla="val f42"/>
              <a:gd name="f45" fmla="*/ f21 f40 1"/>
              <a:gd name="f46" fmla="+- f44 0 f21"/>
              <a:gd name="f47" fmla="+- f43 0 f21"/>
              <a:gd name="f48" fmla="*/ f43 f40 1"/>
              <a:gd name="f49" fmla="*/ f44 f40 1"/>
              <a:gd name="f50" fmla="*/ f47 1 2"/>
              <a:gd name="f51" fmla="min f47 f46"/>
              <a:gd name="f52" fmla="*/ f46 f46 1"/>
              <a:gd name="f53" fmla="*/ f46 f40 1"/>
              <a:gd name="f54" fmla="*/ f51 f23 1"/>
              <a:gd name="f55" fmla="*/ f51 f22 1"/>
              <a:gd name="f56" fmla="*/ f51 f14 1"/>
              <a:gd name="f57" fmla="*/ f54 1 100000"/>
              <a:gd name="f58" fmla="*/ f55 1 100000"/>
              <a:gd name="f59" fmla="*/ f56 1 100000"/>
              <a:gd name="f60" fmla="+- f57 f58 0"/>
              <a:gd name="f61" fmla="*/ f57 f57 1"/>
              <a:gd name="f62" fmla="*/ f59 f59 1"/>
              <a:gd name="f63" fmla="+- f58 0 f57"/>
              <a:gd name="f64" fmla="*/ f58 1 2"/>
              <a:gd name="f65" fmla="+- f44 0 f59"/>
              <a:gd name="f66" fmla="+- 0 0 f59"/>
              <a:gd name="f67" fmla="*/ f57 1 2"/>
              <a:gd name="f68" fmla="*/ f60 1 4"/>
              <a:gd name="f69" fmla="+- f52 0 f62"/>
              <a:gd name="f70" fmla="*/ f63 1 2"/>
              <a:gd name="f71" fmla="+- f43 0 f64"/>
              <a:gd name="f72" fmla="+- 0 0 f66"/>
              <a:gd name="f73" fmla="+- 0 0 f67"/>
              <a:gd name="f74" fmla="*/ f65 f40 1"/>
              <a:gd name="f75" fmla="*/ f67 f40 1"/>
              <a:gd name="f76" fmla="+- f50 0 f68"/>
              <a:gd name="f77" fmla="sqrt f69"/>
              <a:gd name="f78" fmla="+- 0 0 f73"/>
              <a:gd name="f79" fmla="*/ f71 f40 1"/>
              <a:gd name="f80" fmla="*/ f76 2 1"/>
              <a:gd name="f81" fmla="+- f76 f57 0"/>
              <a:gd name="f82" fmla="*/ f77 f76 1"/>
              <a:gd name="f83" fmla="*/ f76 f40 1"/>
              <a:gd name="f84" fmla="*/ f80 f80 1"/>
              <a:gd name="f85" fmla="*/ f82 1 f46"/>
              <a:gd name="f86" fmla="+- f76 f81 0"/>
              <a:gd name="f87" fmla="*/ f81 f40 1"/>
              <a:gd name="f88" fmla="+- f84 0 f61"/>
              <a:gd name="f89" fmla="+- f76 f85 0"/>
              <a:gd name="f90" fmla="+- f81 f85 0"/>
              <a:gd name="f91" fmla="+- 0 0 f85"/>
              <a:gd name="f92" fmla="*/ f86 1 2"/>
              <a:gd name="f93" fmla="sqrt f88"/>
              <a:gd name="f94" fmla="+- f89 0 f70"/>
              <a:gd name="f95" fmla="+- f90 f70 0"/>
              <a:gd name="f96" fmla="+- 0 0 f91"/>
              <a:gd name="f97" fmla="*/ f89 f40 1"/>
              <a:gd name="f98" fmla="*/ f92 f40 1"/>
              <a:gd name="f99" fmla="*/ f93 f46 1"/>
              <a:gd name="f100" fmla="at2 f72 f96"/>
              <a:gd name="f101" fmla="*/ f94 f40 1"/>
              <a:gd name="f102" fmla="*/ f95 f40 1"/>
              <a:gd name="f103" fmla="*/ f99 1 f80"/>
              <a:gd name="f104" fmla="+- f100 f4 0"/>
              <a:gd name="f105" fmla="*/ f104 f11 1"/>
              <a:gd name="f106" fmla="+- f44 0 f103"/>
              <a:gd name="f107" fmla="+- 0 0 f103"/>
              <a:gd name="f108" fmla="*/ f105 1 f3"/>
              <a:gd name="f109" fmla="+- 0 0 f107"/>
              <a:gd name="f110" fmla="*/ f106 f40 1"/>
              <a:gd name="f111" fmla="+- 0 0 f108"/>
              <a:gd name="f112" fmla="at2 f109 f78"/>
              <a:gd name="f113" fmla="val f111"/>
              <a:gd name="f114" fmla="+- f112 f4 0"/>
              <a:gd name="f115" fmla="+- 0 0 f113"/>
              <a:gd name="f116" fmla="*/ f114 f11 1"/>
              <a:gd name="f117" fmla="*/ f115 f3 1"/>
              <a:gd name="f118" fmla="*/ f116 1 f3"/>
              <a:gd name="f119" fmla="*/ f117 1 f11"/>
              <a:gd name="f120" fmla="+- 0 0 f118"/>
              <a:gd name="f121" fmla="+- f119 0 f4"/>
              <a:gd name="f122" fmla="val f120"/>
              <a:gd name="f123" fmla="+- 0 0 f121"/>
              <a:gd name="f124" fmla="+- 0 0 f122"/>
              <a:gd name="f125" fmla="+- f5 f121 0"/>
              <a:gd name="f126" fmla="*/ f124 f3 1"/>
              <a:gd name="f127" fmla="*/ f126 1 f11"/>
              <a:gd name="f128" fmla="+- f127 0 f4"/>
              <a:gd name="f129" fmla="+- f5 0 f128"/>
              <a:gd name="f130" fmla="+- f128 0 f4"/>
              <a:gd name="f131" fmla="+- f4 f128 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98" y="f45"/>
              </a:cxn>
              <a:cxn ang="f38">
                <a:pos x="f75" y="f49"/>
              </a:cxn>
              <a:cxn ang="f38">
                <a:pos x="f101" y="f74"/>
              </a:cxn>
              <a:cxn ang="f38">
                <a:pos x="f79" y="f49"/>
              </a:cxn>
              <a:cxn ang="f39">
                <a:pos x="f102" y="f74"/>
              </a:cxn>
            </a:cxnLst>
            <a:rect l="f45" t="f45" r="f48" b="f49"/>
            <a:pathLst>
              <a:path stroke="0">
                <a:moveTo>
                  <a:pt x="f79" y="f49"/>
                </a:moveTo>
                <a:lnTo>
                  <a:pt x="f101" y="f74"/>
                </a:lnTo>
                <a:lnTo>
                  <a:pt x="f97" y="f74"/>
                </a:lnTo>
                <a:arcTo wR="f83" hR="f53" stAng="f125" swAng="f123"/>
                <a:lnTo>
                  <a:pt x="f87" y="f45"/>
                </a:lnTo>
                <a:arcTo wR="f83" hR="f53" stAng="f5" swAng="f121"/>
                <a:lnTo>
                  <a:pt x="f102" y="f74"/>
                </a:lnTo>
                <a:close/>
              </a:path>
              <a:path stroke="0">
                <a:moveTo>
                  <a:pt x="f98" y="f110"/>
                </a:moveTo>
                <a:arcTo wR="f83" hR="f53" stAng="f129" swAng="f130"/>
                <a:lnTo>
                  <a:pt x="f45" y="f49"/>
                </a:lnTo>
                <a:arcTo wR="f83" hR="f53" stAng="f3" swAng="f131"/>
                <a:close/>
              </a:path>
              <a:path fill="none">
                <a:moveTo>
                  <a:pt x="f98" y="f110"/>
                </a:moveTo>
                <a:arcTo wR="f83" hR="f53" stAng="f129" swAng="f130"/>
                <a:lnTo>
                  <a:pt x="f45" y="f49"/>
                </a:lnTo>
                <a:arcTo wR="f83" hR="f53" stAng="f3" swAng="f4"/>
                <a:lnTo>
                  <a:pt x="f87" y="f45"/>
                </a:lnTo>
                <a:arcTo wR="f83" hR="f53" stAng="f5" swAng="f121"/>
                <a:lnTo>
                  <a:pt x="f102" y="f74"/>
                </a:lnTo>
                <a:lnTo>
                  <a:pt x="f79" y="f49"/>
                </a:lnTo>
                <a:lnTo>
                  <a:pt x="f101" y="f74"/>
                </a:lnTo>
                <a:lnTo>
                  <a:pt x="f97" y="f74"/>
                </a:lnTo>
                <a:arcTo wR="f83" hR="f53" stAng="f125" swAng="f123"/>
              </a:path>
            </a:pathLst>
          </a:custGeom>
          <a:solidFill>
            <a:srgbClr val="F79646"/>
          </a:solidFill>
          <a:ln w="25402">
            <a:solidFill>
              <a:srgbClr val="B66D31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Curved Down Arrow 17"/>
          <p:cNvSpPr/>
          <p:nvPr/>
        </p:nvSpPr>
        <p:spPr>
          <a:xfrm>
            <a:off x="6429384" y="3857625"/>
            <a:ext cx="2214576" cy="785817"/>
          </a:xfrm>
          <a:custGeom>
            <a:avLst>
              <a:gd name="f12" fmla="val 25000"/>
              <a:gd name="f13" fmla="val 50000"/>
              <a:gd name="f14" fmla="val 19186"/>
            </a:avLst>
            <a:gdLst>
              <a:gd name="f3" fmla="val 10800000"/>
              <a:gd name="f4" fmla="val 5400000"/>
              <a:gd name="f5" fmla="val 16200000"/>
              <a:gd name="f6" fmla="val 180"/>
              <a:gd name="f7" fmla="val w"/>
              <a:gd name="f8" fmla="val h"/>
              <a:gd name="f9" fmla="val ss"/>
              <a:gd name="f10" fmla="val 0"/>
              <a:gd name="f11" fmla="*/ 5419351 1 1725033"/>
              <a:gd name="f12" fmla="val 25000"/>
              <a:gd name="f13" fmla="val 50000"/>
              <a:gd name="f14" fmla="val 19186"/>
              <a:gd name="f15" fmla="+- 0 0 -360"/>
              <a:gd name="f16" fmla="+- 0 0 -180"/>
              <a:gd name="f17" fmla="+- 0 0 -90"/>
              <a:gd name="f18" fmla="abs f7"/>
              <a:gd name="f19" fmla="abs f8"/>
              <a:gd name="f20" fmla="abs f9"/>
              <a:gd name="f21" fmla="val f10"/>
              <a:gd name="f22" fmla="val f13"/>
              <a:gd name="f23" fmla="val f12"/>
              <a:gd name="f24" fmla="*/ f15 f3 1"/>
              <a:gd name="f25" fmla="*/ f16 f3 1"/>
              <a:gd name="f26" fmla="*/ f17 f3 1"/>
              <a:gd name="f27" fmla="?: f18 f7 1"/>
              <a:gd name="f28" fmla="?: f19 f8 1"/>
              <a:gd name="f29" fmla="?: f20 f9 1"/>
              <a:gd name="f30" fmla="*/ f24 1 f6"/>
              <a:gd name="f31" fmla="*/ f25 1 f6"/>
              <a:gd name="f32" fmla="*/ f26 1 f6"/>
              <a:gd name="f33" fmla="*/ f27 1 21600"/>
              <a:gd name="f34" fmla="*/ f28 1 21600"/>
              <a:gd name="f35" fmla="*/ 21600 f27 1"/>
              <a:gd name="f36" fmla="*/ 21600 f28 1"/>
              <a:gd name="f37" fmla="+- f30 0 f4"/>
              <a:gd name="f38" fmla="+- f31 0 f4"/>
              <a:gd name="f39" fmla="+- f32 0 f4"/>
              <a:gd name="f40" fmla="min f34 f33"/>
              <a:gd name="f41" fmla="*/ f35 1 f29"/>
              <a:gd name="f42" fmla="*/ f36 1 f29"/>
              <a:gd name="f43" fmla="val f41"/>
              <a:gd name="f44" fmla="val f42"/>
              <a:gd name="f45" fmla="*/ f21 f40 1"/>
              <a:gd name="f46" fmla="+- f44 0 f21"/>
              <a:gd name="f47" fmla="+- f43 0 f21"/>
              <a:gd name="f48" fmla="*/ f43 f40 1"/>
              <a:gd name="f49" fmla="*/ f44 f40 1"/>
              <a:gd name="f50" fmla="*/ f47 1 2"/>
              <a:gd name="f51" fmla="min f47 f46"/>
              <a:gd name="f52" fmla="*/ f46 f46 1"/>
              <a:gd name="f53" fmla="*/ f46 f40 1"/>
              <a:gd name="f54" fmla="*/ f51 f23 1"/>
              <a:gd name="f55" fmla="*/ f51 f22 1"/>
              <a:gd name="f56" fmla="*/ f51 f14 1"/>
              <a:gd name="f57" fmla="*/ f54 1 100000"/>
              <a:gd name="f58" fmla="*/ f55 1 100000"/>
              <a:gd name="f59" fmla="*/ f56 1 100000"/>
              <a:gd name="f60" fmla="+- f57 f58 0"/>
              <a:gd name="f61" fmla="*/ f57 f57 1"/>
              <a:gd name="f62" fmla="*/ f59 f59 1"/>
              <a:gd name="f63" fmla="+- f58 0 f57"/>
              <a:gd name="f64" fmla="*/ f58 1 2"/>
              <a:gd name="f65" fmla="+- f44 0 f59"/>
              <a:gd name="f66" fmla="+- 0 0 f59"/>
              <a:gd name="f67" fmla="*/ f57 1 2"/>
              <a:gd name="f68" fmla="*/ f60 1 4"/>
              <a:gd name="f69" fmla="+- f52 0 f62"/>
              <a:gd name="f70" fmla="*/ f63 1 2"/>
              <a:gd name="f71" fmla="+- f43 0 f64"/>
              <a:gd name="f72" fmla="+- 0 0 f66"/>
              <a:gd name="f73" fmla="+- 0 0 f67"/>
              <a:gd name="f74" fmla="*/ f65 f40 1"/>
              <a:gd name="f75" fmla="*/ f67 f40 1"/>
              <a:gd name="f76" fmla="+- f50 0 f68"/>
              <a:gd name="f77" fmla="sqrt f69"/>
              <a:gd name="f78" fmla="+- 0 0 f73"/>
              <a:gd name="f79" fmla="*/ f71 f40 1"/>
              <a:gd name="f80" fmla="*/ f76 2 1"/>
              <a:gd name="f81" fmla="+- f76 f57 0"/>
              <a:gd name="f82" fmla="*/ f77 f76 1"/>
              <a:gd name="f83" fmla="*/ f76 f40 1"/>
              <a:gd name="f84" fmla="*/ f80 f80 1"/>
              <a:gd name="f85" fmla="*/ f82 1 f46"/>
              <a:gd name="f86" fmla="+- f76 f81 0"/>
              <a:gd name="f87" fmla="*/ f81 f40 1"/>
              <a:gd name="f88" fmla="+- f84 0 f61"/>
              <a:gd name="f89" fmla="+- f76 f85 0"/>
              <a:gd name="f90" fmla="+- f81 f85 0"/>
              <a:gd name="f91" fmla="+- 0 0 f85"/>
              <a:gd name="f92" fmla="*/ f86 1 2"/>
              <a:gd name="f93" fmla="sqrt f88"/>
              <a:gd name="f94" fmla="+- f89 0 f70"/>
              <a:gd name="f95" fmla="+- f90 f70 0"/>
              <a:gd name="f96" fmla="+- 0 0 f91"/>
              <a:gd name="f97" fmla="*/ f89 f40 1"/>
              <a:gd name="f98" fmla="*/ f92 f40 1"/>
              <a:gd name="f99" fmla="*/ f93 f46 1"/>
              <a:gd name="f100" fmla="at2 f72 f96"/>
              <a:gd name="f101" fmla="*/ f94 f40 1"/>
              <a:gd name="f102" fmla="*/ f95 f40 1"/>
              <a:gd name="f103" fmla="*/ f99 1 f80"/>
              <a:gd name="f104" fmla="+- f100 f4 0"/>
              <a:gd name="f105" fmla="*/ f104 f11 1"/>
              <a:gd name="f106" fmla="+- f44 0 f103"/>
              <a:gd name="f107" fmla="+- 0 0 f103"/>
              <a:gd name="f108" fmla="*/ f105 1 f3"/>
              <a:gd name="f109" fmla="+- 0 0 f107"/>
              <a:gd name="f110" fmla="*/ f106 f40 1"/>
              <a:gd name="f111" fmla="+- 0 0 f108"/>
              <a:gd name="f112" fmla="at2 f109 f78"/>
              <a:gd name="f113" fmla="val f111"/>
              <a:gd name="f114" fmla="+- f112 f4 0"/>
              <a:gd name="f115" fmla="+- 0 0 f113"/>
              <a:gd name="f116" fmla="*/ f114 f11 1"/>
              <a:gd name="f117" fmla="*/ f115 f3 1"/>
              <a:gd name="f118" fmla="*/ f116 1 f3"/>
              <a:gd name="f119" fmla="*/ f117 1 f11"/>
              <a:gd name="f120" fmla="+- 0 0 f118"/>
              <a:gd name="f121" fmla="+- f119 0 f4"/>
              <a:gd name="f122" fmla="val f120"/>
              <a:gd name="f123" fmla="+- 0 0 f121"/>
              <a:gd name="f124" fmla="+- 0 0 f122"/>
              <a:gd name="f125" fmla="+- f5 f121 0"/>
              <a:gd name="f126" fmla="*/ f124 f3 1"/>
              <a:gd name="f127" fmla="*/ f126 1 f11"/>
              <a:gd name="f128" fmla="+- f127 0 f4"/>
              <a:gd name="f129" fmla="+- f5 0 f128"/>
              <a:gd name="f130" fmla="+- f128 0 f4"/>
              <a:gd name="f131" fmla="+- f4 f128 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98" y="f45"/>
              </a:cxn>
              <a:cxn ang="f38">
                <a:pos x="f75" y="f49"/>
              </a:cxn>
              <a:cxn ang="f38">
                <a:pos x="f101" y="f74"/>
              </a:cxn>
              <a:cxn ang="f38">
                <a:pos x="f79" y="f49"/>
              </a:cxn>
              <a:cxn ang="f39">
                <a:pos x="f102" y="f74"/>
              </a:cxn>
            </a:cxnLst>
            <a:rect l="f45" t="f45" r="f48" b="f49"/>
            <a:pathLst>
              <a:path stroke="0">
                <a:moveTo>
                  <a:pt x="f79" y="f49"/>
                </a:moveTo>
                <a:lnTo>
                  <a:pt x="f101" y="f74"/>
                </a:lnTo>
                <a:lnTo>
                  <a:pt x="f97" y="f74"/>
                </a:lnTo>
                <a:arcTo wR="f83" hR="f53" stAng="f125" swAng="f123"/>
                <a:lnTo>
                  <a:pt x="f87" y="f45"/>
                </a:lnTo>
                <a:arcTo wR="f83" hR="f53" stAng="f5" swAng="f121"/>
                <a:lnTo>
                  <a:pt x="f102" y="f74"/>
                </a:lnTo>
                <a:close/>
              </a:path>
              <a:path stroke="0">
                <a:moveTo>
                  <a:pt x="f98" y="f110"/>
                </a:moveTo>
                <a:arcTo wR="f83" hR="f53" stAng="f129" swAng="f130"/>
                <a:lnTo>
                  <a:pt x="f45" y="f49"/>
                </a:lnTo>
                <a:arcTo wR="f83" hR="f53" stAng="f3" swAng="f131"/>
                <a:close/>
              </a:path>
              <a:path fill="none">
                <a:moveTo>
                  <a:pt x="f98" y="f110"/>
                </a:moveTo>
                <a:arcTo wR="f83" hR="f53" stAng="f129" swAng="f130"/>
                <a:lnTo>
                  <a:pt x="f45" y="f49"/>
                </a:lnTo>
                <a:arcTo wR="f83" hR="f53" stAng="f3" swAng="f4"/>
                <a:lnTo>
                  <a:pt x="f87" y="f45"/>
                </a:lnTo>
                <a:arcTo wR="f83" hR="f53" stAng="f5" swAng="f121"/>
                <a:lnTo>
                  <a:pt x="f102" y="f74"/>
                </a:lnTo>
                <a:lnTo>
                  <a:pt x="f79" y="f49"/>
                </a:lnTo>
                <a:lnTo>
                  <a:pt x="f101" y="f74"/>
                </a:lnTo>
                <a:lnTo>
                  <a:pt x="f97" y="f74"/>
                </a:lnTo>
                <a:arcTo wR="f83" hR="f53" stAng="f125" swAng="f123"/>
              </a:path>
            </a:pathLst>
          </a:custGeom>
          <a:solidFill>
            <a:srgbClr val="F79646"/>
          </a:solidFill>
          <a:ln w="25402">
            <a:solidFill>
              <a:srgbClr val="B66D31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9" name="TextBox 18"/>
          <p:cNvSpPr txBox="1"/>
          <p:nvPr/>
        </p:nvSpPr>
        <p:spPr>
          <a:xfrm>
            <a:off x="0" y="5000634"/>
            <a:ext cx="877165" cy="92333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5400" b="1" i="0" u="none" strike="noStrike" kern="1200" cap="none" spc="0" baseline="0">
                <a:solidFill>
                  <a:srgbClr val="E46C0A"/>
                </a:solidFill>
                <a:uFillTx/>
                <a:latin typeface="Times New Roman" pitchFamily="18"/>
                <a:cs typeface="Times New Roman" pitchFamily="18"/>
              </a:rPr>
              <a:t>26</a:t>
            </a:r>
            <a:endParaRPr lang="en-US" sz="5400" b="1" i="0" u="none" strike="noStrike" kern="1200" cap="none" spc="0" baseline="0">
              <a:solidFill>
                <a:srgbClr val="E46C0A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0" name="TextBox 19"/>
          <p:cNvSpPr txBox="1"/>
          <p:nvPr/>
        </p:nvSpPr>
        <p:spPr>
          <a:xfrm>
            <a:off x="2000231" y="5000634"/>
            <a:ext cx="877165" cy="92333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5400" b="1" i="0" u="none" strike="noStrike" kern="1200" cap="none" spc="0" baseline="0">
                <a:solidFill>
                  <a:srgbClr val="E46C0A"/>
                </a:solidFill>
                <a:uFillTx/>
                <a:latin typeface="Times New Roman" pitchFamily="18"/>
                <a:cs typeface="Times New Roman" pitchFamily="18"/>
              </a:rPr>
              <a:t>36</a:t>
            </a:r>
            <a:endParaRPr lang="en-US" sz="5400" b="1" i="0" u="none" strike="noStrike" kern="1200" cap="none" spc="0" baseline="0">
              <a:solidFill>
                <a:srgbClr val="E46C0A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1" name="TextBox 20"/>
          <p:cNvSpPr txBox="1"/>
          <p:nvPr/>
        </p:nvSpPr>
        <p:spPr>
          <a:xfrm>
            <a:off x="4071932" y="5000634"/>
            <a:ext cx="877165" cy="92333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5400" b="1" i="0" u="none" strike="noStrike" kern="1200" cap="none" spc="0" baseline="0">
                <a:solidFill>
                  <a:srgbClr val="E46C0A"/>
                </a:solidFill>
                <a:uFillTx/>
                <a:latin typeface="Times New Roman" pitchFamily="18"/>
                <a:cs typeface="Times New Roman" pitchFamily="18"/>
              </a:rPr>
              <a:t>46</a:t>
            </a:r>
            <a:endParaRPr lang="en-US" sz="5400" b="1" i="0" u="none" strike="noStrike" kern="1200" cap="none" spc="0" baseline="0">
              <a:solidFill>
                <a:srgbClr val="E46C0A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2" name="TextBox 22"/>
          <p:cNvSpPr txBox="1"/>
          <p:nvPr/>
        </p:nvSpPr>
        <p:spPr>
          <a:xfrm>
            <a:off x="6072201" y="5000634"/>
            <a:ext cx="877165" cy="92333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5400" b="1" i="0" u="none" strike="noStrike" kern="1200" cap="none" spc="0" baseline="0">
                <a:solidFill>
                  <a:srgbClr val="E46C0A"/>
                </a:solidFill>
                <a:uFillTx/>
                <a:latin typeface="Times New Roman" pitchFamily="18"/>
                <a:cs typeface="Times New Roman" pitchFamily="18"/>
              </a:rPr>
              <a:t>56</a:t>
            </a:r>
            <a:endParaRPr lang="en-US" sz="5400" b="1" i="0" u="none" strike="noStrike" kern="1200" cap="none" spc="0" baseline="0">
              <a:solidFill>
                <a:srgbClr val="E46C0A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3" name="TextBox 23"/>
          <p:cNvSpPr txBox="1"/>
          <p:nvPr/>
        </p:nvSpPr>
        <p:spPr>
          <a:xfrm>
            <a:off x="8001027" y="5000634"/>
            <a:ext cx="877165" cy="92333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5400" b="1" i="0" u="none" strike="noStrike" kern="1200" cap="none" spc="0" baseline="0">
                <a:solidFill>
                  <a:srgbClr val="E46C0A"/>
                </a:solidFill>
                <a:uFillTx/>
                <a:latin typeface="Times New Roman" pitchFamily="18"/>
                <a:cs typeface="Times New Roman" pitchFamily="18"/>
              </a:rPr>
              <a:t>66</a:t>
            </a:r>
            <a:endParaRPr lang="en-US" sz="5400" b="1" i="0" u="none" strike="noStrike" kern="1200" cap="none" spc="0" baseline="0">
              <a:solidFill>
                <a:srgbClr val="E46C0A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4" name="TextBox 24"/>
          <p:cNvSpPr txBox="1"/>
          <p:nvPr/>
        </p:nvSpPr>
        <p:spPr>
          <a:xfrm>
            <a:off x="357155" y="6143643"/>
            <a:ext cx="3357585" cy="7694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4400" b="1" i="0" u="none" strike="noStrike" kern="1200" cap="none" spc="0" baseline="0">
                <a:solidFill>
                  <a:srgbClr val="E46C0A"/>
                </a:solidFill>
                <a:uFillTx/>
                <a:latin typeface="Times New Roman" pitchFamily="18"/>
                <a:cs typeface="Times New Roman" pitchFamily="18"/>
              </a:rPr>
              <a:t>26 + 40 = 66</a:t>
            </a:r>
            <a:endParaRPr lang="en-US" sz="4400" b="1" i="0" u="none" strike="noStrike" kern="1200" cap="none" spc="0" baseline="0">
              <a:solidFill>
                <a:srgbClr val="E46C0A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5" name="TextBox 26"/>
          <p:cNvSpPr txBox="1"/>
          <p:nvPr/>
        </p:nvSpPr>
        <p:spPr>
          <a:xfrm>
            <a:off x="857222" y="2857500"/>
            <a:ext cx="1208983" cy="7694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4400" b="1" i="0" u="none" strike="noStrike" kern="1200" cap="none" spc="0" baseline="0">
                <a:solidFill>
                  <a:srgbClr val="E46C0A"/>
                </a:solidFill>
                <a:uFillTx/>
                <a:latin typeface="Times New Roman" pitchFamily="18"/>
                <a:cs typeface="Times New Roman" pitchFamily="18"/>
              </a:rPr>
              <a:t>+ 10</a:t>
            </a:r>
            <a:endParaRPr lang="en-US" sz="4400" b="1" i="0" u="none" strike="noStrike" kern="1200" cap="none" spc="0" baseline="0">
              <a:solidFill>
                <a:srgbClr val="E46C0A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6" name="TextBox 27"/>
          <p:cNvSpPr txBox="1"/>
          <p:nvPr/>
        </p:nvSpPr>
        <p:spPr>
          <a:xfrm>
            <a:off x="2857490" y="2928932"/>
            <a:ext cx="1208983" cy="7694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4400" b="1" i="0" u="none" strike="noStrike" kern="1200" cap="none" spc="0" baseline="0">
                <a:solidFill>
                  <a:srgbClr val="E46C0A"/>
                </a:solidFill>
                <a:uFillTx/>
                <a:latin typeface="Times New Roman" pitchFamily="18"/>
                <a:cs typeface="Times New Roman" pitchFamily="18"/>
              </a:rPr>
              <a:t>+ 10</a:t>
            </a:r>
            <a:endParaRPr lang="en-US" sz="4400" b="1" i="0" u="none" strike="noStrike" kern="1200" cap="none" spc="0" baseline="0">
              <a:solidFill>
                <a:srgbClr val="E46C0A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7" name="TextBox 28"/>
          <p:cNvSpPr txBox="1"/>
          <p:nvPr/>
        </p:nvSpPr>
        <p:spPr>
          <a:xfrm>
            <a:off x="4929192" y="2928932"/>
            <a:ext cx="1208983" cy="7694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4400" b="1" i="0" u="none" strike="noStrike" kern="1200" cap="none" spc="0" baseline="0">
                <a:solidFill>
                  <a:srgbClr val="E46C0A"/>
                </a:solidFill>
                <a:uFillTx/>
                <a:latin typeface="Times New Roman" pitchFamily="18"/>
                <a:cs typeface="Times New Roman" pitchFamily="18"/>
              </a:rPr>
              <a:t>+ 10</a:t>
            </a:r>
            <a:endParaRPr lang="en-US" sz="4400" b="1" i="0" u="none" strike="noStrike" kern="1200" cap="none" spc="0" baseline="0">
              <a:solidFill>
                <a:srgbClr val="E46C0A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8" name="TextBox 29"/>
          <p:cNvSpPr txBox="1"/>
          <p:nvPr/>
        </p:nvSpPr>
        <p:spPr>
          <a:xfrm>
            <a:off x="6929451" y="3000375"/>
            <a:ext cx="1208983" cy="7694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4400" b="1" i="0" u="none" strike="noStrike" kern="1200" cap="none" spc="0" baseline="0">
                <a:solidFill>
                  <a:srgbClr val="E46C0A"/>
                </a:solidFill>
                <a:uFillTx/>
                <a:latin typeface="Times New Roman" pitchFamily="18"/>
                <a:cs typeface="Times New Roman" pitchFamily="18"/>
              </a:rPr>
              <a:t>+ 10</a:t>
            </a:r>
            <a:endParaRPr lang="en-US" sz="4400" b="1" i="0" u="none" strike="noStrike" kern="1200" cap="none" spc="0" baseline="0">
              <a:solidFill>
                <a:srgbClr val="E46C0A"/>
              </a:solidFill>
              <a:uFillTx/>
              <a:latin typeface="Times New Roman" pitchFamily="18"/>
              <a:cs typeface="Times New Roman" pitchFamily="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57231"/>
            <a:ext cx="4000500" cy="923333"/>
          </a:xfrm>
          <a:prstGeom prst="rect">
            <a:avLst/>
          </a:prstGeom>
          <a:gradFill>
            <a:gsLst>
              <a:gs pos="0">
                <a:srgbClr val="BCBCBC"/>
              </a:gs>
              <a:gs pos="100000">
                <a:srgbClr val="D0D0D0"/>
              </a:gs>
            </a:gsLst>
            <a:lin ang="16200000"/>
          </a:gradFill>
          <a:ln w="9528">
            <a:solidFill>
              <a:srgbClr val="0070C0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5400" b="1" i="0" u="none" strike="noStrike" kern="1200" cap="none" spc="0" baseline="0">
                <a:solidFill>
                  <a:srgbClr val="0070C0"/>
                </a:solidFill>
                <a:uFillTx/>
                <a:latin typeface="Times New Roman" pitchFamily="18"/>
                <a:cs typeface="Times New Roman" pitchFamily="18"/>
              </a:rPr>
              <a:t>49 + 50 = ?</a:t>
            </a:r>
            <a:endParaRPr lang="en-US" sz="5400" b="1" i="0" u="none" strike="noStrike" kern="1200" cap="none" spc="0" baseline="0">
              <a:solidFill>
                <a:srgbClr val="0070C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cxnSp>
        <p:nvCxnSpPr>
          <p:cNvPr id="3" name="Straight Arrow Connector 3"/>
          <p:cNvCxnSpPr/>
          <p:nvPr/>
        </p:nvCxnSpPr>
        <p:spPr>
          <a:xfrm>
            <a:off x="428597" y="4572009"/>
            <a:ext cx="8143930" cy="71433"/>
          </a:xfrm>
          <a:prstGeom prst="straightConnector1">
            <a:avLst/>
          </a:prstGeom>
          <a:noFill/>
          <a:ln w="38103">
            <a:solidFill>
              <a:srgbClr val="C0504D"/>
            </a:solidFill>
            <a:prstDash val="solid"/>
            <a:headEnd type="arrow"/>
            <a:tailEnd type="arrow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</p:cxnSp>
      <p:sp>
        <p:nvSpPr>
          <p:cNvPr id="4" name="Curved Down Arrow 6"/>
          <p:cNvSpPr/>
          <p:nvPr/>
        </p:nvSpPr>
        <p:spPr>
          <a:xfrm>
            <a:off x="6643701" y="3500442"/>
            <a:ext cx="1644777" cy="785817"/>
          </a:xfrm>
          <a:custGeom>
            <a:avLst>
              <a:gd name="f12" fmla="val 25000"/>
              <a:gd name="f13" fmla="val 50000"/>
              <a:gd name="f14" fmla="val 25000"/>
            </a:avLst>
            <a:gdLst>
              <a:gd name="f3" fmla="val 10800000"/>
              <a:gd name="f4" fmla="val 5400000"/>
              <a:gd name="f5" fmla="val 16200000"/>
              <a:gd name="f6" fmla="val 180"/>
              <a:gd name="f7" fmla="val w"/>
              <a:gd name="f8" fmla="val h"/>
              <a:gd name="f9" fmla="val ss"/>
              <a:gd name="f10" fmla="val 0"/>
              <a:gd name="f11" fmla="*/ 5419351 1 1725033"/>
              <a:gd name="f12" fmla="val 25000"/>
              <a:gd name="f13" fmla="val 50000"/>
              <a:gd name="f14" fmla="val 25000"/>
              <a:gd name="f15" fmla="+- 0 0 -360"/>
              <a:gd name="f16" fmla="+- 0 0 -180"/>
              <a:gd name="f17" fmla="+- 0 0 -90"/>
              <a:gd name="f18" fmla="abs f7"/>
              <a:gd name="f19" fmla="abs f8"/>
              <a:gd name="f20" fmla="abs f9"/>
              <a:gd name="f21" fmla="val f10"/>
              <a:gd name="f22" fmla="val f13"/>
              <a:gd name="f23" fmla="val f12"/>
              <a:gd name="f24" fmla="*/ f15 f3 1"/>
              <a:gd name="f25" fmla="*/ f16 f3 1"/>
              <a:gd name="f26" fmla="*/ f17 f3 1"/>
              <a:gd name="f27" fmla="?: f18 f7 1"/>
              <a:gd name="f28" fmla="?: f19 f8 1"/>
              <a:gd name="f29" fmla="?: f20 f9 1"/>
              <a:gd name="f30" fmla="*/ f24 1 f6"/>
              <a:gd name="f31" fmla="*/ f25 1 f6"/>
              <a:gd name="f32" fmla="*/ f26 1 f6"/>
              <a:gd name="f33" fmla="*/ f27 1 21600"/>
              <a:gd name="f34" fmla="*/ f28 1 21600"/>
              <a:gd name="f35" fmla="*/ 21600 f27 1"/>
              <a:gd name="f36" fmla="*/ 21600 f28 1"/>
              <a:gd name="f37" fmla="+- f30 0 f4"/>
              <a:gd name="f38" fmla="+- f31 0 f4"/>
              <a:gd name="f39" fmla="+- f32 0 f4"/>
              <a:gd name="f40" fmla="min f34 f33"/>
              <a:gd name="f41" fmla="*/ f35 1 f29"/>
              <a:gd name="f42" fmla="*/ f36 1 f29"/>
              <a:gd name="f43" fmla="val f41"/>
              <a:gd name="f44" fmla="val f42"/>
              <a:gd name="f45" fmla="*/ f21 f40 1"/>
              <a:gd name="f46" fmla="+- f44 0 f21"/>
              <a:gd name="f47" fmla="+- f43 0 f21"/>
              <a:gd name="f48" fmla="*/ f43 f40 1"/>
              <a:gd name="f49" fmla="*/ f44 f40 1"/>
              <a:gd name="f50" fmla="*/ f47 1 2"/>
              <a:gd name="f51" fmla="min f47 f46"/>
              <a:gd name="f52" fmla="*/ f46 f46 1"/>
              <a:gd name="f53" fmla="*/ f46 f40 1"/>
              <a:gd name="f54" fmla="*/ f51 f23 1"/>
              <a:gd name="f55" fmla="*/ f51 f22 1"/>
              <a:gd name="f56" fmla="*/ f51 f14 1"/>
              <a:gd name="f57" fmla="*/ f54 1 100000"/>
              <a:gd name="f58" fmla="*/ f55 1 100000"/>
              <a:gd name="f59" fmla="*/ f56 1 100000"/>
              <a:gd name="f60" fmla="+- f57 f58 0"/>
              <a:gd name="f61" fmla="*/ f57 f57 1"/>
              <a:gd name="f62" fmla="*/ f59 f59 1"/>
              <a:gd name="f63" fmla="+- f58 0 f57"/>
              <a:gd name="f64" fmla="*/ f58 1 2"/>
              <a:gd name="f65" fmla="+- f44 0 f59"/>
              <a:gd name="f66" fmla="+- 0 0 f59"/>
              <a:gd name="f67" fmla="*/ f57 1 2"/>
              <a:gd name="f68" fmla="*/ f60 1 4"/>
              <a:gd name="f69" fmla="+- f52 0 f62"/>
              <a:gd name="f70" fmla="*/ f63 1 2"/>
              <a:gd name="f71" fmla="+- f43 0 f64"/>
              <a:gd name="f72" fmla="+- 0 0 f66"/>
              <a:gd name="f73" fmla="+- 0 0 f67"/>
              <a:gd name="f74" fmla="*/ f65 f40 1"/>
              <a:gd name="f75" fmla="*/ f67 f40 1"/>
              <a:gd name="f76" fmla="+- f50 0 f68"/>
              <a:gd name="f77" fmla="sqrt f69"/>
              <a:gd name="f78" fmla="+- 0 0 f73"/>
              <a:gd name="f79" fmla="*/ f71 f40 1"/>
              <a:gd name="f80" fmla="*/ f76 2 1"/>
              <a:gd name="f81" fmla="+- f76 f57 0"/>
              <a:gd name="f82" fmla="*/ f77 f76 1"/>
              <a:gd name="f83" fmla="*/ f76 f40 1"/>
              <a:gd name="f84" fmla="*/ f80 f80 1"/>
              <a:gd name="f85" fmla="*/ f82 1 f46"/>
              <a:gd name="f86" fmla="+- f76 f81 0"/>
              <a:gd name="f87" fmla="*/ f81 f40 1"/>
              <a:gd name="f88" fmla="+- f84 0 f61"/>
              <a:gd name="f89" fmla="+- f76 f85 0"/>
              <a:gd name="f90" fmla="+- f81 f85 0"/>
              <a:gd name="f91" fmla="+- 0 0 f85"/>
              <a:gd name="f92" fmla="*/ f86 1 2"/>
              <a:gd name="f93" fmla="sqrt f88"/>
              <a:gd name="f94" fmla="+- f89 0 f70"/>
              <a:gd name="f95" fmla="+- f90 f70 0"/>
              <a:gd name="f96" fmla="+- 0 0 f91"/>
              <a:gd name="f97" fmla="*/ f89 f40 1"/>
              <a:gd name="f98" fmla="*/ f92 f40 1"/>
              <a:gd name="f99" fmla="*/ f93 f46 1"/>
              <a:gd name="f100" fmla="at2 f72 f96"/>
              <a:gd name="f101" fmla="*/ f94 f40 1"/>
              <a:gd name="f102" fmla="*/ f95 f40 1"/>
              <a:gd name="f103" fmla="*/ f99 1 f80"/>
              <a:gd name="f104" fmla="+- f100 f4 0"/>
              <a:gd name="f105" fmla="*/ f104 f11 1"/>
              <a:gd name="f106" fmla="+- f44 0 f103"/>
              <a:gd name="f107" fmla="+- 0 0 f103"/>
              <a:gd name="f108" fmla="*/ f105 1 f3"/>
              <a:gd name="f109" fmla="+- 0 0 f107"/>
              <a:gd name="f110" fmla="*/ f106 f40 1"/>
              <a:gd name="f111" fmla="+- 0 0 f108"/>
              <a:gd name="f112" fmla="at2 f109 f78"/>
              <a:gd name="f113" fmla="val f111"/>
              <a:gd name="f114" fmla="+- f112 f4 0"/>
              <a:gd name="f115" fmla="+- 0 0 f113"/>
              <a:gd name="f116" fmla="*/ f114 f11 1"/>
              <a:gd name="f117" fmla="*/ f115 f3 1"/>
              <a:gd name="f118" fmla="*/ f116 1 f3"/>
              <a:gd name="f119" fmla="*/ f117 1 f11"/>
              <a:gd name="f120" fmla="+- 0 0 f118"/>
              <a:gd name="f121" fmla="+- f119 0 f4"/>
              <a:gd name="f122" fmla="val f120"/>
              <a:gd name="f123" fmla="+- 0 0 f121"/>
              <a:gd name="f124" fmla="+- 0 0 f122"/>
              <a:gd name="f125" fmla="+- f5 f121 0"/>
              <a:gd name="f126" fmla="*/ f124 f3 1"/>
              <a:gd name="f127" fmla="*/ f126 1 f11"/>
              <a:gd name="f128" fmla="+- f127 0 f4"/>
              <a:gd name="f129" fmla="+- f5 0 f128"/>
              <a:gd name="f130" fmla="+- f128 0 f4"/>
              <a:gd name="f131" fmla="+- f4 f128 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98" y="f45"/>
              </a:cxn>
              <a:cxn ang="f38">
                <a:pos x="f75" y="f49"/>
              </a:cxn>
              <a:cxn ang="f38">
                <a:pos x="f101" y="f74"/>
              </a:cxn>
              <a:cxn ang="f38">
                <a:pos x="f79" y="f49"/>
              </a:cxn>
              <a:cxn ang="f39">
                <a:pos x="f102" y="f74"/>
              </a:cxn>
            </a:cxnLst>
            <a:rect l="f45" t="f45" r="f48" b="f49"/>
            <a:pathLst>
              <a:path stroke="0">
                <a:moveTo>
                  <a:pt x="f79" y="f49"/>
                </a:moveTo>
                <a:lnTo>
                  <a:pt x="f101" y="f74"/>
                </a:lnTo>
                <a:lnTo>
                  <a:pt x="f97" y="f74"/>
                </a:lnTo>
                <a:arcTo wR="f83" hR="f53" stAng="f125" swAng="f123"/>
                <a:lnTo>
                  <a:pt x="f87" y="f45"/>
                </a:lnTo>
                <a:arcTo wR="f83" hR="f53" stAng="f5" swAng="f121"/>
                <a:lnTo>
                  <a:pt x="f102" y="f74"/>
                </a:lnTo>
                <a:close/>
              </a:path>
              <a:path stroke="0">
                <a:moveTo>
                  <a:pt x="f98" y="f110"/>
                </a:moveTo>
                <a:arcTo wR="f83" hR="f53" stAng="f129" swAng="f130"/>
                <a:lnTo>
                  <a:pt x="f45" y="f49"/>
                </a:lnTo>
                <a:arcTo wR="f83" hR="f53" stAng="f3" swAng="f131"/>
                <a:close/>
              </a:path>
              <a:path fill="none">
                <a:moveTo>
                  <a:pt x="f98" y="f110"/>
                </a:moveTo>
                <a:arcTo wR="f83" hR="f53" stAng="f129" swAng="f130"/>
                <a:lnTo>
                  <a:pt x="f45" y="f49"/>
                </a:lnTo>
                <a:arcTo wR="f83" hR="f53" stAng="f3" swAng="f4"/>
                <a:lnTo>
                  <a:pt x="f87" y="f45"/>
                </a:lnTo>
                <a:arcTo wR="f83" hR="f53" stAng="f5" swAng="f121"/>
                <a:lnTo>
                  <a:pt x="f102" y="f74"/>
                </a:lnTo>
                <a:lnTo>
                  <a:pt x="f79" y="f49"/>
                </a:lnTo>
                <a:lnTo>
                  <a:pt x="f101" y="f74"/>
                </a:lnTo>
                <a:lnTo>
                  <a:pt x="f97" y="f74"/>
                </a:lnTo>
                <a:arcTo wR="f83" hR="f53" stAng="f125" swAng="f123"/>
              </a:path>
            </a:pathLst>
          </a:custGeo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TextBox 12"/>
          <p:cNvSpPr txBox="1"/>
          <p:nvPr/>
        </p:nvSpPr>
        <p:spPr>
          <a:xfrm>
            <a:off x="285722" y="4786326"/>
            <a:ext cx="877165" cy="92333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5400" b="1" i="0" u="none" strike="noStrike" kern="1200" cap="none" spc="0" baseline="0">
                <a:solidFill>
                  <a:srgbClr val="0070C0"/>
                </a:solidFill>
                <a:uFillTx/>
                <a:latin typeface="Times New Roman" pitchFamily="18"/>
                <a:cs typeface="Times New Roman" pitchFamily="18"/>
              </a:rPr>
              <a:t>49</a:t>
            </a:r>
            <a:endParaRPr lang="en-US" sz="5400" b="1" i="0" u="none" strike="noStrike" kern="1200" cap="none" spc="0" baseline="0">
              <a:solidFill>
                <a:srgbClr val="0070C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6" name="Rectangle 14"/>
          <p:cNvSpPr/>
          <p:nvPr/>
        </p:nvSpPr>
        <p:spPr>
          <a:xfrm>
            <a:off x="1500164" y="4786326"/>
            <a:ext cx="1223412" cy="923333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5400" b="1" i="0" u="none" strike="noStrike" kern="1200" cap="none" spc="0" baseline="0">
                <a:solidFill>
                  <a:srgbClr val="0070C0"/>
                </a:solidFill>
                <a:uFillTx/>
                <a:latin typeface="Times New Roman" pitchFamily="18"/>
                <a:cs typeface="Times New Roman" pitchFamily="18"/>
              </a:rPr>
              <a:t>  59</a:t>
            </a:r>
            <a:endParaRPr lang="en-US" sz="5400" b="1" i="0" u="none" strike="noStrike" kern="1200" cap="none" spc="0" baseline="0">
              <a:solidFill>
                <a:srgbClr val="0070C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7" name="Curved Down Arrow 16"/>
          <p:cNvSpPr/>
          <p:nvPr/>
        </p:nvSpPr>
        <p:spPr>
          <a:xfrm>
            <a:off x="5143499" y="3500442"/>
            <a:ext cx="1644777" cy="785817"/>
          </a:xfrm>
          <a:custGeom>
            <a:avLst>
              <a:gd name="f12" fmla="val 25000"/>
              <a:gd name="f13" fmla="val 50000"/>
              <a:gd name="f14" fmla="val 25000"/>
            </a:avLst>
            <a:gdLst>
              <a:gd name="f3" fmla="val 10800000"/>
              <a:gd name="f4" fmla="val 5400000"/>
              <a:gd name="f5" fmla="val 16200000"/>
              <a:gd name="f6" fmla="val 180"/>
              <a:gd name="f7" fmla="val w"/>
              <a:gd name="f8" fmla="val h"/>
              <a:gd name="f9" fmla="val ss"/>
              <a:gd name="f10" fmla="val 0"/>
              <a:gd name="f11" fmla="*/ 5419351 1 1725033"/>
              <a:gd name="f12" fmla="val 25000"/>
              <a:gd name="f13" fmla="val 50000"/>
              <a:gd name="f14" fmla="val 25000"/>
              <a:gd name="f15" fmla="+- 0 0 -360"/>
              <a:gd name="f16" fmla="+- 0 0 -180"/>
              <a:gd name="f17" fmla="+- 0 0 -90"/>
              <a:gd name="f18" fmla="abs f7"/>
              <a:gd name="f19" fmla="abs f8"/>
              <a:gd name="f20" fmla="abs f9"/>
              <a:gd name="f21" fmla="val f10"/>
              <a:gd name="f22" fmla="val f13"/>
              <a:gd name="f23" fmla="val f12"/>
              <a:gd name="f24" fmla="*/ f15 f3 1"/>
              <a:gd name="f25" fmla="*/ f16 f3 1"/>
              <a:gd name="f26" fmla="*/ f17 f3 1"/>
              <a:gd name="f27" fmla="?: f18 f7 1"/>
              <a:gd name="f28" fmla="?: f19 f8 1"/>
              <a:gd name="f29" fmla="?: f20 f9 1"/>
              <a:gd name="f30" fmla="*/ f24 1 f6"/>
              <a:gd name="f31" fmla="*/ f25 1 f6"/>
              <a:gd name="f32" fmla="*/ f26 1 f6"/>
              <a:gd name="f33" fmla="*/ f27 1 21600"/>
              <a:gd name="f34" fmla="*/ f28 1 21600"/>
              <a:gd name="f35" fmla="*/ 21600 f27 1"/>
              <a:gd name="f36" fmla="*/ 21600 f28 1"/>
              <a:gd name="f37" fmla="+- f30 0 f4"/>
              <a:gd name="f38" fmla="+- f31 0 f4"/>
              <a:gd name="f39" fmla="+- f32 0 f4"/>
              <a:gd name="f40" fmla="min f34 f33"/>
              <a:gd name="f41" fmla="*/ f35 1 f29"/>
              <a:gd name="f42" fmla="*/ f36 1 f29"/>
              <a:gd name="f43" fmla="val f41"/>
              <a:gd name="f44" fmla="val f42"/>
              <a:gd name="f45" fmla="*/ f21 f40 1"/>
              <a:gd name="f46" fmla="+- f44 0 f21"/>
              <a:gd name="f47" fmla="+- f43 0 f21"/>
              <a:gd name="f48" fmla="*/ f43 f40 1"/>
              <a:gd name="f49" fmla="*/ f44 f40 1"/>
              <a:gd name="f50" fmla="*/ f47 1 2"/>
              <a:gd name="f51" fmla="min f47 f46"/>
              <a:gd name="f52" fmla="*/ f46 f46 1"/>
              <a:gd name="f53" fmla="*/ f46 f40 1"/>
              <a:gd name="f54" fmla="*/ f51 f23 1"/>
              <a:gd name="f55" fmla="*/ f51 f22 1"/>
              <a:gd name="f56" fmla="*/ f51 f14 1"/>
              <a:gd name="f57" fmla="*/ f54 1 100000"/>
              <a:gd name="f58" fmla="*/ f55 1 100000"/>
              <a:gd name="f59" fmla="*/ f56 1 100000"/>
              <a:gd name="f60" fmla="+- f57 f58 0"/>
              <a:gd name="f61" fmla="*/ f57 f57 1"/>
              <a:gd name="f62" fmla="*/ f59 f59 1"/>
              <a:gd name="f63" fmla="+- f58 0 f57"/>
              <a:gd name="f64" fmla="*/ f58 1 2"/>
              <a:gd name="f65" fmla="+- f44 0 f59"/>
              <a:gd name="f66" fmla="+- 0 0 f59"/>
              <a:gd name="f67" fmla="*/ f57 1 2"/>
              <a:gd name="f68" fmla="*/ f60 1 4"/>
              <a:gd name="f69" fmla="+- f52 0 f62"/>
              <a:gd name="f70" fmla="*/ f63 1 2"/>
              <a:gd name="f71" fmla="+- f43 0 f64"/>
              <a:gd name="f72" fmla="+- 0 0 f66"/>
              <a:gd name="f73" fmla="+- 0 0 f67"/>
              <a:gd name="f74" fmla="*/ f65 f40 1"/>
              <a:gd name="f75" fmla="*/ f67 f40 1"/>
              <a:gd name="f76" fmla="+- f50 0 f68"/>
              <a:gd name="f77" fmla="sqrt f69"/>
              <a:gd name="f78" fmla="+- 0 0 f73"/>
              <a:gd name="f79" fmla="*/ f71 f40 1"/>
              <a:gd name="f80" fmla="*/ f76 2 1"/>
              <a:gd name="f81" fmla="+- f76 f57 0"/>
              <a:gd name="f82" fmla="*/ f77 f76 1"/>
              <a:gd name="f83" fmla="*/ f76 f40 1"/>
              <a:gd name="f84" fmla="*/ f80 f80 1"/>
              <a:gd name="f85" fmla="*/ f82 1 f46"/>
              <a:gd name="f86" fmla="+- f76 f81 0"/>
              <a:gd name="f87" fmla="*/ f81 f40 1"/>
              <a:gd name="f88" fmla="+- f84 0 f61"/>
              <a:gd name="f89" fmla="+- f76 f85 0"/>
              <a:gd name="f90" fmla="+- f81 f85 0"/>
              <a:gd name="f91" fmla="+- 0 0 f85"/>
              <a:gd name="f92" fmla="*/ f86 1 2"/>
              <a:gd name="f93" fmla="sqrt f88"/>
              <a:gd name="f94" fmla="+- f89 0 f70"/>
              <a:gd name="f95" fmla="+- f90 f70 0"/>
              <a:gd name="f96" fmla="+- 0 0 f91"/>
              <a:gd name="f97" fmla="*/ f89 f40 1"/>
              <a:gd name="f98" fmla="*/ f92 f40 1"/>
              <a:gd name="f99" fmla="*/ f93 f46 1"/>
              <a:gd name="f100" fmla="at2 f72 f96"/>
              <a:gd name="f101" fmla="*/ f94 f40 1"/>
              <a:gd name="f102" fmla="*/ f95 f40 1"/>
              <a:gd name="f103" fmla="*/ f99 1 f80"/>
              <a:gd name="f104" fmla="+- f100 f4 0"/>
              <a:gd name="f105" fmla="*/ f104 f11 1"/>
              <a:gd name="f106" fmla="+- f44 0 f103"/>
              <a:gd name="f107" fmla="+- 0 0 f103"/>
              <a:gd name="f108" fmla="*/ f105 1 f3"/>
              <a:gd name="f109" fmla="+- 0 0 f107"/>
              <a:gd name="f110" fmla="*/ f106 f40 1"/>
              <a:gd name="f111" fmla="+- 0 0 f108"/>
              <a:gd name="f112" fmla="at2 f109 f78"/>
              <a:gd name="f113" fmla="val f111"/>
              <a:gd name="f114" fmla="+- f112 f4 0"/>
              <a:gd name="f115" fmla="+- 0 0 f113"/>
              <a:gd name="f116" fmla="*/ f114 f11 1"/>
              <a:gd name="f117" fmla="*/ f115 f3 1"/>
              <a:gd name="f118" fmla="*/ f116 1 f3"/>
              <a:gd name="f119" fmla="*/ f117 1 f11"/>
              <a:gd name="f120" fmla="+- 0 0 f118"/>
              <a:gd name="f121" fmla="+- f119 0 f4"/>
              <a:gd name="f122" fmla="val f120"/>
              <a:gd name="f123" fmla="+- 0 0 f121"/>
              <a:gd name="f124" fmla="+- 0 0 f122"/>
              <a:gd name="f125" fmla="+- f5 f121 0"/>
              <a:gd name="f126" fmla="*/ f124 f3 1"/>
              <a:gd name="f127" fmla="*/ f126 1 f11"/>
              <a:gd name="f128" fmla="+- f127 0 f4"/>
              <a:gd name="f129" fmla="+- f5 0 f128"/>
              <a:gd name="f130" fmla="+- f128 0 f4"/>
              <a:gd name="f131" fmla="+- f4 f128 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98" y="f45"/>
              </a:cxn>
              <a:cxn ang="f38">
                <a:pos x="f75" y="f49"/>
              </a:cxn>
              <a:cxn ang="f38">
                <a:pos x="f101" y="f74"/>
              </a:cxn>
              <a:cxn ang="f38">
                <a:pos x="f79" y="f49"/>
              </a:cxn>
              <a:cxn ang="f39">
                <a:pos x="f102" y="f74"/>
              </a:cxn>
            </a:cxnLst>
            <a:rect l="f45" t="f45" r="f48" b="f49"/>
            <a:pathLst>
              <a:path stroke="0">
                <a:moveTo>
                  <a:pt x="f79" y="f49"/>
                </a:moveTo>
                <a:lnTo>
                  <a:pt x="f101" y="f74"/>
                </a:lnTo>
                <a:lnTo>
                  <a:pt x="f97" y="f74"/>
                </a:lnTo>
                <a:arcTo wR="f83" hR="f53" stAng="f125" swAng="f123"/>
                <a:lnTo>
                  <a:pt x="f87" y="f45"/>
                </a:lnTo>
                <a:arcTo wR="f83" hR="f53" stAng="f5" swAng="f121"/>
                <a:lnTo>
                  <a:pt x="f102" y="f74"/>
                </a:lnTo>
                <a:close/>
              </a:path>
              <a:path stroke="0">
                <a:moveTo>
                  <a:pt x="f98" y="f110"/>
                </a:moveTo>
                <a:arcTo wR="f83" hR="f53" stAng="f129" swAng="f130"/>
                <a:lnTo>
                  <a:pt x="f45" y="f49"/>
                </a:lnTo>
                <a:arcTo wR="f83" hR="f53" stAng="f3" swAng="f131"/>
                <a:close/>
              </a:path>
              <a:path fill="none">
                <a:moveTo>
                  <a:pt x="f98" y="f110"/>
                </a:moveTo>
                <a:arcTo wR="f83" hR="f53" stAng="f129" swAng="f130"/>
                <a:lnTo>
                  <a:pt x="f45" y="f49"/>
                </a:lnTo>
                <a:arcTo wR="f83" hR="f53" stAng="f3" swAng="f4"/>
                <a:lnTo>
                  <a:pt x="f87" y="f45"/>
                </a:lnTo>
                <a:arcTo wR="f83" hR="f53" stAng="f5" swAng="f121"/>
                <a:lnTo>
                  <a:pt x="f102" y="f74"/>
                </a:lnTo>
                <a:lnTo>
                  <a:pt x="f79" y="f49"/>
                </a:lnTo>
                <a:lnTo>
                  <a:pt x="f101" y="f74"/>
                </a:lnTo>
                <a:lnTo>
                  <a:pt x="f97" y="f74"/>
                </a:lnTo>
                <a:arcTo wR="f83" hR="f53" stAng="f125" swAng="f123"/>
              </a:path>
            </a:pathLst>
          </a:custGeo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Curved Down Arrow 17"/>
          <p:cNvSpPr/>
          <p:nvPr/>
        </p:nvSpPr>
        <p:spPr>
          <a:xfrm>
            <a:off x="3643307" y="3500442"/>
            <a:ext cx="1644777" cy="785817"/>
          </a:xfrm>
          <a:custGeom>
            <a:avLst>
              <a:gd name="f12" fmla="val 25000"/>
              <a:gd name="f13" fmla="val 50000"/>
              <a:gd name="f14" fmla="val 25000"/>
            </a:avLst>
            <a:gdLst>
              <a:gd name="f3" fmla="val 10800000"/>
              <a:gd name="f4" fmla="val 5400000"/>
              <a:gd name="f5" fmla="val 16200000"/>
              <a:gd name="f6" fmla="val 180"/>
              <a:gd name="f7" fmla="val w"/>
              <a:gd name="f8" fmla="val h"/>
              <a:gd name="f9" fmla="val ss"/>
              <a:gd name="f10" fmla="val 0"/>
              <a:gd name="f11" fmla="*/ 5419351 1 1725033"/>
              <a:gd name="f12" fmla="val 25000"/>
              <a:gd name="f13" fmla="val 50000"/>
              <a:gd name="f14" fmla="val 25000"/>
              <a:gd name="f15" fmla="+- 0 0 -360"/>
              <a:gd name="f16" fmla="+- 0 0 -180"/>
              <a:gd name="f17" fmla="+- 0 0 -90"/>
              <a:gd name="f18" fmla="abs f7"/>
              <a:gd name="f19" fmla="abs f8"/>
              <a:gd name="f20" fmla="abs f9"/>
              <a:gd name="f21" fmla="val f10"/>
              <a:gd name="f22" fmla="val f13"/>
              <a:gd name="f23" fmla="val f12"/>
              <a:gd name="f24" fmla="*/ f15 f3 1"/>
              <a:gd name="f25" fmla="*/ f16 f3 1"/>
              <a:gd name="f26" fmla="*/ f17 f3 1"/>
              <a:gd name="f27" fmla="?: f18 f7 1"/>
              <a:gd name="f28" fmla="?: f19 f8 1"/>
              <a:gd name="f29" fmla="?: f20 f9 1"/>
              <a:gd name="f30" fmla="*/ f24 1 f6"/>
              <a:gd name="f31" fmla="*/ f25 1 f6"/>
              <a:gd name="f32" fmla="*/ f26 1 f6"/>
              <a:gd name="f33" fmla="*/ f27 1 21600"/>
              <a:gd name="f34" fmla="*/ f28 1 21600"/>
              <a:gd name="f35" fmla="*/ 21600 f27 1"/>
              <a:gd name="f36" fmla="*/ 21600 f28 1"/>
              <a:gd name="f37" fmla="+- f30 0 f4"/>
              <a:gd name="f38" fmla="+- f31 0 f4"/>
              <a:gd name="f39" fmla="+- f32 0 f4"/>
              <a:gd name="f40" fmla="min f34 f33"/>
              <a:gd name="f41" fmla="*/ f35 1 f29"/>
              <a:gd name="f42" fmla="*/ f36 1 f29"/>
              <a:gd name="f43" fmla="val f41"/>
              <a:gd name="f44" fmla="val f42"/>
              <a:gd name="f45" fmla="*/ f21 f40 1"/>
              <a:gd name="f46" fmla="+- f44 0 f21"/>
              <a:gd name="f47" fmla="+- f43 0 f21"/>
              <a:gd name="f48" fmla="*/ f43 f40 1"/>
              <a:gd name="f49" fmla="*/ f44 f40 1"/>
              <a:gd name="f50" fmla="*/ f47 1 2"/>
              <a:gd name="f51" fmla="min f47 f46"/>
              <a:gd name="f52" fmla="*/ f46 f46 1"/>
              <a:gd name="f53" fmla="*/ f46 f40 1"/>
              <a:gd name="f54" fmla="*/ f51 f23 1"/>
              <a:gd name="f55" fmla="*/ f51 f22 1"/>
              <a:gd name="f56" fmla="*/ f51 f14 1"/>
              <a:gd name="f57" fmla="*/ f54 1 100000"/>
              <a:gd name="f58" fmla="*/ f55 1 100000"/>
              <a:gd name="f59" fmla="*/ f56 1 100000"/>
              <a:gd name="f60" fmla="+- f57 f58 0"/>
              <a:gd name="f61" fmla="*/ f57 f57 1"/>
              <a:gd name="f62" fmla="*/ f59 f59 1"/>
              <a:gd name="f63" fmla="+- f58 0 f57"/>
              <a:gd name="f64" fmla="*/ f58 1 2"/>
              <a:gd name="f65" fmla="+- f44 0 f59"/>
              <a:gd name="f66" fmla="+- 0 0 f59"/>
              <a:gd name="f67" fmla="*/ f57 1 2"/>
              <a:gd name="f68" fmla="*/ f60 1 4"/>
              <a:gd name="f69" fmla="+- f52 0 f62"/>
              <a:gd name="f70" fmla="*/ f63 1 2"/>
              <a:gd name="f71" fmla="+- f43 0 f64"/>
              <a:gd name="f72" fmla="+- 0 0 f66"/>
              <a:gd name="f73" fmla="+- 0 0 f67"/>
              <a:gd name="f74" fmla="*/ f65 f40 1"/>
              <a:gd name="f75" fmla="*/ f67 f40 1"/>
              <a:gd name="f76" fmla="+- f50 0 f68"/>
              <a:gd name="f77" fmla="sqrt f69"/>
              <a:gd name="f78" fmla="+- 0 0 f73"/>
              <a:gd name="f79" fmla="*/ f71 f40 1"/>
              <a:gd name="f80" fmla="*/ f76 2 1"/>
              <a:gd name="f81" fmla="+- f76 f57 0"/>
              <a:gd name="f82" fmla="*/ f77 f76 1"/>
              <a:gd name="f83" fmla="*/ f76 f40 1"/>
              <a:gd name="f84" fmla="*/ f80 f80 1"/>
              <a:gd name="f85" fmla="*/ f82 1 f46"/>
              <a:gd name="f86" fmla="+- f76 f81 0"/>
              <a:gd name="f87" fmla="*/ f81 f40 1"/>
              <a:gd name="f88" fmla="+- f84 0 f61"/>
              <a:gd name="f89" fmla="+- f76 f85 0"/>
              <a:gd name="f90" fmla="+- f81 f85 0"/>
              <a:gd name="f91" fmla="+- 0 0 f85"/>
              <a:gd name="f92" fmla="*/ f86 1 2"/>
              <a:gd name="f93" fmla="sqrt f88"/>
              <a:gd name="f94" fmla="+- f89 0 f70"/>
              <a:gd name="f95" fmla="+- f90 f70 0"/>
              <a:gd name="f96" fmla="+- 0 0 f91"/>
              <a:gd name="f97" fmla="*/ f89 f40 1"/>
              <a:gd name="f98" fmla="*/ f92 f40 1"/>
              <a:gd name="f99" fmla="*/ f93 f46 1"/>
              <a:gd name="f100" fmla="at2 f72 f96"/>
              <a:gd name="f101" fmla="*/ f94 f40 1"/>
              <a:gd name="f102" fmla="*/ f95 f40 1"/>
              <a:gd name="f103" fmla="*/ f99 1 f80"/>
              <a:gd name="f104" fmla="+- f100 f4 0"/>
              <a:gd name="f105" fmla="*/ f104 f11 1"/>
              <a:gd name="f106" fmla="+- f44 0 f103"/>
              <a:gd name="f107" fmla="+- 0 0 f103"/>
              <a:gd name="f108" fmla="*/ f105 1 f3"/>
              <a:gd name="f109" fmla="+- 0 0 f107"/>
              <a:gd name="f110" fmla="*/ f106 f40 1"/>
              <a:gd name="f111" fmla="+- 0 0 f108"/>
              <a:gd name="f112" fmla="at2 f109 f78"/>
              <a:gd name="f113" fmla="val f111"/>
              <a:gd name="f114" fmla="+- f112 f4 0"/>
              <a:gd name="f115" fmla="+- 0 0 f113"/>
              <a:gd name="f116" fmla="*/ f114 f11 1"/>
              <a:gd name="f117" fmla="*/ f115 f3 1"/>
              <a:gd name="f118" fmla="*/ f116 1 f3"/>
              <a:gd name="f119" fmla="*/ f117 1 f11"/>
              <a:gd name="f120" fmla="+- 0 0 f118"/>
              <a:gd name="f121" fmla="+- f119 0 f4"/>
              <a:gd name="f122" fmla="val f120"/>
              <a:gd name="f123" fmla="+- 0 0 f121"/>
              <a:gd name="f124" fmla="+- 0 0 f122"/>
              <a:gd name="f125" fmla="+- f5 f121 0"/>
              <a:gd name="f126" fmla="*/ f124 f3 1"/>
              <a:gd name="f127" fmla="*/ f126 1 f11"/>
              <a:gd name="f128" fmla="+- f127 0 f4"/>
              <a:gd name="f129" fmla="+- f5 0 f128"/>
              <a:gd name="f130" fmla="+- f128 0 f4"/>
              <a:gd name="f131" fmla="+- f4 f128 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98" y="f45"/>
              </a:cxn>
              <a:cxn ang="f38">
                <a:pos x="f75" y="f49"/>
              </a:cxn>
              <a:cxn ang="f38">
                <a:pos x="f101" y="f74"/>
              </a:cxn>
              <a:cxn ang="f38">
                <a:pos x="f79" y="f49"/>
              </a:cxn>
              <a:cxn ang="f39">
                <a:pos x="f102" y="f74"/>
              </a:cxn>
            </a:cxnLst>
            <a:rect l="f45" t="f45" r="f48" b="f49"/>
            <a:pathLst>
              <a:path stroke="0">
                <a:moveTo>
                  <a:pt x="f79" y="f49"/>
                </a:moveTo>
                <a:lnTo>
                  <a:pt x="f101" y="f74"/>
                </a:lnTo>
                <a:lnTo>
                  <a:pt x="f97" y="f74"/>
                </a:lnTo>
                <a:arcTo wR="f83" hR="f53" stAng="f125" swAng="f123"/>
                <a:lnTo>
                  <a:pt x="f87" y="f45"/>
                </a:lnTo>
                <a:arcTo wR="f83" hR="f53" stAng="f5" swAng="f121"/>
                <a:lnTo>
                  <a:pt x="f102" y="f74"/>
                </a:lnTo>
                <a:close/>
              </a:path>
              <a:path stroke="0">
                <a:moveTo>
                  <a:pt x="f98" y="f110"/>
                </a:moveTo>
                <a:arcTo wR="f83" hR="f53" stAng="f129" swAng="f130"/>
                <a:lnTo>
                  <a:pt x="f45" y="f49"/>
                </a:lnTo>
                <a:arcTo wR="f83" hR="f53" stAng="f3" swAng="f131"/>
                <a:close/>
              </a:path>
              <a:path fill="none">
                <a:moveTo>
                  <a:pt x="f98" y="f110"/>
                </a:moveTo>
                <a:arcTo wR="f83" hR="f53" stAng="f129" swAng="f130"/>
                <a:lnTo>
                  <a:pt x="f45" y="f49"/>
                </a:lnTo>
                <a:arcTo wR="f83" hR="f53" stAng="f3" swAng="f4"/>
                <a:lnTo>
                  <a:pt x="f87" y="f45"/>
                </a:lnTo>
                <a:arcTo wR="f83" hR="f53" stAng="f5" swAng="f121"/>
                <a:lnTo>
                  <a:pt x="f102" y="f74"/>
                </a:lnTo>
                <a:lnTo>
                  <a:pt x="f79" y="f49"/>
                </a:lnTo>
                <a:lnTo>
                  <a:pt x="f101" y="f74"/>
                </a:lnTo>
                <a:lnTo>
                  <a:pt x="f97" y="f74"/>
                </a:lnTo>
                <a:arcTo wR="f83" hR="f53" stAng="f125" swAng="f123"/>
              </a:path>
            </a:pathLst>
          </a:custGeo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9" name="Curved Down Arrow 18"/>
          <p:cNvSpPr/>
          <p:nvPr/>
        </p:nvSpPr>
        <p:spPr>
          <a:xfrm>
            <a:off x="2143106" y="3500442"/>
            <a:ext cx="1644777" cy="785817"/>
          </a:xfrm>
          <a:custGeom>
            <a:avLst>
              <a:gd name="f12" fmla="val 25000"/>
              <a:gd name="f13" fmla="val 50000"/>
              <a:gd name="f14" fmla="val 25000"/>
            </a:avLst>
            <a:gdLst>
              <a:gd name="f3" fmla="val 10800000"/>
              <a:gd name="f4" fmla="val 5400000"/>
              <a:gd name="f5" fmla="val 16200000"/>
              <a:gd name="f6" fmla="val 180"/>
              <a:gd name="f7" fmla="val w"/>
              <a:gd name="f8" fmla="val h"/>
              <a:gd name="f9" fmla="val ss"/>
              <a:gd name="f10" fmla="val 0"/>
              <a:gd name="f11" fmla="*/ 5419351 1 1725033"/>
              <a:gd name="f12" fmla="val 25000"/>
              <a:gd name="f13" fmla="val 50000"/>
              <a:gd name="f14" fmla="val 25000"/>
              <a:gd name="f15" fmla="+- 0 0 -360"/>
              <a:gd name="f16" fmla="+- 0 0 -180"/>
              <a:gd name="f17" fmla="+- 0 0 -90"/>
              <a:gd name="f18" fmla="abs f7"/>
              <a:gd name="f19" fmla="abs f8"/>
              <a:gd name="f20" fmla="abs f9"/>
              <a:gd name="f21" fmla="val f10"/>
              <a:gd name="f22" fmla="val f13"/>
              <a:gd name="f23" fmla="val f12"/>
              <a:gd name="f24" fmla="*/ f15 f3 1"/>
              <a:gd name="f25" fmla="*/ f16 f3 1"/>
              <a:gd name="f26" fmla="*/ f17 f3 1"/>
              <a:gd name="f27" fmla="?: f18 f7 1"/>
              <a:gd name="f28" fmla="?: f19 f8 1"/>
              <a:gd name="f29" fmla="?: f20 f9 1"/>
              <a:gd name="f30" fmla="*/ f24 1 f6"/>
              <a:gd name="f31" fmla="*/ f25 1 f6"/>
              <a:gd name="f32" fmla="*/ f26 1 f6"/>
              <a:gd name="f33" fmla="*/ f27 1 21600"/>
              <a:gd name="f34" fmla="*/ f28 1 21600"/>
              <a:gd name="f35" fmla="*/ 21600 f27 1"/>
              <a:gd name="f36" fmla="*/ 21600 f28 1"/>
              <a:gd name="f37" fmla="+- f30 0 f4"/>
              <a:gd name="f38" fmla="+- f31 0 f4"/>
              <a:gd name="f39" fmla="+- f32 0 f4"/>
              <a:gd name="f40" fmla="min f34 f33"/>
              <a:gd name="f41" fmla="*/ f35 1 f29"/>
              <a:gd name="f42" fmla="*/ f36 1 f29"/>
              <a:gd name="f43" fmla="val f41"/>
              <a:gd name="f44" fmla="val f42"/>
              <a:gd name="f45" fmla="*/ f21 f40 1"/>
              <a:gd name="f46" fmla="+- f44 0 f21"/>
              <a:gd name="f47" fmla="+- f43 0 f21"/>
              <a:gd name="f48" fmla="*/ f43 f40 1"/>
              <a:gd name="f49" fmla="*/ f44 f40 1"/>
              <a:gd name="f50" fmla="*/ f47 1 2"/>
              <a:gd name="f51" fmla="min f47 f46"/>
              <a:gd name="f52" fmla="*/ f46 f46 1"/>
              <a:gd name="f53" fmla="*/ f46 f40 1"/>
              <a:gd name="f54" fmla="*/ f51 f23 1"/>
              <a:gd name="f55" fmla="*/ f51 f22 1"/>
              <a:gd name="f56" fmla="*/ f51 f14 1"/>
              <a:gd name="f57" fmla="*/ f54 1 100000"/>
              <a:gd name="f58" fmla="*/ f55 1 100000"/>
              <a:gd name="f59" fmla="*/ f56 1 100000"/>
              <a:gd name="f60" fmla="+- f57 f58 0"/>
              <a:gd name="f61" fmla="*/ f57 f57 1"/>
              <a:gd name="f62" fmla="*/ f59 f59 1"/>
              <a:gd name="f63" fmla="+- f58 0 f57"/>
              <a:gd name="f64" fmla="*/ f58 1 2"/>
              <a:gd name="f65" fmla="+- f44 0 f59"/>
              <a:gd name="f66" fmla="+- 0 0 f59"/>
              <a:gd name="f67" fmla="*/ f57 1 2"/>
              <a:gd name="f68" fmla="*/ f60 1 4"/>
              <a:gd name="f69" fmla="+- f52 0 f62"/>
              <a:gd name="f70" fmla="*/ f63 1 2"/>
              <a:gd name="f71" fmla="+- f43 0 f64"/>
              <a:gd name="f72" fmla="+- 0 0 f66"/>
              <a:gd name="f73" fmla="+- 0 0 f67"/>
              <a:gd name="f74" fmla="*/ f65 f40 1"/>
              <a:gd name="f75" fmla="*/ f67 f40 1"/>
              <a:gd name="f76" fmla="+- f50 0 f68"/>
              <a:gd name="f77" fmla="sqrt f69"/>
              <a:gd name="f78" fmla="+- 0 0 f73"/>
              <a:gd name="f79" fmla="*/ f71 f40 1"/>
              <a:gd name="f80" fmla="*/ f76 2 1"/>
              <a:gd name="f81" fmla="+- f76 f57 0"/>
              <a:gd name="f82" fmla="*/ f77 f76 1"/>
              <a:gd name="f83" fmla="*/ f76 f40 1"/>
              <a:gd name="f84" fmla="*/ f80 f80 1"/>
              <a:gd name="f85" fmla="*/ f82 1 f46"/>
              <a:gd name="f86" fmla="+- f76 f81 0"/>
              <a:gd name="f87" fmla="*/ f81 f40 1"/>
              <a:gd name="f88" fmla="+- f84 0 f61"/>
              <a:gd name="f89" fmla="+- f76 f85 0"/>
              <a:gd name="f90" fmla="+- f81 f85 0"/>
              <a:gd name="f91" fmla="+- 0 0 f85"/>
              <a:gd name="f92" fmla="*/ f86 1 2"/>
              <a:gd name="f93" fmla="sqrt f88"/>
              <a:gd name="f94" fmla="+- f89 0 f70"/>
              <a:gd name="f95" fmla="+- f90 f70 0"/>
              <a:gd name="f96" fmla="+- 0 0 f91"/>
              <a:gd name="f97" fmla="*/ f89 f40 1"/>
              <a:gd name="f98" fmla="*/ f92 f40 1"/>
              <a:gd name="f99" fmla="*/ f93 f46 1"/>
              <a:gd name="f100" fmla="at2 f72 f96"/>
              <a:gd name="f101" fmla="*/ f94 f40 1"/>
              <a:gd name="f102" fmla="*/ f95 f40 1"/>
              <a:gd name="f103" fmla="*/ f99 1 f80"/>
              <a:gd name="f104" fmla="+- f100 f4 0"/>
              <a:gd name="f105" fmla="*/ f104 f11 1"/>
              <a:gd name="f106" fmla="+- f44 0 f103"/>
              <a:gd name="f107" fmla="+- 0 0 f103"/>
              <a:gd name="f108" fmla="*/ f105 1 f3"/>
              <a:gd name="f109" fmla="+- 0 0 f107"/>
              <a:gd name="f110" fmla="*/ f106 f40 1"/>
              <a:gd name="f111" fmla="+- 0 0 f108"/>
              <a:gd name="f112" fmla="at2 f109 f78"/>
              <a:gd name="f113" fmla="val f111"/>
              <a:gd name="f114" fmla="+- f112 f4 0"/>
              <a:gd name="f115" fmla="+- 0 0 f113"/>
              <a:gd name="f116" fmla="*/ f114 f11 1"/>
              <a:gd name="f117" fmla="*/ f115 f3 1"/>
              <a:gd name="f118" fmla="*/ f116 1 f3"/>
              <a:gd name="f119" fmla="*/ f117 1 f11"/>
              <a:gd name="f120" fmla="+- 0 0 f118"/>
              <a:gd name="f121" fmla="+- f119 0 f4"/>
              <a:gd name="f122" fmla="val f120"/>
              <a:gd name="f123" fmla="+- 0 0 f121"/>
              <a:gd name="f124" fmla="+- 0 0 f122"/>
              <a:gd name="f125" fmla="+- f5 f121 0"/>
              <a:gd name="f126" fmla="*/ f124 f3 1"/>
              <a:gd name="f127" fmla="*/ f126 1 f11"/>
              <a:gd name="f128" fmla="+- f127 0 f4"/>
              <a:gd name="f129" fmla="+- f5 0 f128"/>
              <a:gd name="f130" fmla="+- f128 0 f4"/>
              <a:gd name="f131" fmla="+- f4 f128 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98" y="f45"/>
              </a:cxn>
              <a:cxn ang="f38">
                <a:pos x="f75" y="f49"/>
              </a:cxn>
              <a:cxn ang="f38">
                <a:pos x="f101" y="f74"/>
              </a:cxn>
              <a:cxn ang="f38">
                <a:pos x="f79" y="f49"/>
              </a:cxn>
              <a:cxn ang="f39">
                <a:pos x="f102" y="f74"/>
              </a:cxn>
            </a:cxnLst>
            <a:rect l="f45" t="f45" r="f48" b="f49"/>
            <a:pathLst>
              <a:path stroke="0">
                <a:moveTo>
                  <a:pt x="f79" y="f49"/>
                </a:moveTo>
                <a:lnTo>
                  <a:pt x="f101" y="f74"/>
                </a:lnTo>
                <a:lnTo>
                  <a:pt x="f97" y="f74"/>
                </a:lnTo>
                <a:arcTo wR="f83" hR="f53" stAng="f125" swAng="f123"/>
                <a:lnTo>
                  <a:pt x="f87" y="f45"/>
                </a:lnTo>
                <a:arcTo wR="f83" hR="f53" stAng="f5" swAng="f121"/>
                <a:lnTo>
                  <a:pt x="f102" y="f74"/>
                </a:lnTo>
                <a:close/>
              </a:path>
              <a:path stroke="0">
                <a:moveTo>
                  <a:pt x="f98" y="f110"/>
                </a:moveTo>
                <a:arcTo wR="f83" hR="f53" stAng="f129" swAng="f130"/>
                <a:lnTo>
                  <a:pt x="f45" y="f49"/>
                </a:lnTo>
                <a:arcTo wR="f83" hR="f53" stAng="f3" swAng="f131"/>
                <a:close/>
              </a:path>
              <a:path fill="none">
                <a:moveTo>
                  <a:pt x="f98" y="f110"/>
                </a:moveTo>
                <a:arcTo wR="f83" hR="f53" stAng="f129" swAng="f130"/>
                <a:lnTo>
                  <a:pt x="f45" y="f49"/>
                </a:lnTo>
                <a:arcTo wR="f83" hR="f53" stAng="f3" swAng="f4"/>
                <a:lnTo>
                  <a:pt x="f87" y="f45"/>
                </a:lnTo>
                <a:arcTo wR="f83" hR="f53" stAng="f5" swAng="f121"/>
                <a:lnTo>
                  <a:pt x="f102" y="f74"/>
                </a:lnTo>
                <a:lnTo>
                  <a:pt x="f79" y="f49"/>
                </a:lnTo>
                <a:lnTo>
                  <a:pt x="f101" y="f74"/>
                </a:lnTo>
                <a:lnTo>
                  <a:pt x="f97" y="f74"/>
                </a:lnTo>
                <a:arcTo wR="f83" hR="f53" stAng="f125" swAng="f123"/>
              </a:path>
            </a:pathLst>
          </a:custGeo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0" name="Curved Down Arrow 19"/>
          <p:cNvSpPr/>
          <p:nvPr/>
        </p:nvSpPr>
        <p:spPr>
          <a:xfrm>
            <a:off x="714347" y="3500442"/>
            <a:ext cx="1644777" cy="785817"/>
          </a:xfrm>
          <a:custGeom>
            <a:avLst>
              <a:gd name="f12" fmla="val 25000"/>
              <a:gd name="f13" fmla="val 50000"/>
              <a:gd name="f14" fmla="val 25000"/>
            </a:avLst>
            <a:gdLst>
              <a:gd name="f3" fmla="val 10800000"/>
              <a:gd name="f4" fmla="val 5400000"/>
              <a:gd name="f5" fmla="val 16200000"/>
              <a:gd name="f6" fmla="val 180"/>
              <a:gd name="f7" fmla="val w"/>
              <a:gd name="f8" fmla="val h"/>
              <a:gd name="f9" fmla="val ss"/>
              <a:gd name="f10" fmla="val 0"/>
              <a:gd name="f11" fmla="*/ 5419351 1 1725033"/>
              <a:gd name="f12" fmla="val 25000"/>
              <a:gd name="f13" fmla="val 50000"/>
              <a:gd name="f14" fmla="val 25000"/>
              <a:gd name="f15" fmla="+- 0 0 -360"/>
              <a:gd name="f16" fmla="+- 0 0 -180"/>
              <a:gd name="f17" fmla="+- 0 0 -90"/>
              <a:gd name="f18" fmla="abs f7"/>
              <a:gd name="f19" fmla="abs f8"/>
              <a:gd name="f20" fmla="abs f9"/>
              <a:gd name="f21" fmla="val f10"/>
              <a:gd name="f22" fmla="val f13"/>
              <a:gd name="f23" fmla="val f12"/>
              <a:gd name="f24" fmla="*/ f15 f3 1"/>
              <a:gd name="f25" fmla="*/ f16 f3 1"/>
              <a:gd name="f26" fmla="*/ f17 f3 1"/>
              <a:gd name="f27" fmla="?: f18 f7 1"/>
              <a:gd name="f28" fmla="?: f19 f8 1"/>
              <a:gd name="f29" fmla="?: f20 f9 1"/>
              <a:gd name="f30" fmla="*/ f24 1 f6"/>
              <a:gd name="f31" fmla="*/ f25 1 f6"/>
              <a:gd name="f32" fmla="*/ f26 1 f6"/>
              <a:gd name="f33" fmla="*/ f27 1 21600"/>
              <a:gd name="f34" fmla="*/ f28 1 21600"/>
              <a:gd name="f35" fmla="*/ 21600 f27 1"/>
              <a:gd name="f36" fmla="*/ 21600 f28 1"/>
              <a:gd name="f37" fmla="+- f30 0 f4"/>
              <a:gd name="f38" fmla="+- f31 0 f4"/>
              <a:gd name="f39" fmla="+- f32 0 f4"/>
              <a:gd name="f40" fmla="min f34 f33"/>
              <a:gd name="f41" fmla="*/ f35 1 f29"/>
              <a:gd name="f42" fmla="*/ f36 1 f29"/>
              <a:gd name="f43" fmla="val f41"/>
              <a:gd name="f44" fmla="val f42"/>
              <a:gd name="f45" fmla="*/ f21 f40 1"/>
              <a:gd name="f46" fmla="+- f44 0 f21"/>
              <a:gd name="f47" fmla="+- f43 0 f21"/>
              <a:gd name="f48" fmla="*/ f43 f40 1"/>
              <a:gd name="f49" fmla="*/ f44 f40 1"/>
              <a:gd name="f50" fmla="*/ f47 1 2"/>
              <a:gd name="f51" fmla="min f47 f46"/>
              <a:gd name="f52" fmla="*/ f46 f46 1"/>
              <a:gd name="f53" fmla="*/ f46 f40 1"/>
              <a:gd name="f54" fmla="*/ f51 f23 1"/>
              <a:gd name="f55" fmla="*/ f51 f22 1"/>
              <a:gd name="f56" fmla="*/ f51 f14 1"/>
              <a:gd name="f57" fmla="*/ f54 1 100000"/>
              <a:gd name="f58" fmla="*/ f55 1 100000"/>
              <a:gd name="f59" fmla="*/ f56 1 100000"/>
              <a:gd name="f60" fmla="+- f57 f58 0"/>
              <a:gd name="f61" fmla="*/ f57 f57 1"/>
              <a:gd name="f62" fmla="*/ f59 f59 1"/>
              <a:gd name="f63" fmla="+- f58 0 f57"/>
              <a:gd name="f64" fmla="*/ f58 1 2"/>
              <a:gd name="f65" fmla="+- f44 0 f59"/>
              <a:gd name="f66" fmla="+- 0 0 f59"/>
              <a:gd name="f67" fmla="*/ f57 1 2"/>
              <a:gd name="f68" fmla="*/ f60 1 4"/>
              <a:gd name="f69" fmla="+- f52 0 f62"/>
              <a:gd name="f70" fmla="*/ f63 1 2"/>
              <a:gd name="f71" fmla="+- f43 0 f64"/>
              <a:gd name="f72" fmla="+- 0 0 f66"/>
              <a:gd name="f73" fmla="+- 0 0 f67"/>
              <a:gd name="f74" fmla="*/ f65 f40 1"/>
              <a:gd name="f75" fmla="*/ f67 f40 1"/>
              <a:gd name="f76" fmla="+- f50 0 f68"/>
              <a:gd name="f77" fmla="sqrt f69"/>
              <a:gd name="f78" fmla="+- 0 0 f73"/>
              <a:gd name="f79" fmla="*/ f71 f40 1"/>
              <a:gd name="f80" fmla="*/ f76 2 1"/>
              <a:gd name="f81" fmla="+- f76 f57 0"/>
              <a:gd name="f82" fmla="*/ f77 f76 1"/>
              <a:gd name="f83" fmla="*/ f76 f40 1"/>
              <a:gd name="f84" fmla="*/ f80 f80 1"/>
              <a:gd name="f85" fmla="*/ f82 1 f46"/>
              <a:gd name="f86" fmla="+- f76 f81 0"/>
              <a:gd name="f87" fmla="*/ f81 f40 1"/>
              <a:gd name="f88" fmla="+- f84 0 f61"/>
              <a:gd name="f89" fmla="+- f76 f85 0"/>
              <a:gd name="f90" fmla="+- f81 f85 0"/>
              <a:gd name="f91" fmla="+- 0 0 f85"/>
              <a:gd name="f92" fmla="*/ f86 1 2"/>
              <a:gd name="f93" fmla="sqrt f88"/>
              <a:gd name="f94" fmla="+- f89 0 f70"/>
              <a:gd name="f95" fmla="+- f90 f70 0"/>
              <a:gd name="f96" fmla="+- 0 0 f91"/>
              <a:gd name="f97" fmla="*/ f89 f40 1"/>
              <a:gd name="f98" fmla="*/ f92 f40 1"/>
              <a:gd name="f99" fmla="*/ f93 f46 1"/>
              <a:gd name="f100" fmla="at2 f72 f96"/>
              <a:gd name="f101" fmla="*/ f94 f40 1"/>
              <a:gd name="f102" fmla="*/ f95 f40 1"/>
              <a:gd name="f103" fmla="*/ f99 1 f80"/>
              <a:gd name="f104" fmla="+- f100 f4 0"/>
              <a:gd name="f105" fmla="*/ f104 f11 1"/>
              <a:gd name="f106" fmla="+- f44 0 f103"/>
              <a:gd name="f107" fmla="+- 0 0 f103"/>
              <a:gd name="f108" fmla="*/ f105 1 f3"/>
              <a:gd name="f109" fmla="+- 0 0 f107"/>
              <a:gd name="f110" fmla="*/ f106 f40 1"/>
              <a:gd name="f111" fmla="+- 0 0 f108"/>
              <a:gd name="f112" fmla="at2 f109 f78"/>
              <a:gd name="f113" fmla="val f111"/>
              <a:gd name="f114" fmla="+- f112 f4 0"/>
              <a:gd name="f115" fmla="+- 0 0 f113"/>
              <a:gd name="f116" fmla="*/ f114 f11 1"/>
              <a:gd name="f117" fmla="*/ f115 f3 1"/>
              <a:gd name="f118" fmla="*/ f116 1 f3"/>
              <a:gd name="f119" fmla="*/ f117 1 f11"/>
              <a:gd name="f120" fmla="+- 0 0 f118"/>
              <a:gd name="f121" fmla="+- f119 0 f4"/>
              <a:gd name="f122" fmla="val f120"/>
              <a:gd name="f123" fmla="+- 0 0 f121"/>
              <a:gd name="f124" fmla="+- 0 0 f122"/>
              <a:gd name="f125" fmla="+- f5 f121 0"/>
              <a:gd name="f126" fmla="*/ f124 f3 1"/>
              <a:gd name="f127" fmla="*/ f126 1 f11"/>
              <a:gd name="f128" fmla="+- f127 0 f4"/>
              <a:gd name="f129" fmla="+- f5 0 f128"/>
              <a:gd name="f130" fmla="+- f128 0 f4"/>
              <a:gd name="f131" fmla="+- f4 f128 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98" y="f45"/>
              </a:cxn>
              <a:cxn ang="f38">
                <a:pos x="f75" y="f49"/>
              </a:cxn>
              <a:cxn ang="f38">
                <a:pos x="f101" y="f74"/>
              </a:cxn>
              <a:cxn ang="f38">
                <a:pos x="f79" y="f49"/>
              </a:cxn>
              <a:cxn ang="f39">
                <a:pos x="f102" y="f74"/>
              </a:cxn>
            </a:cxnLst>
            <a:rect l="f45" t="f45" r="f48" b="f49"/>
            <a:pathLst>
              <a:path stroke="0">
                <a:moveTo>
                  <a:pt x="f79" y="f49"/>
                </a:moveTo>
                <a:lnTo>
                  <a:pt x="f101" y="f74"/>
                </a:lnTo>
                <a:lnTo>
                  <a:pt x="f97" y="f74"/>
                </a:lnTo>
                <a:arcTo wR="f83" hR="f53" stAng="f125" swAng="f123"/>
                <a:lnTo>
                  <a:pt x="f87" y="f45"/>
                </a:lnTo>
                <a:arcTo wR="f83" hR="f53" stAng="f5" swAng="f121"/>
                <a:lnTo>
                  <a:pt x="f102" y="f74"/>
                </a:lnTo>
                <a:close/>
              </a:path>
              <a:path stroke="0">
                <a:moveTo>
                  <a:pt x="f98" y="f110"/>
                </a:moveTo>
                <a:arcTo wR="f83" hR="f53" stAng="f129" swAng="f130"/>
                <a:lnTo>
                  <a:pt x="f45" y="f49"/>
                </a:lnTo>
                <a:arcTo wR="f83" hR="f53" stAng="f3" swAng="f131"/>
                <a:close/>
              </a:path>
              <a:path fill="none">
                <a:moveTo>
                  <a:pt x="f98" y="f110"/>
                </a:moveTo>
                <a:arcTo wR="f83" hR="f53" stAng="f129" swAng="f130"/>
                <a:lnTo>
                  <a:pt x="f45" y="f49"/>
                </a:lnTo>
                <a:arcTo wR="f83" hR="f53" stAng="f3" swAng="f4"/>
                <a:lnTo>
                  <a:pt x="f87" y="f45"/>
                </a:lnTo>
                <a:arcTo wR="f83" hR="f53" stAng="f5" swAng="f121"/>
                <a:lnTo>
                  <a:pt x="f102" y="f74"/>
                </a:lnTo>
                <a:lnTo>
                  <a:pt x="f79" y="f49"/>
                </a:lnTo>
                <a:lnTo>
                  <a:pt x="f101" y="f74"/>
                </a:lnTo>
                <a:lnTo>
                  <a:pt x="f97" y="f74"/>
                </a:lnTo>
                <a:arcTo wR="f83" hR="f53" stAng="f125" swAng="f123"/>
              </a:path>
            </a:pathLst>
          </a:custGeo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1" name="TextBox 20"/>
          <p:cNvSpPr txBox="1"/>
          <p:nvPr/>
        </p:nvSpPr>
        <p:spPr>
          <a:xfrm>
            <a:off x="3286115" y="4786326"/>
            <a:ext cx="877165" cy="92333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5400" b="1" i="0" u="none" strike="noStrike" kern="1200" cap="none" spc="0" baseline="0">
                <a:solidFill>
                  <a:srgbClr val="0070C0"/>
                </a:solidFill>
                <a:uFillTx/>
                <a:latin typeface="Times New Roman" pitchFamily="18"/>
                <a:cs typeface="Times New Roman" pitchFamily="18"/>
              </a:rPr>
              <a:t>69</a:t>
            </a:r>
            <a:endParaRPr lang="en-US" sz="5400" b="1" i="0" u="none" strike="noStrike" kern="1200" cap="none" spc="0" baseline="0">
              <a:solidFill>
                <a:srgbClr val="0070C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2" name="TextBox 21"/>
          <p:cNvSpPr txBox="1"/>
          <p:nvPr/>
        </p:nvSpPr>
        <p:spPr>
          <a:xfrm>
            <a:off x="4786317" y="4786326"/>
            <a:ext cx="877165" cy="92333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5400" b="1" i="0" u="none" strike="noStrike" kern="1200" cap="none" spc="0" baseline="0">
                <a:solidFill>
                  <a:srgbClr val="0070C0"/>
                </a:solidFill>
                <a:uFillTx/>
                <a:latin typeface="Times New Roman" pitchFamily="18"/>
                <a:cs typeface="Times New Roman" pitchFamily="18"/>
              </a:rPr>
              <a:t>79</a:t>
            </a:r>
            <a:endParaRPr lang="en-US" sz="5400" b="1" i="0" u="none" strike="noStrike" kern="1200" cap="none" spc="0" baseline="0">
              <a:solidFill>
                <a:srgbClr val="0070C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3" name="TextBox 22"/>
          <p:cNvSpPr txBox="1"/>
          <p:nvPr/>
        </p:nvSpPr>
        <p:spPr>
          <a:xfrm>
            <a:off x="6286509" y="4786326"/>
            <a:ext cx="877165" cy="92333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5400" b="1" i="0" u="none" strike="noStrike" kern="1200" cap="none" spc="0" baseline="0">
                <a:solidFill>
                  <a:srgbClr val="0070C0"/>
                </a:solidFill>
                <a:uFillTx/>
                <a:latin typeface="Times New Roman" pitchFamily="18"/>
                <a:cs typeface="Times New Roman" pitchFamily="18"/>
              </a:rPr>
              <a:t>89</a:t>
            </a:r>
            <a:endParaRPr lang="en-US" sz="5400" b="1" i="0" u="none" strike="noStrike" kern="1200" cap="none" spc="0" baseline="0">
              <a:solidFill>
                <a:srgbClr val="0070C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4" name="TextBox 23"/>
          <p:cNvSpPr txBox="1"/>
          <p:nvPr/>
        </p:nvSpPr>
        <p:spPr>
          <a:xfrm>
            <a:off x="7643835" y="4786326"/>
            <a:ext cx="877165" cy="92333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5400" b="1" i="0" u="none" strike="noStrike" kern="1200" cap="none" spc="0" baseline="0">
                <a:solidFill>
                  <a:srgbClr val="0070C0"/>
                </a:solidFill>
                <a:uFillTx/>
                <a:latin typeface="Times New Roman" pitchFamily="18"/>
                <a:cs typeface="Times New Roman" pitchFamily="18"/>
              </a:rPr>
              <a:t>99</a:t>
            </a:r>
            <a:endParaRPr lang="en-US" sz="5400" b="1" i="0" u="none" strike="noStrike" kern="1200" cap="none" spc="0" baseline="0">
              <a:solidFill>
                <a:srgbClr val="0070C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5" name="TextBox 24"/>
          <p:cNvSpPr txBox="1"/>
          <p:nvPr/>
        </p:nvSpPr>
        <p:spPr>
          <a:xfrm>
            <a:off x="571472" y="5934666"/>
            <a:ext cx="3736924" cy="92333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5400" b="1" i="0" u="none" strike="noStrike" kern="1200" cap="none" spc="0" baseline="0">
                <a:solidFill>
                  <a:srgbClr val="0070C0"/>
                </a:solidFill>
                <a:uFillTx/>
                <a:latin typeface="Times New Roman" pitchFamily="18"/>
                <a:cs typeface="Times New Roman" pitchFamily="18"/>
              </a:rPr>
              <a:t>49 + 50 = 99</a:t>
            </a:r>
            <a:endParaRPr lang="en-US" sz="5400" b="1" i="0" u="none" strike="noStrike" kern="1200" cap="none" spc="0" baseline="0">
              <a:solidFill>
                <a:srgbClr val="0070C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6" name="TextBox 25"/>
          <p:cNvSpPr txBox="1"/>
          <p:nvPr/>
        </p:nvSpPr>
        <p:spPr>
          <a:xfrm>
            <a:off x="928664" y="2643182"/>
            <a:ext cx="1114406" cy="707882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4000" b="1" i="0" u="none" strike="noStrike" kern="1200" cap="none" spc="0" baseline="0">
                <a:solidFill>
                  <a:srgbClr val="0070C0"/>
                </a:solidFill>
                <a:uFillTx/>
                <a:latin typeface="Times New Roman" pitchFamily="18"/>
                <a:cs typeface="Times New Roman" pitchFamily="18"/>
              </a:rPr>
              <a:t>+ 10</a:t>
            </a:r>
            <a:endParaRPr lang="en-US" sz="4000" b="1" i="0" u="none" strike="noStrike" kern="1200" cap="none" spc="0" baseline="0">
              <a:solidFill>
                <a:srgbClr val="0070C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7" name="TextBox 26"/>
          <p:cNvSpPr txBox="1"/>
          <p:nvPr/>
        </p:nvSpPr>
        <p:spPr>
          <a:xfrm>
            <a:off x="2357423" y="2643182"/>
            <a:ext cx="1114406" cy="707882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4000" b="1" i="0" u="none" strike="noStrike" kern="1200" cap="none" spc="0" baseline="0">
                <a:solidFill>
                  <a:srgbClr val="0070C0"/>
                </a:solidFill>
                <a:uFillTx/>
                <a:latin typeface="Times New Roman" pitchFamily="18"/>
                <a:cs typeface="Times New Roman" pitchFamily="18"/>
              </a:rPr>
              <a:t>+ 10</a:t>
            </a:r>
            <a:endParaRPr lang="en-US" sz="4000" b="1" i="0" u="none" strike="noStrike" kern="1200" cap="none" spc="0" baseline="0">
              <a:solidFill>
                <a:srgbClr val="0070C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8" name="TextBox 27"/>
          <p:cNvSpPr txBox="1"/>
          <p:nvPr/>
        </p:nvSpPr>
        <p:spPr>
          <a:xfrm>
            <a:off x="3857615" y="2643182"/>
            <a:ext cx="1114406" cy="707882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4000" b="1" i="0" u="none" strike="noStrike" kern="1200" cap="none" spc="0" baseline="0">
                <a:solidFill>
                  <a:srgbClr val="0070C0"/>
                </a:solidFill>
                <a:uFillTx/>
                <a:latin typeface="Times New Roman" pitchFamily="18"/>
                <a:cs typeface="Times New Roman" pitchFamily="18"/>
              </a:rPr>
              <a:t>+ 10</a:t>
            </a:r>
            <a:endParaRPr lang="en-US" sz="4000" b="1" i="0" u="none" strike="noStrike" kern="1200" cap="none" spc="0" baseline="0">
              <a:solidFill>
                <a:srgbClr val="0070C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9" name="TextBox 28"/>
          <p:cNvSpPr txBox="1"/>
          <p:nvPr/>
        </p:nvSpPr>
        <p:spPr>
          <a:xfrm>
            <a:off x="5429259" y="2643182"/>
            <a:ext cx="1114406" cy="707882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4000" b="1" i="0" u="none" strike="noStrike" kern="1200" cap="none" spc="0" baseline="0">
                <a:solidFill>
                  <a:srgbClr val="0070C0"/>
                </a:solidFill>
                <a:uFillTx/>
                <a:latin typeface="Times New Roman" pitchFamily="18"/>
                <a:cs typeface="Times New Roman" pitchFamily="18"/>
              </a:rPr>
              <a:t>+ 10</a:t>
            </a:r>
            <a:endParaRPr lang="en-US" sz="4000" b="1" i="0" u="none" strike="noStrike" kern="1200" cap="none" spc="0" baseline="0">
              <a:solidFill>
                <a:srgbClr val="0070C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20" name="TextBox 29"/>
          <p:cNvSpPr txBox="1"/>
          <p:nvPr/>
        </p:nvSpPr>
        <p:spPr>
          <a:xfrm>
            <a:off x="6929451" y="2643182"/>
            <a:ext cx="1114406" cy="707882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4000" b="1" i="0" u="none" strike="noStrike" kern="1200" cap="none" spc="0" baseline="0">
                <a:solidFill>
                  <a:srgbClr val="0070C0"/>
                </a:solidFill>
                <a:uFillTx/>
                <a:latin typeface="Times New Roman" pitchFamily="18"/>
                <a:cs typeface="Times New Roman" pitchFamily="18"/>
              </a:rPr>
              <a:t>+ 10</a:t>
            </a:r>
            <a:endParaRPr lang="en-US" sz="4000" b="1" i="0" u="none" strike="noStrike" kern="1200" cap="none" spc="0" baseline="0">
              <a:solidFill>
                <a:srgbClr val="0070C0"/>
              </a:solidFill>
              <a:uFillTx/>
              <a:latin typeface="Times New Roman" pitchFamily="18"/>
              <a:cs typeface="Times New Roman" pitchFamily="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7" y="1000106"/>
            <a:ext cx="7596951" cy="1938992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6000" b="0" i="0" u="none" strike="noStrike" kern="1200" cap="none" spc="0" baseline="0" dirty="0" err="1" smtClean="0">
                <a:solidFill>
                  <a:srgbClr val="00B050"/>
                </a:solidFill>
                <a:uFillTx/>
                <a:latin typeface="Times New Roman" pitchFamily="18"/>
                <a:cs typeface="Times New Roman" pitchFamily="18"/>
              </a:rPr>
              <a:t>Numëro</a:t>
            </a:r>
            <a:r>
              <a:rPr lang="en-US" sz="6000" b="0" i="0" u="none" strike="noStrike" kern="1200" cap="none" spc="0" baseline="0" dirty="0" smtClean="0">
                <a:solidFill>
                  <a:srgbClr val="00B050"/>
                </a:solidFill>
                <a:uFillTx/>
                <a:latin typeface="Times New Roman" pitchFamily="18"/>
                <a:cs typeface="Times New Roman" pitchFamily="18"/>
              </a:rPr>
              <a:t> </a:t>
            </a:r>
            <a:r>
              <a:rPr lang="en-US" sz="6000" b="0" i="0" u="none" strike="noStrike" kern="1200" cap="none" spc="0" baseline="0" dirty="0" err="1" smtClean="0">
                <a:solidFill>
                  <a:srgbClr val="00B050"/>
                </a:solidFill>
                <a:uFillTx/>
                <a:latin typeface="Times New Roman" pitchFamily="18"/>
                <a:cs typeface="Times New Roman" pitchFamily="18"/>
              </a:rPr>
              <a:t>para</a:t>
            </a:r>
            <a:r>
              <a:rPr lang="en-US" sz="6000" b="0" i="0" u="none" strike="noStrike" kern="1200" cap="none" spc="0" baseline="0" dirty="0" smtClean="0">
                <a:solidFill>
                  <a:srgbClr val="00B050"/>
                </a:solidFill>
                <a:uFillTx/>
                <a:latin typeface="Times New Roman" pitchFamily="18"/>
                <a:cs typeface="Times New Roman" pitchFamily="18"/>
              </a:rPr>
              <a:t> </a:t>
            </a:r>
            <a:r>
              <a:rPr lang="en-US" sz="6000" b="0" i="0" u="none" strike="noStrike" kern="1200" cap="none" spc="0" baseline="0" dirty="0" err="1" smtClean="0">
                <a:solidFill>
                  <a:srgbClr val="00B050"/>
                </a:solidFill>
                <a:uFillTx/>
                <a:latin typeface="Times New Roman" pitchFamily="18"/>
                <a:cs typeface="Times New Roman" pitchFamily="18"/>
              </a:rPr>
              <a:t>nga</a:t>
            </a:r>
            <a:r>
              <a:rPr lang="en-US" sz="6000" b="0" i="0" u="none" strike="noStrike" kern="1200" cap="none" spc="0" baseline="0" dirty="0" smtClean="0">
                <a:solidFill>
                  <a:srgbClr val="00B050"/>
                </a:solidFill>
                <a:uFillTx/>
                <a:latin typeface="Times New Roman" pitchFamily="18"/>
                <a:cs typeface="Times New Roman" pitchFamily="18"/>
              </a:rPr>
              <a:t> </a:t>
            </a:r>
            <a:r>
              <a:rPr lang="en-US" sz="6000" b="0" i="0" u="none" strike="noStrike" kern="1200" cap="none" spc="0" baseline="0" dirty="0" err="1" smtClean="0">
                <a:solidFill>
                  <a:srgbClr val="00B050"/>
                </a:solidFill>
                <a:uFillTx/>
                <a:latin typeface="Times New Roman" pitchFamily="18"/>
                <a:cs typeface="Times New Roman" pitchFamily="18"/>
              </a:rPr>
              <a:t>dhjetë</a:t>
            </a:r>
            <a:endParaRPr lang="mk-MK" sz="6000" b="0" i="0" u="none" strike="noStrike" kern="1200" cap="none" spc="0" baseline="0" dirty="0">
              <a:solidFill>
                <a:srgbClr val="00B05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6000" b="0" i="0" u="none" strike="noStrike" kern="1200" cap="none" spc="0" baseline="0" dirty="0" err="1" smtClean="0">
                <a:solidFill>
                  <a:srgbClr val="00B050"/>
                </a:solidFill>
                <a:uFillTx/>
                <a:latin typeface="Times New Roman" pitchFamily="18"/>
                <a:cs typeface="Times New Roman" pitchFamily="18"/>
              </a:rPr>
              <a:t>Dhe</a:t>
            </a:r>
            <a:r>
              <a:rPr lang="en-US" sz="6000" b="0" i="0" u="none" strike="noStrike" kern="1200" cap="none" spc="0" baseline="0" dirty="0" smtClean="0">
                <a:solidFill>
                  <a:srgbClr val="00B050"/>
                </a:solidFill>
                <a:uFillTx/>
                <a:latin typeface="Times New Roman" pitchFamily="18"/>
                <a:cs typeface="Times New Roman" pitchFamily="18"/>
              </a:rPr>
              <a:t> </a:t>
            </a:r>
            <a:r>
              <a:rPr lang="en-US" sz="6000" b="0" i="0" u="none" strike="noStrike" kern="1200" cap="none" spc="0" baseline="0" dirty="0" err="1" smtClean="0">
                <a:solidFill>
                  <a:srgbClr val="00B050"/>
                </a:solidFill>
                <a:uFillTx/>
                <a:latin typeface="Times New Roman" pitchFamily="18"/>
                <a:cs typeface="Times New Roman" pitchFamily="18"/>
              </a:rPr>
              <a:t>zbuloje</a:t>
            </a:r>
            <a:r>
              <a:rPr lang="en-US" sz="6000" b="0" i="0" u="none" strike="noStrike" kern="1200" cap="none" spc="0" baseline="0" dirty="0" smtClean="0">
                <a:solidFill>
                  <a:srgbClr val="00B050"/>
                </a:solidFill>
                <a:uFillTx/>
                <a:latin typeface="Times New Roman" pitchFamily="18"/>
                <a:cs typeface="Times New Roman" pitchFamily="18"/>
              </a:rPr>
              <a:t> </a:t>
            </a:r>
            <a:r>
              <a:rPr lang="en-US" sz="6000" b="0" i="0" u="none" strike="noStrike" kern="1200" cap="none" spc="0" baseline="0" dirty="0" err="1" smtClean="0">
                <a:solidFill>
                  <a:srgbClr val="00B050"/>
                </a:solidFill>
                <a:uFillTx/>
                <a:latin typeface="Times New Roman" pitchFamily="18"/>
                <a:cs typeface="Times New Roman" pitchFamily="18"/>
              </a:rPr>
              <a:t>shumën</a:t>
            </a:r>
            <a:r>
              <a:rPr lang="mk-MK" sz="6000" b="0" i="0" u="none" strike="noStrike" kern="1200" cap="none" spc="0" baseline="0" dirty="0" smtClean="0">
                <a:solidFill>
                  <a:srgbClr val="00B050"/>
                </a:solidFill>
                <a:uFillTx/>
                <a:latin typeface="Times New Roman" pitchFamily="18"/>
                <a:cs typeface="Times New Roman" pitchFamily="18"/>
              </a:rPr>
              <a:t>.</a:t>
            </a:r>
            <a:endParaRPr lang="en-US" sz="6000" b="0" i="0" u="none" strike="noStrike" kern="1200" cap="none" spc="0" baseline="0" dirty="0">
              <a:solidFill>
                <a:srgbClr val="00B05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7" y="3071807"/>
            <a:ext cx="2857518" cy="92333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5400" b="0" i="0" u="none" strike="noStrike" kern="1200" cap="none" spc="0" baseline="0">
                <a:solidFill>
                  <a:srgbClr val="00B050"/>
                </a:solidFill>
                <a:uFillTx/>
                <a:latin typeface="Times New Roman" pitchFamily="18"/>
                <a:cs typeface="Times New Roman" pitchFamily="18"/>
              </a:rPr>
              <a:t>17 + 20 = </a:t>
            </a:r>
            <a:endParaRPr lang="en-US" sz="5400" b="0" i="0" u="none" strike="noStrike" kern="1200" cap="none" spc="0" baseline="0">
              <a:solidFill>
                <a:srgbClr val="00B05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43307" y="3071807"/>
            <a:ext cx="914400" cy="914400"/>
          </a:xfrm>
          <a:prstGeom prst="rect">
            <a:avLst/>
          </a:prstGeom>
          <a:gradFill>
            <a:gsLst>
              <a:gs pos="0">
                <a:srgbClr val="BCBCBC"/>
              </a:gs>
              <a:gs pos="100000">
                <a:srgbClr val="D0D0D0"/>
              </a:gs>
            </a:gsLst>
            <a:lin ang="16200000"/>
          </a:gradFill>
          <a:ln w="38103">
            <a:solidFill>
              <a:srgbClr val="00B050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5400" b="0" i="0" u="none" strike="noStrike" kern="1200" cap="none" spc="0" baseline="0">
                <a:solidFill>
                  <a:srgbClr val="00B050"/>
                </a:solidFill>
                <a:uFillTx/>
                <a:latin typeface="Times New Roman" pitchFamily="18"/>
                <a:cs typeface="Times New Roman" pitchFamily="18"/>
              </a:rPr>
              <a:t>37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5789" y="4143384"/>
            <a:ext cx="2857518" cy="92333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5400" b="0" i="0" u="none" strike="noStrike" kern="1200" cap="none" spc="0" baseline="0">
                <a:solidFill>
                  <a:srgbClr val="00B050"/>
                </a:solidFill>
                <a:uFillTx/>
                <a:latin typeface="Times New Roman" pitchFamily="18"/>
                <a:cs typeface="Times New Roman" pitchFamily="18"/>
              </a:rPr>
              <a:t>35 + 50 =</a:t>
            </a:r>
            <a:endParaRPr lang="en-US" sz="5400" b="0" i="0" u="none" strike="noStrike" kern="1200" cap="none" spc="0" baseline="0">
              <a:solidFill>
                <a:srgbClr val="00B05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43307" y="4143384"/>
            <a:ext cx="914400" cy="914400"/>
          </a:xfrm>
          <a:prstGeom prst="rect">
            <a:avLst/>
          </a:prstGeom>
          <a:gradFill>
            <a:gsLst>
              <a:gs pos="0">
                <a:srgbClr val="BCBCBC"/>
              </a:gs>
              <a:gs pos="100000">
                <a:srgbClr val="D0D0D0"/>
              </a:gs>
            </a:gsLst>
            <a:lin ang="16200000"/>
          </a:gradFill>
          <a:ln w="38103">
            <a:solidFill>
              <a:srgbClr val="00B050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5400" b="0" i="0" u="none" strike="noStrike" kern="1200" cap="none" spc="0" baseline="0">
                <a:solidFill>
                  <a:srgbClr val="00B050"/>
                </a:solidFill>
                <a:uFillTx/>
                <a:latin typeface="Times New Roman" pitchFamily="18"/>
                <a:cs typeface="Times New Roman" pitchFamily="18"/>
              </a:rPr>
              <a:t>54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4347" y="5214951"/>
            <a:ext cx="2928960" cy="92333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5400" b="0" i="0" u="none" strike="noStrike" kern="1200" cap="none" spc="0" baseline="0">
                <a:solidFill>
                  <a:srgbClr val="00B050"/>
                </a:solidFill>
                <a:uFillTx/>
                <a:latin typeface="Times New Roman" pitchFamily="18"/>
                <a:cs typeface="Times New Roman" pitchFamily="18"/>
              </a:rPr>
              <a:t>49 + 40 =</a:t>
            </a:r>
            <a:endParaRPr lang="en-US" sz="5400" b="0" i="0" u="none" strike="noStrike" kern="1200" cap="none" spc="0" baseline="0">
              <a:solidFill>
                <a:srgbClr val="00B05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43307" y="5214951"/>
            <a:ext cx="914400" cy="914400"/>
          </a:xfrm>
          <a:prstGeom prst="rect">
            <a:avLst/>
          </a:prstGeom>
          <a:gradFill>
            <a:gsLst>
              <a:gs pos="0">
                <a:srgbClr val="BCBCBC"/>
              </a:gs>
              <a:gs pos="100000">
                <a:srgbClr val="D0D0D0"/>
              </a:gs>
            </a:gsLst>
            <a:lin ang="16200000"/>
          </a:gradFill>
          <a:ln w="38103">
            <a:solidFill>
              <a:srgbClr val="00B050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5400" b="0" i="0" u="none" strike="noStrike" kern="1200" cap="none" spc="0" baseline="0">
                <a:solidFill>
                  <a:srgbClr val="00B050"/>
                </a:solidFill>
                <a:uFillTx/>
                <a:latin typeface="Times New Roman" pitchFamily="18"/>
                <a:cs typeface="Times New Roman" pitchFamily="18"/>
              </a:rPr>
              <a:t>89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28731"/>
            <a:ext cx="9144000" cy="258532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5400" b="1" i="0" u="none" strike="noStrike" kern="1200" cap="none" spc="0" baseline="0" dirty="0" smtClean="0">
                <a:solidFill>
                  <a:srgbClr val="00B050"/>
                </a:solidFill>
                <a:uFillTx/>
                <a:latin typeface="Times New Roman" pitchFamily="18"/>
                <a:cs typeface="Times New Roman" pitchFamily="18"/>
              </a:rPr>
              <a:t>ZBRITJA</a:t>
            </a:r>
            <a:r>
              <a:rPr lang="en-US" sz="5400" b="1" i="0" u="none" strike="noStrike" kern="1200" cap="none" spc="0" dirty="0" smtClean="0">
                <a:solidFill>
                  <a:srgbClr val="00B050"/>
                </a:solidFill>
                <a:uFillTx/>
                <a:latin typeface="Times New Roman" pitchFamily="18"/>
                <a:cs typeface="Times New Roman" pitchFamily="18"/>
              </a:rPr>
              <a:t> E DHJETËSHEVE TË PLOTA PREJ NUMRIT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5400" b="1" baseline="0" dirty="0" smtClean="0">
                <a:solidFill>
                  <a:srgbClr val="00B050"/>
                </a:solidFill>
                <a:latin typeface="Times New Roman" pitchFamily="18"/>
                <a:cs typeface="Times New Roman" pitchFamily="18"/>
              </a:rPr>
              <a:t>DYSHIFRORË</a:t>
            </a:r>
            <a:endParaRPr lang="en-US" sz="5400" b="1" i="0" u="none" strike="noStrike" kern="1200" cap="none" spc="0" baseline="0" dirty="0">
              <a:solidFill>
                <a:srgbClr val="00B050"/>
              </a:solidFill>
              <a:uFillTx/>
              <a:latin typeface="Times New Roman" pitchFamily="18"/>
              <a:cs typeface="Times New Roman" pitchFamily="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1142981"/>
            <a:ext cx="3571902" cy="92333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mk-MK" sz="5400" b="1" i="0" u="none" strike="noStrike" kern="1200" cap="none" spc="0" baseline="0">
                <a:solidFill>
                  <a:srgbClr val="C00000"/>
                </a:solidFill>
                <a:uFillTx/>
                <a:latin typeface="Times New Roman" pitchFamily="18"/>
                <a:cs typeface="Times New Roman" pitchFamily="18"/>
              </a:rPr>
              <a:t>73   –   30 = </a:t>
            </a:r>
            <a:endParaRPr lang="en-US" sz="5400" b="1" i="0" u="none" strike="noStrike" kern="1200" cap="none" spc="0" baseline="0">
              <a:solidFill>
                <a:srgbClr val="C0000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00600" y="1143000"/>
            <a:ext cx="914400" cy="914400"/>
          </a:xfrm>
          <a:prstGeom prst="rect">
            <a:avLst/>
          </a:prstGeom>
          <a:gradFill>
            <a:gsLst>
              <a:gs pos="0">
                <a:srgbClr val="BCBCBC"/>
              </a:gs>
              <a:gs pos="100000">
                <a:srgbClr val="D0D0D0"/>
              </a:gs>
            </a:gsLst>
            <a:lin ang="16200000"/>
          </a:gradFill>
          <a:ln w="38103">
            <a:solidFill>
              <a:srgbClr val="C00000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Down Arrow 4"/>
          <p:cNvSpPr/>
          <p:nvPr/>
        </p:nvSpPr>
        <p:spPr>
          <a:xfrm>
            <a:off x="1357289" y="2000240"/>
            <a:ext cx="500067" cy="1428759"/>
          </a:xfrm>
          <a:custGeom>
            <a:avLst>
              <a:gd name="f0" fmla="val 17820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pin 0 f1 10800"/>
              <a:gd name="f15" fmla="pin 0 f0 21600"/>
              <a:gd name="f16" fmla="*/ f10 f2 1"/>
              <a:gd name="f17" fmla="*/ f11 f2 1"/>
              <a:gd name="f18" fmla="val f14"/>
              <a:gd name="f19" fmla="val f15"/>
              <a:gd name="f20" fmla="+- 21600 0 f14"/>
              <a:gd name="f21" fmla="*/ f14 f12 1"/>
              <a:gd name="f22" fmla="*/ f15 f13 1"/>
              <a:gd name="f23" fmla="*/ 0 f13 1"/>
              <a:gd name="f24" fmla="*/ 0 f12 1"/>
              <a:gd name="f25" fmla="*/ f16 1 f4"/>
              <a:gd name="f26" fmla="*/ 21600 f12 1"/>
              <a:gd name="f27" fmla="*/ f17 1 f4"/>
              <a:gd name="f28" fmla="+- 21600 0 f19"/>
              <a:gd name="f29" fmla="*/ f18 f12 1"/>
              <a:gd name="f30" fmla="*/ f20 f12 1"/>
              <a:gd name="f31" fmla="*/ f19 f13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3 1"/>
            </a:gdLst>
            <a:ahLst>
              <a:ahXY gdRefX="f1" minX="f7" maxX="f9" gdRefY="f0" minY="f7" maxY="f8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24" y="f31"/>
              </a:cxn>
              <a:cxn ang="f33">
                <a:pos x="f26" y="f31"/>
              </a:cxn>
            </a:cxnLst>
            <a:rect l="f29" t="f23" r="f30" b="f37"/>
            <a:pathLst>
              <a:path w="21600" h="21600">
                <a:moveTo>
                  <a:pt x="f18" y="f7"/>
                </a:moveTo>
                <a:lnTo>
                  <a:pt x="f18" y="f19"/>
                </a:lnTo>
                <a:lnTo>
                  <a:pt x="f7" y="f19"/>
                </a:lnTo>
                <a:lnTo>
                  <a:pt x="f9" y="f8"/>
                </a:lnTo>
                <a:lnTo>
                  <a:pt x="f8" y="f19"/>
                </a:lnTo>
                <a:lnTo>
                  <a:pt x="f20" y="f19"/>
                </a:lnTo>
                <a:lnTo>
                  <a:pt x="f20" y="f7"/>
                </a:lnTo>
                <a:close/>
              </a:path>
            </a:pathLst>
          </a:custGeom>
          <a:gradFill>
            <a:gsLst>
              <a:gs pos="0">
                <a:srgbClr val="9B2D2A"/>
              </a:gs>
              <a:gs pos="100000">
                <a:srgbClr val="CB3D3A"/>
              </a:gs>
            </a:gsLst>
            <a:lin ang="16200000"/>
          </a:gradFill>
          <a:ln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Down Arrow 5"/>
          <p:cNvSpPr/>
          <p:nvPr/>
        </p:nvSpPr>
        <p:spPr>
          <a:xfrm>
            <a:off x="3428990" y="2000240"/>
            <a:ext cx="484632" cy="978408"/>
          </a:xfrm>
          <a:custGeom>
            <a:avLst>
              <a:gd name="f0" fmla="val 16250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pin 0 f1 10800"/>
              <a:gd name="f15" fmla="pin 0 f0 21600"/>
              <a:gd name="f16" fmla="*/ f10 f2 1"/>
              <a:gd name="f17" fmla="*/ f11 f2 1"/>
              <a:gd name="f18" fmla="val f14"/>
              <a:gd name="f19" fmla="val f15"/>
              <a:gd name="f20" fmla="+- 21600 0 f14"/>
              <a:gd name="f21" fmla="*/ f14 f12 1"/>
              <a:gd name="f22" fmla="*/ f15 f13 1"/>
              <a:gd name="f23" fmla="*/ 0 f13 1"/>
              <a:gd name="f24" fmla="*/ 0 f12 1"/>
              <a:gd name="f25" fmla="*/ f16 1 f4"/>
              <a:gd name="f26" fmla="*/ 21600 f12 1"/>
              <a:gd name="f27" fmla="*/ f17 1 f4"/>
              <a:gd name="f28" fmla="+- 21600 0 f19"/>
              <a:gd name="f29" fmla="*/ f18 f12 1"/>
              <a:gd name="f30" fmla="*/ f20 f12 1"/>
              <a:gd name="f31" fmla="*/ f19 f13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3 1"/>
            </a:gdLst>
            <a:ahLst>
              <a:ahXY gdRefX="f1" minX="f7" maxX="f9" gdRefY="f0" minY="f7" maxY="f8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24" y="f31"/>
              </a:cxn>
              <a:cxn ang="f33">
                <a:pos x="f26" y="f31"/>
              </a:cxn>
            </a:cxnLst>
            <a:rect l="f29" t="f23" r="f30" b="f37"/>
            <a:pathLst>
              <a:path w="21600" h="21600">
                <a:moveTo>
                  <a:pt x="f18" y="f7"/>
                </a:moveTo>
                <a:lnTo>
                  <a:pt x="f18" y="f19"/>
                </a:lnTo>
                <a:lnTo>
                  <a:pt x="f7" y="f19"/>
                </a:lnTo>
                <a:lnTo>
                  <a:pt x="f9" y="f8"/>
                </a:lnTo>
                <a:lnTo>
                  <a:pt x="f8" y="f19"/>
                </a:lnTo>
                <a:lnTo>
                  <a:pt x="f20" y="f19"/>
                </a:lnTo>
                <a:lnTo>
                  <a:pt x="f20" y="f7"/>
                </a:lnTo>
                <a:close/>
              </a:path>
            </a:pathLst>
          </a:custGeom>
          <a:gradFill>
            <a:gsLst>
              <a:gs pos="0">
                <a:srgbClr val="9B2D2A"/>
              </a:gs>
              <a:gs pos="100000">
                <a:srgbClr val="CB3D3A"/>
              </a:gs>
            </a:gsLst>
            <a:lin ang="16200000"/>
          </a:gradFill>
          <a:ln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6" name="Right Arrow 6"/>
          <p:cNvSpPr/>
          <p:nvPr/>
        </p:nvSpPr>
        <p:spPr>
          <a:xfrm>
            <a:off x="5791200" y="1371600"/>
            <a:ext cx="978408" cy="484632"/>
          </a:xfrm>
          <a:custGeom>
            <a:avLst>
              <a:gd name="f0" fmla="val 16250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pin 0 f0 21600"/>
              <a:gd name="f15" fmla="pin 0 f1 10800"/>
              <a:gd name="f16" fmla="*/ f10 f2 1"/>
              <a:gd name="f17" fmla="*/ f11 f2 1"/>
              <a:gd name="f18" fmla="val f15"/>
              <a:gd name="f19" fmla="val f14"/>
              <a:gd name="f20" fmla="+- 21600 0 f15"/>
              <a:gd name="f21" fmla="*/ f14 f12 1"/>
              <a:gd name="f22" fmla="*/ f15 f13 1"/>
              <a:gd name="f23" fmla="*/ 0 f12 1"/>
              <a:gd name="f24" fmla="*/ 0 f13 1"/>
              <a:gd name="f25" fmla="*/ f16 1 f4"/>
              <a:gd name="f26" fmla="*/ 21600 f13 1"/>
              <a:gd name="f27" fmla="*/ f17 1 f4"/>
              <a:gd name="f28" fmla="+- 21600 0 f19"/>
              <a:gd name="f29" fmla="*/ f20 f13 1"/>
              <a:gd name="f30" fmla="*/ f18 f13 1"/>
              <a:gd name="f31" fmla="*/ f19 f12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2 1"/>
            </a:gdLst>
            <a:ahLst>
              <a:ahXY gdRefX="f0" minX="f7" maxX="f8" gdRefY="f1" minY="f7" maxY="f9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24"/>
              </a:cxn>
              <a:cxn ang="f33">
                <a:pos x="f31" y="f26"/>
              </a:cxn>
            </a:cxnLst>
            <a:rect l="f23" t="f30" r="f37" b="f29"/>
            <a:pathLst>
              <a:path w="21600" h="21600">
                <a:moveTo>
                  <a:pt x="f7" y="f18"/>
                </a:moveTo>
                <a:lnTo>
                  <a:pt x="f19" y="f18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0"/>
                </a:lnTo>
                <a:lnTo>
                  <a:pt x="f7" y="f20"/>
                </a:lnTo>
                <a:close/>
              </a:path>
            </a:pathLst>
          </a:custGeom>
          <a:gradFill>
            <a:gsLst>
              <a:gs pos="0">
                <a:srgbClr val="9B2D2A"/>
              </a:gs>
              <a:gs pos="100000">
                <a:srgbClr val="CB3D3A"/>
              </a:gs>
            </a:gsLst>
            <a:lin ang="16200000"/>
          </a:gradFill>
          <a:ln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0" y="3643317"/>
            <a:ext cx="2714615" cy="52321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i="0" u="none" strike="noStrike" kern="1200" cap="none" spc="0" baseline="0" dirty="0" smtClean="0">
                <a:solidFill>
                  <a:srgbClr val="C00000"/>
                </a:solidFill>
                <a:uFillTx/>
                <a:latin typeface="Times New Roman" pitchFamily="18"/>
                <a:cs typeface="Times New Roman" pitchFamily="18"/>
              </a:rPr>
              <a:t>I ZBRITËSHMI</a:t>
            </a:r>
            <a:endParaRPr lang="en-US" sz="2800" b="1" i="0" u="none" strike="noStrike" kern="1200" cap="none" spc="0" baseline="0" dirty="0">
              <a:solidFill>
                <a:srgbClr val="C0000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2285981" y="3071807"/>
            <a:ext cx="2714643" cy="52321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i="0" u="none" strike="noStrike" kern="1200" cap="none" spc="0" baseline="0" dirty="0" smtClean="0">
                <a:solidFill>
                  <a:srgbClr val="C00000"/>
                </a:solidFill>
                <a:uFillTx/>
                <a:latin typeface="Times New Roman" pitchFamily="18"/>
                <a:cs typeface="Times New Roman" pitchFamily="18"/>
              </a:rPr>
              <a:t>ZBRITËSI</a:t>
            </a:r>
            <a:endParaRPr lang="en-US" sz="2800" b="1" i="0" u="none" strike="noStrike" kern="1200" cap="none" spc="0" baseline="0" dirty="0">
              <a:solidFill>
                <a:srgbClr val="C0000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6781800" y="1219200"/>
            <a:ext cx="2362200" cy="4924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600" b="1" dirty="0" smtClean="0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NDRYSHIMI</a:t>
            </a:r>
            <a:endParaRPr lang="en-US" sz="2600" b="1" i="0" u="none" strike="noStrike" kern="1200" cap="none" spc="0" baseline="0" dirty="0">
              <a:solidFill>
                <a:srgbClr val="C0000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0" name="Rectangle 10"/>
          <p:cNvSpPr/>
          <p:nvPr/>
        </p:nvSpPr>
        <p:spPr>
          <a:xfrm>
            <a:off x="357155" y="4813995"/>
            <a:ext cx="8143929" cy="156966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1" dirty="0" err="1" smtClean="0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Që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më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mirrë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ta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llogarisim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ndryshimin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mundemi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ta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përdorim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tabelën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 100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dhe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dhe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boshtin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numerik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.</a:t>
            </a:r>
            <a:endParaRPr lang="mk-MK" sz="3200" b="1" i="0" u="none" strike="noStrike" kern="1200" cap="none" spc="0" baseline="0" dirty="0">
              <a:solidFill>
                <a:srgbClr val="C00000"/>
              </a:solidFill>
              <a:uFillTx/>
              <a:latin typeface="Times New Roman" pitchFamily="18"/>
              <a:cs typeface="Times New Roman" pitchFamily="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258</Words>
  <Application>Microsoft Office PowerPoint</Application>
  <PresentationFormat>On-screen Show (4:3)</PresentationFormat>
  <Paragraphs>114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MBLEDHJA NUMRI DYSHIFRORË ME DHJETËSHE TË PLOTË</vt:lpstr>
      <vt:lpstr>Slide 2</vt:lpstr>
      <vt:lpstr>Slide 3</vt:lpstr>
      <vt:lpstr>12 + 30 =  ?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MBLEDHJA DHE ZBRITJA ME DHJETESHE TE PLOTA</dc:title>
  <dc:creator>Myzafere Sinani</dc:creator>
  <cp:lastModifiedBy>Nimet</cp:lastModifiedBy>
  <cp:revision>68</cp:revision>
  <dcterms:created xsi:type="dcterms:W3CDTF">2015-01-31T16:30:36Z</dcterms:created>
  <dcterms:modified xsi:type="dcterms:W3CDTF">2020-03-17T18:08:28Z</dcterms:modified>
</cp:coreProperties>
</file>