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sr-Cyrl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0033"/>
    <a:srgbClr val="777777"/>
    <a:srgbClr val="003300"/>
    <a:srgbClr val="CCFFCC"/>
    <a:srgbClr val="CC0099"/>
    <a:srgbClr val="66006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09" y="187"/>
              <a:ext cx="4303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8" cy="2325"/>
                    <a:chOff x="3470" y="1531"/>
                    <a:chExt cx="1258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136 w 2736"/>
                        <a:gd name="T3" fmla="*/ 25 h 504"/>
                        <a:gd name="T4" fmla="*/ 280 w 2736"/>
                        <a:gd name="T5" fmla="*/ 4 h 504"/>
                        <a:gd name="T6" fmla="*/ 431 w 2736"/>
                        <a:gd name="T7" fmla="*/ 4 h 504"/>
                        <a:gd name="T8" fmla="*/ 429 w 2736"/>
                        <a:gd name="T9" fmla="*/ 15 h 504"/>
                        <a:gd name="T10" fmla="*/ 279 w 2736"/>
                        <a:gd name="T11" fmla="*/ 15 h 504"/>
                        <a:gd name="T12" fmla="*/ 103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7 w 1769"/>
                        <a:gd name="T3" fmla="*/ 9 h 791"/>
                        <a:gd name="T4" fmla="*/ 86 w 1769"/>
                        <a:gd name="T5" fmla="*/ 30 h 791"/>
                        <a:gd name="T6" fmla="*/ 120 w 1769"/>
                        <a:gd name="T7" fmla="*/ 64 h 791"/>
                        <a:gd name="T8" fmla="*/ 131 w 1769"/>
                        <a:gd name="T9" fmla="*/ 90 h 791"/>
                        <a:gd name="T10" fmla="*/ 127 w 1769"/>
                        <a:gd name="T11" fmla="*/ 116 h 791"/>
                        <a:gd name="T12" fmla="*/ 119 w 1769"/>
                        <a:gd name="T13" fmla="*/ 94 h 791"/>
                        <a:gd name="T14" fmla="*/ 104 w 1769"/>
                        <a:gd name="T15" fmla="*/ 67 h 791"/>
                        <a:gd name="T16" fmla="*/ 83 w 1769"/>
                        <a:gd name="T17" fmla="*/ 43 h 791"/>
                        <a:gd name="T18" fmla="*/ 43 w 1769"/>
                        <a:gd name="T19" fmla="*/ 22 h 791"/>
                        <a:gd name="T20" fmla="*/ 0 w 1769"/>
                        <a:gd name="T21" fmla="*/ 1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114 h 504"/>
                        <a:gd name="T2" fmla="*/ 167 w 2736"/>
                        <a:gd name="T3" fmla="*/ 38 h 504"/>
                        <a:gd name="T4" fmla="*/ 343 w 2736"/>
                        <a:gd name="T5" fmla="*/ 6 h 504"/>
                        <a:gd name="T6" fmla="*/ 529 w 2736"/>
                        <a:gd name="T7" fmla="*/ 6 h 504"/>
                        <a:gd name="T8" fmla="*/ 525 w 2736"/>
                        <a:gd name="T9" fmla="*/ 23 h 504"/>
                        <a:gd name="T10" fmla="*/ 341 w 2736"/>
                        <a:gd name="T11" fmla="*/ 23 h 504"/>
                        <a:gd name="T12" fmla="*/ 127 w 2736"/>
                        <a:gd name="T13" fmla="*/ 65 h 504"/>
                        <a:gd name="T14" fmla="*/ 0 w 2736"/>
                        <a:gd name="T15" fmla="*/ 1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45 w 1769"/>
                        <a:gd name="T3" fmla="*/ 13 h 791"/>
                        <a:gd name="T4" fmla="*/ 106 w 1769"/>
                        <a:gd name="T5" fmla="*/ 45 h 791"/>
                        <a:gd name="T6" fmla="*/ 148 w 1769"/>
                        <a:gd name="T7" fmla="*/ 97 h 791"/>
                        <a:gd name="T8" fmla="*/ 161 w 1769"/>
                        <a:gd name="T9" fmla="*/ 137 h 791"/>
                        <a:gd name="T10" fmla="*/ 155 w 1769"/>
                        <a:gd name="T11" fmla="*/ 177 h 791"/>
                        <a:gd name="T12" fmla="*/ 146 w 1769"/>
                        <a:gd name="T13" fmla="*/ 143 h 791"/>
                        <a:gd name="T14" fmla="*/ 128 w 1769"/>
                        <a:gd name="T15" fmla="*/ 103 h 791"/>
                        <a:gd name="T16" fmla="*/ 102 w 1769"/>
                        <a:gd name="T17" fmla="*/ 67 h 791"/>
                        <a:gd name="T18" fmla="*/ 53 w 1769"/>
                        <a:gd name="T19" fmla="*/ 34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66 h 504"/>
                        <a:gd name="T2" fmla="*/ 140 w 2736"/>
                        <a:gd name="T3" fmla="*/ 22 h 504"/>
                        <a:gd name="T4" fmla="*/ 288 w 2736"/>
                        <a:gd name="T5" fmla="*/ 3 h 504"/>
                        <a:gd name="T6" fmla="*/ 444 w 2736"/>
                        <a:gd name="T7" fmla="*/ 3 h 504"/>
                        <a:gd name="T8" fmla="*/ 441 w 2736"/>
                        <a:gd name="T9" fmla="*/ 13 h 504"/>
                        <a:gd name="T10" fmla="*/ 286 w 2736"/>
                        <a:gd name="T11" fmla="*/ 13 h 504"/>
                        <a:gd name="T12" fmla="*/ 106 w 2736"/>
                        <a:gd name="T13" fmla="*/ 39 h 504"/>
                        <a:gd name="T14" fmla="*/ 0 w 2736"/>
                        <a:gd name="T15" fmla="*/ 6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7 w 1769"/>
                        <a:gd name="T3" fmla="*/ 7 h 791"/>
                        <a:gd name="T4" fmla="*/ 89 w 1769"/>
                        <a:gd name="T5" fmla="*/ 26 h 791"/>
                        <a:gd name="T6" fmla="*/ 124 w 1769"/>
                        <a:gd name="T7" fmla="*/ 57 h 791"/>
                        <a:gd name="T8" fmla="*/ 135 w 1769"/>
                        <a:gd name="T9" fmla="*/ 79 h 791"/>
                        <a:gd name="T10" fmla="*/ 130 w 1769"/>
                        <a:gd name="T11" fmla="*/ 104 h 791"/>
                        <a:gd name="T12" fmla="*/ 122 w 1769"/>
                        <a:gd name="T13" fmla="*/ 83 h 791"/>
                        <a:gd name="T14" fmla="*/ 107 w 1769"/>
                        <a:gd name="T15" fmla="*/ 60 h 791"/>
                        <a:gd name="T16" fmla="*/ 85 w 1769"/>
                        <a:gd name="T17" fmla="*/ 39 h 791"/>
                        <a:gd name="T18" fmla="*/ 45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98 h 504"/>
                        <a:gd name="T2" fmla="*/ 122 w 2736"/>
                        <a:gd name="T3" fmla="*/ 33 h 504"/>
                        <a:gd name="T4" fmla="*/ 251 w 2736"/>
                        <a:gd name="T5" fmla="*/ 5 h 504"/>
                        <a:gd name="T6" fmla="*/ 386 w 2736"/>
                        <a:gd name="T7" fmla="*/ 5 h 504"/>
                        <a:gd name="T8" fmla="*/ 384 w 2736"/>
                        <a:gd name="T9" fmla="*/ 20 h 504"/>
                        <a:gd name="T10" fmla="*/ 249 w 2736"/>
                        <a:gd name="T11" fmla="*/ 20 h 504"/>
                        <a:gd name="T12" fmla="*/ 93 w 2736"/>
                        <a:gd name="T13" fmla="*/ 57 h 504"/>
                        <a:gd name="T14" fmla="*/ 0 w 2736"/>
                        <a:gd name="T15" fmla="*/ 9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3 w 1769"/>
                        <a:gd name="T3" fmla="*/ 11 h 791"/>
                        <a:gd name="T4" fmla="*/ 78 w 1769"/>
                        <a:gd name="T5" fmla="*/ 39 h 791"/>
                        <a:gd name="T6" fmla="*/ 108 w 1769"/>
                        <a:gd name="T7" fmla="*/ 84 h 791"/>
                        <a:gd name="T8" fmla="*/ 118 w 1769"/>
                        <a:gd name="T9" fmla="*/ 119 h 791"/>
                        <a:gd name="T10" fmla="*/ 114 w 1769"/>
                        <a:gd name="T11" fmla="*/ 154 h 791"/>
                        <a:gd name="T12" fmla="*/ 107 w 1769"/>
                        <a:gd name="T13" fmla="*/ 124 h 791"/>
                        <a:gd name="T14" fmla="*/ 93 w 1769"/>
                        <a:gd name="T15" fmla="*/ 89 h 791"/>
                        <a:gd name="T16" fmla="*/ 75 w 1769"/>
                        <a:gd name="T17" fmla="*/ 58 h 791"/>
                        <a:gd name="T18" fmla="*/ 39 w 1769"/>
                        <a:gd name="T19" fmla="*/ 30 h 791"/>
                        <a:gd name="T20" fmla="*/ 0 w 1769"/>
                        <a:gd name="T21" fmla="*/ 15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1" y="1386"/>
                    <a:ext cx="2343" cy="657"/>
                    <a:chOff x="2957" y="1414"/>
                    <a:chExt cx="2343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88 w 2736"/>
                        <a:gd name="T3" fmla="*/ 25 h 504"/>
                        <a:gd name="T4" fmla="*/ 181 w 2736"/>
                        <a:gd name="T5" fmla="*/ 4 h 504"/>
                        <a:gd name="T6" fmla="*/ 278 w 2736"/>
                        <a:gd name="T7" fmla="*/ 4 h 504"/>
                        <a:gd name="T8" fmla="*/ 277 w 2736"/>
                        <a:gd name="T9" fmla="*/ 15 h 504"/>
                        <a:gd name="T10" fmla="*/ 179 w 2736"/>
                        <a:gd name="T11" fmla="*/ 15 h 504"/>
                        <a:gd name="T12" fmla="*/ 66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3 w 1769"/>
                        <a:gd name="T3" fmla="*/ 9 h 791"/>
                        <a:gd name="T4" fmla="*/ 56 w 1769"/>
                        <a:gd name="T5" fmla="*/ 30 h 791"/>
                        <a:gd name="T6" fmla="*/ 78 w 1769"/>
                        <a:gd name="T7" fmla="*/ 63 h 791"/>
                        <a:gd name="T8" fmla="*/ 85 w 1769"/>
                        <a:gd name="T9" fmla="*/ 88 h 791"/>
                        <a:gd name="T10" fmla="*/ 82 w 1769"/>
                        <a:gd name="T11" fmla="*/ 115 h 791"/>
                        <a:gd name="T12" fmla="*/ 77 w 1769"/>
                        <a:gd name="T13" fmla="*/ 93 h 791"/>
                        <a:gd name="T14" fmla="*/ 68 w 1769"/>
                        <a:gd name="T15" fmla="*/ 67 h 791"/>
                        <a:gd name="T16" fmla="*/ 53 w 1769"/>
                        <a:gd name="T17" fmla="*/ 43 h 791"/>
                        <a:gd name="T18" fmla="*/ 28 w 1769"/>
                        <a:gd name="T19" fmla="*/ 22 h 791"/>
                        <a:gd name="T20" fmla="*/ 0 w 1769"/>
                        <a:gd name="T21" fmla="*/ 1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1" cy="342"/>
                    <a:chOff x="2983" y="1269"/>
                    <a:chExt cx="2151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18 h 504"/>
                        <a:gd name="T2" fmla="*/ 60 w 2736"/>
                        <a:gd name="T3" fmla="*/ 6 h 504"/>
                        <a:gd name="T4" fmla="*/ 123 w 2736"/>
                        <a:gd name="T5" fmla="*/ 1 h 504"/>
                        <a:gd name="T6" fmla="*/ 189 w 2736"/>
                        <a:gd name="T7" fmla="*/ 1 h 504"/>
                        <a:gd name="T8" fmla="*/ 188 w 2736"/>
                        <a:gd name="T9" fmla="*/ 4 h 504"/>
                        <a:gd name="T10" fmla="*/ 122 w 2736"/>
                        <a:gd name="T11" fmla="*/ 4 h 504"/>
                        <a:gd name="T12" fmla="*/ 45 w 2736"/>
                        <a:gd name="T13" fmla="*/ 10 h 504"/>
                        <a:gd name="T14" fmla="*/ 0 w 2736"/>
                        <a:gd name="T15" fmla="*/ 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2 h 791"/>
                        <a:gd name="T4" fmla="*/ 38 w 1769"/>
                        <a:gd name="T5" fmla="*/ 7 h 791"/>
                        <a:gd name="T6" fmla="*/ 53 w 1769"/>
                        <a:gd name="T7" fmla="*/ 15 h 791"/>
                        <a:gd name="T8" fmla="*/ 58 w 1769"/>
                        <a:gd name="T9" fmla="*/ 21 h 791"/>
                        <a:gd name="T10" fmla="*/ 56 w 1769"/>
                        <a:gd name="T11" fmla="*/ 28 h 791"/>
                        <a:gd name="T12" fmla="*/ 52 w 1769"/>
                        <a:gd name="T13" fmla="*/ 23 h 791"/>
                        <a:gd name="T14" fmla="*/ 46 w 1769"/>
                        <a:gd name="T15" fmla="*/ 16 h 791"/>
                        <a:gd name="T16" fmla="*/ 37 w 1769"/>
                        <a:gd name="T17" fmla="*/ 10 h 791"/>
                        <a:gd name="T18" fmla="*/ 19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6 w 2736"/>
                        <a:gd name="T3" fmla="*/ 6 h 504"/>
                        <a:gd name="T4" fmla="*/ 73 w 2736"/>
                        <a:gd name="T5" fmla="*/ 1 h 504"/>
                        <a:gd name="T6" fmla="*/ 113 w 2736"/>
                        <a:gd name="T7" fmla="*/ 1 h 504"/>
                        <a:gd name="T8" fmla="*/ 112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9 w 1769"/>
                        <a:gd name="T3" fmla="*/ 2 h 791"/>
                        <a:gd name="T4" fmla="*/ 23 w 1769"/>
                        <a:gd name="T5" fmla="*/ 6 h 791"/>
                        <a:gd name="T6" fmla="*/ 32 w 1769"/>
                        <a:gd name="T7" fmla="*/ 15 h 791"/>
                        <a:gd name="T8" fmla="*/ 34 w 1769"/>
                        <a:gd name="T9" fmla="*/ 20 h 791"/>
                        <a:gd name="T10" fmla="*/ 33 w 1769"/>
                        <a:gd name="T11" fmla="*/ 26 h 791"/>
                        <a:gd name="T12" fmla="*/ 31 w 1769"/>
                        <a:gd name="T13" fmla="*/ 21 h 791"/>
                        <a:gd name="T14" fmla="*/ 27 w 1769"/>
                        <a:gd name="T15" fmla="*/ 15 h 791"/>
                        <a:gd name="T16" fmla="*/ 22 w 1769"/>
                        <a:gd name="T17" fmla="*/ 10 h 791"/>
                        <a:gd name="T18" fmla="*/ 11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5" cy="2328"/>
                    <a:chOff x="637" y="1653"/>
                    <a:chExt cx="1255" cy="2328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136 w 2736"/>
                        <a:gd name="T3" fmla="*/ 25 h 504"/>
                        <a:gd name="T4" fmla="*/ 280 w 2736"/>
                        <a:gd name="T5" fmla="*/ 4 h 504"/>
                        <a:gd name="T6" fmla="*/ 431 w 2736"/>
                        <a:gd name="T7" fmla="*/ 4 h 504"/>
                        <a:gd name="T8" fmla="*/ 429 w 2736"/>
                        <a:gd name="T9" fmla="*/ 15 h 504"/>
                        <a:gd name="T10" fmla="*/ 279 w 2736"/>
                        <a:gd name="T11" fmla="*/ 15 h 504"/>
                        <a:gd name="T12" fmla="*/ 103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7 w 1769"/>
                        <a:gd name="T3" fmla="*/ 9 h 791"/>
                        <a:gd name="T4" fmla="*/ 86 w 1769"/>
                        <a:gd name="T5" fmla="*/ 30 h 791"/>
                        <a:gd name="T6" fmla="*/ 120 w 1769"/>
                        <a:gd name="T7" fmla="*/ 64 h 791"/>
                        <a:gd name="T8" fmla="*/ 131 w 1769"/>
                        <a:gd name="T9" fmla="*/ 90 h 791"/>
                        <a:gd name="T10" fmla="*/ 127 w 1769"/>
                        <a:gd name="T11" fmla="*/ 116 h 791"/>
                        <a:gd name="T12" fmla="*/ 119 w 1769"/>
                        <a:gd name="T13" fmla="*/ 94 h 791"/>
                        <a:gd name="T14" fmla="*/ 104 w 1769"/>
                        <a:gd name="T15" fmla="*/ 67 h 791"/>
                        <a:gd name="T16" fmla="*/ 83 w 1769"/>
                        <a:gd name="T17" fmla="*/ 43 h 791"/>
                        <a:gd name="T18" fmla="*/ 43 w 1769"/>
                        <a:gd name="T19" fmla="*/ 22 h 791"/>
                        <a:gd name="T20" fmla="*/ 0 w 1769"/>
                        <a:gd name="T21" fmla="*/ 1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4"/>
                    <a:chOff x="-5" y="2196"/>
                    <a:chExt cx="2463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114 h 504"/>
                        <a:gd name="T2" fmla="*/ 167 w 2736"/>
                        <a:gd name="T3" fmla="*/ 38 h 504"/>
                        <a:gd name="T4" fmla="*/ 343 w 2736"/>
                        <a:gd name="T5" fmla="*/ 6 h 504"/>
                        <a:gd name="T6" fmla="*/ 529 w 2736"/>
                        <a:gd name="T7" fmla="*/ 6 h 504"/>
                        <a:gd name="T8" fmla="*/ 525 w 2736"/>
                        <a:gd name="T9" fmla="*/ 23 h 504"/>
                        <a:gd name="T10" fmla="*/ 341 w 2736"/>
                        <a:gd name="T11" fmla="*/ 23 h 504"/>
                        <a:gd name="T12" fmla="*/ 127 w 2736"/>
                        <a:gd name="T13" fmla="*/ 65 h 504"/>
                        <a:gd name="T14" fmla="*/ 0 w 2736"/>
                        <a:gd name="T15" fmla="*/ 1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45 w 1769"/>
                        <a:gd name="T3" fmla="*/ 13 h 791"/>
                        <a:gd name="T4" fmla="*/ 106 w 1769"/>
                        <a:gd name="T5" fmla="*/ 45 h 791"/>
                        <a:gd name="T6" fmla="*/ 148 w 1769"/>
                        <a:gd name="T7" fmla="*/ 97 h 791"/>
                        <a:gd name="T8" fmla="*/ 161 w 1769"/>
                        <a:gd name="T9" fmla="*/ 137 h 791"/>
                        <a:gd name="T10" fmla="*/ 155 w 1769"/>
                        <a:gd name="T11" fmla="*/ 177 h 791"/>
                        <a:gd name="T12" fmla="*/ 146 w 1769"/>
                        <a:gd name="T13" fmla="*/ 143 h 791"/>
                        <a:gd name="T14" fmla="*/ 128 w 1769"/>
                        <a:gd name="T15" fmla="*/ 103 h 791"/>
                        <a:gd name="T16" fmla="*/ 102 w 1769"/>
                        <a:gd name="T17" fmla="*/ 67 h 791"/>
                        <a:gd name="T18" fmla="*/ 53 w 1769"/>
                        <a:gd name="T19" fmla="*/ 34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66 h 504"/>
                        <a:gd name="T2" fmla="*/ 140 w 2736"/>
                        <a:gd name="T3" fmla="*/ 22 h 504"/>
                        <a:gd name="T4" fmla="*/ 288 w 2736"/>
                        <a:gd name="T5" fmla="*/ 3 h 504"/>
                        <a:gd name="T6" fmla="*/ 444 w 2736"/>
                        <a:gd name="T7" fmla="*/ 3 h 504"/>
                        <a:gd name="T8" fmla="*/ 441 w 2736"/>
                        <a:gd name="T9" fmla="*/ 13 h 504"/>
                        <a:gd name="T10" fmla="*/ 286 w 2736"/>
                        <a:gd name="T11" fmla="*/ 13 h 504"/>
                        <a:gd name="T12" fmla="*/ 106 w 2736"/>
                        <a:gd name="T13" fmla="*/ 39 h 504"/>
                        <a:gd name="T14" fmla="*/ 0 w 2736"/>
                        <a:gd name="T15" fmla="*/ 6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7 w 1769"/>
                        <a:gd name="T3" fmla="*/ 7 h 791"/>
                        <a:gd name="T4" fmla="*/ 89 w 1769"/>
                        <a:gd name="T5" fmla="*/ 26 h 791"/>
                        <a:gd name="T6" fmla="*/ 124 w 1769"/>
                        <a:gd name="T7" fmla="*/ 57 h 791"/>
                        <a:gd name="T8" fmla="*/ 135 w 1769"/>
                        <a:gd name="T9" fmla="*/ 79 h 791"/>
                        <a:gd name="T10" fmla="*/ 130 w 1769"/>
                        <a:gd name="T11" fmla="*/ 104 h 791"/>
                        <a:gd name="T12" fmla="*/ 122 w 1769"/>
                        <a:gd name="T13" fmla="*/ 83 h 791"/>
                        <a:gd name="T14" fmla="*/ 107 w 1769"/>
                        <a:gd name="T15" fmla="*/ 60 h 791"/>
                        <a:gd name="T16" fmla="*/ 85 w 1769"/>
                        <a:gd name="T17" fmla="*/ 39 h 791"/>
                        <a:gd name="T18" fmla="*/ 45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98 h 504"/>
                        <a:gd name="T2" fmla="*/ 122 w 2736"/>
                        <a:gd name="T3" fmla="*/ 33 h 504"/>
                        <a:gd name="T4" fmla="*/ 251 w 2736"/>
                        <a:gd name="T5" fmla="*/ 5 h 504"/>
                        <a:gd name="T6" fmla="*/ 386 w 2736"/>
                        <a:gd name="T7" fmla="*/ 5 h 504"/>
                        <a:gd name="T8" fmla="*/ 384 w 2736"/>
                        <a:gd name="T9" fmla="*/ 20 h 504"/>
                        <a:gd name="T10" fmla="*/ 249 w 2736"/>
                        <a:gd name="T11" fmla="*/ 20 h 504"/>
                        <a:gd name="T12" fmla="*/ 93 w 2736"/>
                        <a:gd name="T13" fmla="*/ 57 h 504"/>
                        <a:gd name="T14" fmla="*/ 0 w 2736"/>
                        <a:gd name="T15" fmla="*/ 9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3 w 1769"/>
                        <a:gd name="T3" fmla="*/ 11 h 791"/>
                        <a:gd name="T4" fmla="*/ 78 w 1769"/>
                        <a:gd name="T5" fmla="*/ 39 h 791"/>
                        <a:gd name="T6" fmla="*/ 108 w 1769"/>
                        <a:gd name="T7" fmla="*/ 84 h 791"/>
                        <a:gd name="T8" fmla="*/ 118 w 1769"/>
                        <a:gd name="T9" fmla="*/ 119 h 791"/>
                        <a:gd name="T10" fmla="*/ 114 w 1769"/>
                        <a:gd name="T11" fmla="*/ 154 h 791"/>
                        <a:gd name="T12" fmla="*/ 107 w 1769"/>
                        <a:gd name="T13" fmla="*/ 124 h 791"/>
                        <a:gd name="T14" fmla="*/ 93 w 1769"/>
                        <a:gd name="T15" fmla="*/ 89 h 791"/>
                        <a:gd name="T16" fmla="*/ 75 w 1769"/>
                        <a:gd name="T17" fmla="*/ 58 h 791"/>
                        <a:gd name="T18" fmla="*/ 39 w 1769"/>
                        <a:gd name="T19" fmla="*/ 30 h 791"/>
                        <a:gd name="T20" fmla="*/ 0 w 1769"/>
                        <a:gd name="T21" fmla="*/ 15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3" cy="656"/>
                    <a:chOff x="22" y="1591"/>
                    <a:chExt cx="2343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88 w 2736"/>
                        <a:gd name="T3" fmla="*/ 25 h 504"/>
                        <a:gd name="T4" fmla="*/ 181 w 2736"/>
                        <a:gd name="T5" fmla="*/ 4 h 504"/>
                        <a:gd name="T6" fmla="*/ 278 w 2736"/>
                        <a:gd name="T7" fmla="*/ 4 h 504"/>
                        <a:gd name="T8" fmla="*/ 277 w 2736"/>
                        <a:gd name="T9" fmla="*/ 15 h 504"/>
                        <a:gd name="T10" fmla="*/ 179 w 2736"/>
                        <a:gd name="T11" fmla="*/ 15 h 504"/>
                        <a:gd name="T12" fmla="*/ 66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3 w 1769"/>
                        <a:gd name="T3" fmla="*/ 9 h 791"/>
                        <a:gd name="T4" fmla="*/ 56 w 1769"/>
                        <a:gd name="T5" fmla="*/ 30 h 791"/>
                        <a:gd name="T6" fmla="*/ 78 w 1769"/>
                        <a:gd name="T7" fmla="*/ 63 h 791"/>
                        <a:gd name="T8" fmla="*/ 85 w 1769"/>
                        <a:gd name="T9" fmla="*/ 88 h 791"/>
                        <a:gd name="T10" fmla="*/ 82 w 1769"/>
                        <a:gd name="T11" fmla="*/ 115 h 791"/>
                        <a:gd name="T12" fmla="*/ 77 w 1769"/>
                        <a:gd name="T13" fmla="*/ 93 h 791"/>
                        <a:gd name="T14" fmla="*/ 68 w 1769"/>
                        <a:gd name="T15" fmla="*/ 67 h 791"/>
                        <a:gd name="T16" fmla="*/ 53 w 1769"/>
                        <a:gd name="T17" fmla="*/ 43 h 791"/>
                        <a:gd name="T18" fmla="*/ 28 w 1769"/>
                        <a:gd name="T19" fmla="*/ 22 h 791"/>
                        <a:gd name="T20" fmla="*/ 0 w 1769"/>
                        <a:gd name="T21" fmla="*/ 1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18 h 504"/>
                        <a:gd name="T2" fmla="*/ 60 w 2736"/>
                        <a:gd name="T3" fmla="*/ 6 h 504"/>
                        <a:gd name="T4" fmla="*/ 123 w 2736"/>
                        <a:gd name="T5" fmla="*/ 1 h 504"/>
                        <a:gd name="T6" fmla="*/ 189 w 2736"/>
                        <a:gd name="T7" fmla="*/ 1 h 504"/>
                        <a:gd name="T8" fmla="*/ 188 w 2736"/>
                        <a:gd name="T9" fmla="*/ 4 h 504"/>
                        <a:gd name="T10" fmla="*/ 122 w 2736"/>
                        <a:gd name="T11" fmla="*/ 4 h 504"/>
                        <a:gd name="T12" fmla="*/ 45 w 2736"/>
                        <a:gd name="T13" fmla="*/ 10 h 504"/>
                        <a:gd name="T14" fmla="*/ 0 w 2736"/>
                        <a:gd name="T15" fmla="*/ 1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2 h 791"/>
                        <a:gd name="T4" fmla="*/ 38 w 1769"/>
                        <a:gd name="T5" fmla="*/ 7 h 791"/>
                        <a:gd name="T6" fmla="*/ 53 w 1769"/>
                        <a:gd name="T7" fmla="*/ 15 h 791"/>
                        <a:gd name="T8" fmla="*/ 58 w 1769"/>
                        <a:gd name="T9" fmla="*/ 21 h 791"/>
                        <a:gd name="T10" fmla="*/ 56 w 1769"/>
                        <a:gd name="T11" fmla="*/ 28 h 791"/>
                        <a:gd name="T12" fmla="*/ 52 w 1769"/>
                        <a:gd name="T13" fmla="*/ 23 h 791"/>
                        <a:gd name="T14" fmla="*/ 46 w 1769"/>
                        <a:gd name="T15" fmla="*/ 16 h 791"/>
                        <a:gd name="T16" fmla="*/ 37 w 1769"/>
                        <a:gd name="T17" fmla="*/ 10 h 791"/>
                        <a:gd name="T18" fmla="*/ 19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8" cy="427"/>
                    <a:chOff x="505" y="1094"/>
                    <a:chExt cx="1878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6 w 2736"/>
                        <a:gd name="T3" fmla="*/ 6 h 504"/>
                        <a:gd name="T4" fmla="*/ 73 w 2736"/>
                        <a:gd name="T5" fmla="*/ 1 h 504"/>
                        <a:gd name="T6" fmla="*/ 113 w 2736"/>
                        <a:gd name="T7" fmla="*/ 1 h 504"/>
                        <a:gd name="T8" fmla="*/ 112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9 w 1769"/>
                        <a:gd name="T3" fmla="*/ 2 h 791"/>
                        <a:gd name="T4" fmla="*/ 23 w 1769"/>
                        <a:gd name="T5" fmla="*/ 6 h 791"/>
                        <a:gd name="T6" fmla="*/ 32 w 1769"/>
                        <a:gd name="T7" fmla="*/ 15 h 791"/>
                        <a:gd name="T8" fmla="*/ 34 w 1769"/>
                        <a:gd name="T9" fmla="*/ 20 h 791"/>
                        <a:gd name="T10" fmla="*/ 33 w 1769"/>
                        <a:gd name="T11" fmla="*/ 26 h 791"/>
                        <a:gd name="T12" fmla="*/ 31 w 1769"/>
                        <a:gd name="T13" fmla="*/ 21 h 791"/>
                        <a:gd name="T14" fmla="*/ 27 w 1769"/>
                        <a:gd name="T15" fmla="*/ 15 h 791"/>
                        <a:gd name="T16" fmla="*/ 22 w 1769"/>
                        <a:gd name="T17" fmla="*/ 10 h 791"/>
                        <a:gd name="T18" fmla="*/ 11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89" y="872"/>
                    <a:ext cx="1851" cy="553"/>
                    <a:chOff x="615" y="900"/>
                    <a:chExt cx="1851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6 w 2736"/>
                        <a:gd name="T3" fmla="*/ 6 h 504"/>
                        <a:gd name="T4" fmla="*/ 73 w 2736"/>
                        <a:gd name="T5" fmla="*/ 1 h 504"/>
                        <a:gd name="T6" fmla="*/ 113 w 2736"/>
                        <a:gd name="T7" fmla="*/ 1 h 504"/>
                        <a:gd name="T8" fmla="*/ 112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9 w 1769"/>
                        <a:gd name="T3" fmla="*/ 2 h 791"/>
                        <a:gd name="T4" fmla="*/ 23 w 1769"/>
                        <a:gd name="T5" fmla="*/ 6 h 791"/>
                        <a:gd name="T6" fmla="*/ 32 w 1769"/>
                        <a:gd name="T7" fmla="*/ 15 h 791"/>
                        <a:gd name="T8" fmla="*/ 34 w 1769"/>
                        <a:gd name="T9" fmla="*/ 20 h 791"/>
                        <a:gd name="T10" fmla="*/ 33 w 1769"/>
                        <a:gd name="T11" fmla="*/ 26 h 791"/>
                        <a:gd name="T12" fmla="*/ 31 w 1769"/>
                        <a:gd name="T13" fmla="*/ 21 h 791"/>
                        <a:gd name="T14" fmla="*/ 27 w 1769"/>
                        <a:gd name="T15" fmla="*/ 15 h 791"/>
                        <a:gd name="T16" fmla="*/ 22 w 1769"/>
                        <a:gd name="T17" fmla="*/ 10 h 791"/>
                        <a:gd name="T18" fmla="*/ 11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6" cy="742"/>
                    <a:chOff x="911" y="590"/>
                    <a:chExt cx="1766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6 w 2736"/>
                        <a:gd name="T3" fmla="*/ 6 h 504"/>
                        <a:gd name="T4" fmla="*/ 73 w 2736"/>
                        <a:gd name="T5" fmla="*/ 1 h 504"/>
                        <a:gd name="T6" fmla="*/ 113 w 2736"/>
                        <a:gd name="T7" fmla="*/ 1 h 504"/>
                        <a:gd name="T8" fmla="*/ 112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9 w 1769"/>
                        <a:gd name="T3" fmla="*/ 2 h 791"/>
                        <a:gd name="T4" fmla="*/ 23 w 1769"/>
                        <a:gd name="T5" fmla="*/ 6 h 791"/>
                        <a:gd name="T6" fmla="*/ 32 w 1769"/>
                        <a:gd name="T7" fmla="*/ 15 h 791"/>
                        <a:gd name="T8" fmla="*/ 34 w 1769"/>
                        <a:gd name="T9" fmla="*/ 20 h 791"/>
                        <a:gd name="T10" fmla="*/ 33 w 1769"/>
                        <a:gd name="T11" fmla="*/ 26 h 791"/>
                        <a:gd name="T12" fmla="*/ 31 w 1769"/>
                        <a:gd name="T13" fmla="*/ 21 h 791"/>
                        <a:gd name="T14" fmla="*/ 27 w 1769"/>
                        <a:gd name="T15" fmla="*/ 15 h 791"/>
                        <a:gd name="T16" fmla="*/ 22 w 1769"/>
                        <a:gd name="T17" fmla="*/ 10 h 791"/>
                        <a:gd name="T18" fmla="*/ 11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3" cy="892"/>
                    <a:chOff x="1119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8 w 2736"/>
                        <a:gd name="T3" fmla="*/ 6 h 504"/>
                        <a:gd name="T4" fmla="*/ 78 w 2736"/>
                        <a:gd name="T5" fmla="*/ 1 h 504"/>
                        <a:gd name="T6" fmla="*/ 120 w 2736"/>
                        <a:gd name="T7" fmla="*/ 1 h 504"/>
                        <a:gd name="T8" fmla="*/ 119 w 2736"/>
                        <a:gd name="T9" fmla="*/ 3 h 504"/>
                        <a:gd name="T10" fmla="*/ 77 w 2736"/>
                        <a:gd name="T11" fmla="*/ 3 h 504"/>
                        <a:gd name="T12" fmla="*/ 29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0 w 1769"/>
                        <a:gd name="T3" fmla="*/ 2 h 791"/>
                        <a:gd name="T4" fmla="*/ 24 w 1769"/>
                        <a:gd name="T5" fmla="*/ 6 h 791"/>
                        <a:gd name="T6" fmla="*/ 33 w 1769"/>
                        <a:gd name="T7" fmla="*/ 15 h 791"/>
                        <a:gd name="T8" fmla="*/ 36 w 1769"/>
                        <a:gd name="T9" fmla="*/ 20 h 791"/>
                        <a:gd name="T10" fmla="*/ 35 w 1769"/>
                        <a:gd name="T11" fmla="*/ 26 h 791"/>
                        <a:gd name="T12" fmla="*/ 33 w 1769"/>
                        <a:gd name="T13" fmla="*/ 21 h 791"/>
                        <a:gd name="T14" fmla="*/ 29 w 1769"/>
                        <a:gd name="T15" fmla="*/ 15 h 791"/>
                        <a:gd name="T16" fmla="*/ 23 w 1769"/>
                        <a:gd name="T17" fmla="*/ 10 h 791"/>
                        <a:gd name="T18" fmla="*/ 12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23 w 2736"/>
                        <a:gd name="T3" fmla="*/ 6 h 504"/>
                        <a:gd name="T4" fmla="*/ 46 w 2736"/>
                        <a:gd name="T5" fmla="*/ 1 h 504"/>
                        <a:gd name="T6" fmla="*/ 72 w 2736"/>
                        <a:gd name="T7" fmla="*/ 1 h 504"/>
                        <a:gd name="T8" fmla="*/ 71 w 2736"/>
                        <a:gd name="T9" fmla="*/ 3 h 504"/>
                        <a:gd name="T10" fmla="*/ 46 w 2736"/>
                        <a:gd name="T11" fmla="*/ 3 h 504"/>
                        <a:gd name="T12" fmla="*/ 1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6 w 1769"/>
                        <a:gd name="T3" fmla="*/ 2 h 791"/>
                        <a:gd name="T4" fmla="*/ 14 w 1769"/>
                        <a:gd name="T5" fmla="*/ 6 h 791"/>
                        <a:gd name="T6" fmla="*/ 20 w 1769"/>
                        <a:gd name="T7" fmla="*/ 15 h 791"/>
                        <a:gd name="T8" fmla="*/ 22 w 1769"/>
                        <a:gd name="T9" fmla="*/ 20 h 791"/>
                        <a:gd name="T10" fmla="*/ 21 w 1769"/>
                        <a:gd name="T11" fmla="*/ 26 h 791"/>
                        <a:gd name="T12" fmla="*/ 20 w 1769"/>
                        <a:gd name="T13" fmla="*/ 21 h 791"/>
                        <a:gd name="T14" fmla="*/ 17 w 1769"/>
                        <a:gd name="T15" fmla="*/ 15 h 791"/>
                        <a:gd name="T16" fmla="*/ 14 w 1769"/>
                        <a:gd name="T17" fmla="*/ 10 h 791"/>
                        <a:gd name="T18" fmla="*/ 7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19 w 2736"/>
                        <a:gd name="T3" fmla="*/ 6 h 504"/>
                        <a:gd name="T4" fmla="*/ 40 w 2736"/>
                        <a:gd name="T5" fmla="*/ 1 h 504"/>
                        <a:gd name="T6" fmla="*/ 62 w 2736"/>
                        <a:gd name="T7" fmla="*/ 1 h 504"/>
                        <a:gd name="T8" fmla="*/ 62 w 2736"/>
                        <a:gd name="T9" fmla="*/ 3 h 504"/>
                        <a:gd name="T10" fmla="*/ 40 w 2736"/>
                        <a:gd name="T11" fmla="*/ 3 h 504"/>
                        <a:gd name="T12" fmla="*/ 15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5 w 1769"/>
                        <a:gd name="T3" fmla="*/ 2 h 791"/>
                        <a:gd name="T4" fmla="*/ 13 w 1769"/>
                        <a:gd name="T5" fmla="*/ 6 h 791"/>
                        <a:gd name="T6" fmla="*/ 17 w 1769"/>
                        <a:gd name="T7" fmla="*/ 15 h 791"/>
                        <a:gd name="T8" fmla="*/ 19 w 1769"/>
                        <a:gd name="T9" fmla="*/ 20 h 791"/>
                        <a:gd name="T10" fmla="*/ 18 w 1769"/>
                        <a:gd name="T11" fmla="*/ 26 h 791"/>
                        <a:gd name="T12" fmla="*/ 17 w 1769"/>
                        <a:gd name="T13" fmla="*/ 21 h 791"/>
                        <a:gd name="T14" fmla="*/ 15 w 1769"/>
                        <a:gd name="T15" fmla="*/ 15 h 791"/>
                        <a:gd name="T16" fmla="*/ 12 w 1769"/>
                        <a:gd name="T17" fmla="*/ 10 h 791"/>
                        <a:gd name="T18" fmla="*/ 6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3" cy="566"/>
                    <a:chOff x="2822" y="672"/>
                    <a:chExt cx="1843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6 w 2736"/>
                        <a:gd name="T3" fmla="*/ 6 h 504"/>
                        <a:gd name="T4" fmla="*/ 73 w 2736"/>
                        <a:gd name="T5" fmla="*/ 1 h 504"/>
                        <a:gd name="T6" fmla="*/ 113 w 2736"/>
                        <a:gd name="T7" fmla="*/ 1 h 504"/>
                        <a:gd name="T8" fmla="*/ 112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9 w 1769"/>
                        <a:gd name="T3" fmla="*/ 2 h 791"/>
                        <a:gd name="T4" fmla="*/ 23 w 1769"/>
                        <a:gd name="T5" fmla="*/ 6 h 791"/>
                        <a:gd name="T6" fmla="*/ 32 w 1769"/>
                        <a:gd name="T7" fmla="*/ 15 h 791"/>
                        <a:gd name="T8" fmla="*/ 34 w 1769"/>
                        <a:gd name="T9" fmla="*/ 20 h 791"/>
                        <a:gd name="T10" fmla="*/ 33 w 1769"/>
                        <a:gd name="T11" fmla="*/ 26 h 791"/>
                        <a:gd name="T12" fmla="*/ 31 w 1769"/>
                        <a:gd name="T13" fmla="*/ 21 h 791"/>
                        <a:gd name="T14" fmla="*/ 27 w 1769"/>
                        <a:gd name="T15" fmla="*/ 15 h 791"/>
                        <a:gd name="T16" fmla="*/ 22 w 1769"/>
                        <a:gd name="T17" fmla="*/ 10 h 791"/>
                        <a:gd name="T18" fmla="*/ 11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0" cy="717"/>
                    <a:chOff x="2683" y="445"/>
                    <a:chExt cx="1780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17 h 504"/>
                        <a:gd name="T2" fmla="*/ 36 w 2736"/>
                        <a:gd name="T3" fmla="*/ 6 h 504"/>
                        <a:gd name="T4" fmla="*/ 73 w 2736"/>
                        <a:gd name="T5" fmla="*/ 1 h 504"/>
                        <a:gd name="T6" fmla="*/ 113 w 2736"/>
                        <a:gd name="T7" fmla="*/ 1 h 504"/>
                        <a:gd name="T8" fmla="*/ 112 w 2736"/>
                        <a:gd name="T9" fmla="*/ 3 h 504"/>
                        <a:gd name="T10" fmla="*/ 73 w 2736"/>
                        <a:gd name="T11" fmla="*/ 3 h 504"/>
                        <a:gd name="T12" fmla="*/ 27 w 2736"/>
                        <a:gd name="T13" fmla="*/ 10 h 504"/>
                        <a:gd name="T14" fmla="*/ 0 w 2736"/>
                        <a:gd name="T15" fmla="*/ 1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9 w 1769"/>
                        <a:gd name="T3" fmla="*/ 2 h 791"/>
                        <a:gd name="T4" fmla="*/ 23 w 1769"/>
                        <a:gd name="T5" fmla="*/ 6 h 791"/>
                        <a:gd name="T6" fmla="*/ 32 w 1769"/>
                        <a:gd name="T7" fmla="*/ 15 h 791"/>
                        <a:gd name="T8" fmla="*/ 34 w 1769"/>
                        <a:gd name="T9" fmla="*/ 20 h 791"/>
                        <a:gd name="T10" fmla="*/ 33 w 1769"/>
                        <a:gd name="T11" fmla="*/ 26 h 791"/>
                        <a:gd name="T12" fmla="*/ 31 w 1769"/>
                        <a:gd name="T13" fmla="*/ 21 h 791"/>
                        <a:gd name="T14" fmla="*/ 27 w 1769"/>
                        <a:gd name="T15" fmla="*/ 15 h 791"/>
                        <a:gd name="T16" fmla="*/ 22 w 1769"/>
                        <a:gd name="T17" fmla="*/ 10 h 791"/>
                        <a:gd name="T18" fmla="*/ 11 w 1769"/>
                        <a:gd name="T19" fmla="*/ 5 h 791"/>
                        <a:gd name="T20" fmla="*/ 0 w 1769"/>
                        <a:gd name="T21" fmla="*/ 3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7 w 2736"/>
                      <a:gd name="T3" fmla="*/ 1 h 504"/>
                      <a:gd name="T4" fmla="*/ 35 w 2736"/>
                      <a:gd name="T5" fmla="*/ 0 h 504"/>
                      <a:gd name="T6" fmla="*/ 54 w 2736"/>
                      <a:gd name="T7" fmla="*/ 0 h 504"/>
                      <a:gd name="T8" fmla="*/ 54 w 2736"/>
                      <a:gd name="T9" fmla="*/ 1 h 504"/>
                      <a:gd name="T10" fmla="*/ 35 w 2736"/>
                      <a:gd name="T11" fmla="*/ 1 h 504"/>
                      <a:gd name="T12" fmla="*/ 1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0 h 791"/>
                      <a:gd name="T4" fmla="*/ 11 w 1769"/>
                      <a:gd name="T5" fmla="*/ 1 h 791"/>
                      <a:gd name="T6" fmla="*/ 15 w 1769"/>
                      <a:gd name="T7" fmla="*/ 3 h 791"/>
                      <a:gd name="T8" fmla="*/ 17 w 1769"/>
                      <a:gd name="T9" fmla="*/ 4 h 791"/>
                      <a:gd name="T10" fmla="*/ 16 w 1769"/>
                      <a:gd name="T11" fmla="*/ 6 h 791"/>
                      <a:gd name="T12" fmla="*/ 15 w 1769"/>
                      <a:gd name="T13" fmla="*/ 4 h 791"/>
                      <a:gd name="T14" fmla="*/ 13 w 1769"/>
                      <a:gd name="T15" fmla="*/ 3 h 791"/>
                      <a:gd name="T16" fmla="*/ 11 w 1769"/>
                      <a:gd name="T17" fmla="*/ 2 h 791"/>
                      <a:gd name="T18" fmla="*/ 5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9 h 504"/>
                        <a:gd name="T2" fmla="*/ 19 w 2736"/>
                        <a:gd name="T3" fmla="*/ 3 h 504"/>
                        <a:gd name="T4" fmla="*/ 40 w 2736"/>
                        <a:gd name="T5" fmla="*/ 0 h 504"/>
                        <a:gd name="T6" fmla="*/ 62 w 2736"/>
                        <a:gd name="T7" fmla="*/ 0 h 504"/>
                        <a:gd name="T8" fmla="*/ 62 w 2736"/>
                        <a:gd name="T9" fmla="*/ 2 h 504"/>
                        <a:gd name="T10" fmla="*/ 40 w 2736"/>
                        <a:gd name="T11" fmla="*/ 2 h 504"/>
                        <a:gd name="T12" fmla="*/ 15 w 2736"/>
                        <a:gd name="T13" fmla="*/ 5 h 504"/>
                        <a:gd name="T14" fmla="*/ 0 w 2736"/>
                        <a:gd name="T15" fmla="*/ 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5 w 1769"/>
                        <a:gd name="T3" fmla="*/ 1 h 791"/>
                        <a:gd name="T4" fmla="*/ 13 w 1769"/>
                        <a:gd name="T5" fmla="*/ 4 h 791"/>
                        <a:gd name="T6" fmla="*/ 17 w 1769"/>
                        <a:gd name="T7" fmla="*/ 8 h 791"/>
                        <a:gd name="T8" fmla="*/ 19 w 1769"/>
                        <a:gd name="T9" fmla="*/ 11 h 791"/>
                        <a:gd name="T10" fmla="*/ 18 w 1769"/>
                        <a:gd name="T11" fmla="*/ 14 h 791"/>
                        <a:gd name="T12" fmla="*/ 17 w 1769"/>
                        <a:gd name="T13" fmla="*/ 11 h 791"/>
                        <a:gd name="T14" fmla="*/ 15 w 1769"/>
                        <a:gd name="T15" fmla="*/ 8 h 791"/>
                        <a:gd name="T16" fmla="*/ 12 w 1769"/>
                        <a:gd name="T17" fmla="*/ 5 h 791"/>
                        <a:gd name="T18" fmla="*/ 6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5"/>
                    <a:ext cx="1015" cy="1462"/>
                    <a:chOff x="2936" y="163"/>
                    <a:chExt cx="1015" cy="1462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42 h 504"/>
                        <a:gd name="T2" fmla="*/ 27 w 2736"/>
                        <a:gd name="T3" fmla="*/ 14 h 504"/>
                        <a:gd name="T4" fmla="*/ 57 w 2736"/>
                        <a:gd name="T5" fmla="*/ 2 h 504"/>
                        <a:gd name="T6" fmla="*/ 87 w 2736"/>
                        <a:gd name="T7" fmla="*/ 2 h 504"/>
                        <a:gd name="T8" fmla="*/ 87 w 2736"/>
                        <a:gd name="T9" fmla="*/ 9 h 504"/>
                        <a:gd name="T10" fmla="*/ 56 w 2736"/>
                        <a:gd name="T11" fmla="*/ 9 h 504"/>
                        <a:gd name="T12" fmla="*/ 21 w 2736"/>
                        <a:gd name="T13" fmla="*/ 24 h 504"/>
                        <a:gd name="T14" fmla="*/ 0 w 2736"/>
                        <a:gd name="T15" fmla="*/ 4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7 w 1769"/>
                        <a:gd name="T3" fmla="*/ 5 h 791"/>
                        <a:gd name="T4" fmla="*/ 18 w 1769"/>
                        <a:gd name="T5" fmla="*/ 16 h 791"/>
                        <a:gd name="T6" fmla="*/ 24 w 1769"/>
                        <a:gd name="T7" fmla="*/ 35 h 791"/>
                        <a:gd name="T8" fmla="*/ 27 w 1769"/>
                        <a:gd name="T9" fmla="*/ 50 h 791"/>
                        <a:gd name="T10" fmla="*/ 26 w 1769"/>
                        <a:gd name="T11" fmla="*/ 64 h 791"/>
                        <a:gd name="T12" fmla="*/ 24 w 1769"/>
                        <a:gd name="T13" fmla="*/ 52 h 791"/>
                        <a:gd name="T14" fmla="*/ 21 w 1769"/>
                        <a:gd name="T15" fmla="*/ 37 h 791"/>
                        <a:gd name="T16" fmla="*/ 17 w 1769"/>
                        <a:gd name="T17" fmla="*/ 24 h 791"/>
                        <a:gd name="T18" fmla="*/ 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5"/>
                    <a:ext cx="241" cy="1447"/>
                    <a:chOff x="2730" y="33"/>
                    <a:chExt cx="241" cy="1447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3 w 2736"/>
                        <a:gd name="T3" fmla="*/ 0 h 504"/>
                        <a:gd name="T4" fmla="*/ 26 w 2736"/>
                        <a:gd name="T5" fmla="*/ 0 h 504"/>
                        <a:gd name="T6" fmla="*/ 40 w 2736"/>
                        <a:gd name="T7" fmla="*/ 0 h 504"/>
                        <a:gd name="T8" fmla="*/ 40 w 2736"/>
                        <a:gd name="T9" fmla="*/ 0 h 504"/>
                        <a:gd name="T10" fmla="*/ 26 w 2736"/>
                        <a:gd name="T11" fmla="*/ 0 h 504"/>
                        <a:gd name="T12" fmla="*/ 10 w 2736"/>
                        <a:gd name="T13" fmla="*/ 0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0 h 791"/>
                        <a:gd name="T4" fmla="*/ 8 w 1769"/>
                        <a:gd name="T5" fmla="*/ 0 h 791"/>
                        <a:gd name="T6" fmla="*/ 11 w 1769"/>
                        <a:gd name="T7" fmla="*/ 0 h 791"/>
                        <a:gd name="T8" fmla="*/ 12 w 1769"/>
                        <a:gd name="T9" fmla="*/ 1 h 791"/>
                        <a:gd name="T10" fmla="*/ 12 w 1769"/>
                        <a:gd name="T11" fmla="*/ 1 h 791"/>
                        <a:gd name="T12" fmla="*/ 11 w 1769"/>
                        <a:gd name="T13" fmla="*/ 1 h 791"/>
                        <a:gd name="T14" fmla="*/ 10 w 1769"/>
                        <a:gd name="T15" fmla="*/ 0 h 791"/>
                        <a:gd name="T16" fmla="*/ 8 w 1769"/>
                        <a:gd name="T17" fmla="*/ 0 h 791"/>
                        <a:gd name="T18" fmla="*/ 4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136 w 2736"/>
                        <a:gd name="T3" fmla="*/ 25 h 504"/>
                        <a:gd name="T4" fmla="*/ 280 w 2736"/>
                        <a:gd name="T5" fmla="*/ 4 h 504"/>
                        <a:gd name="T6" fmla="*/ 431 w 2736"/>
                        <a:gd name="T7" fmla="*/ 4 h 504"/>
                        <a:gd name="T8" fmla="*/ 429 w 2736"/>
                        <a:gd name="T9" fmla="*/ 15 h 504"/>
                        <a:gd name="T10" fmla="*/ 279 w 2736"/>
                        <a:gd name="T11" fmla="*/ 15 h 504"/>
                        <a:gd name="T12" fmla="*/ 103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7 w 1769"/>
                        <a:gd name="T3" fmla="*/ 9 h 791"/>
                        <a:gd name="T4" fmla="*/ 86 w 1769"/>
                        <a:gd name="T5" fmla="*/ 30 h 791"/>
                        <a:gd name="T6" fmla="*/ 120 w 1769"/>
                        <a:gd name="T7" fmla="*/ 64 h 791"/>
                        <a:gd name="T8" fmla="*/ 131 w 1769"/>
                        <a:gd name="T9" fmla="*/ 90 h 791"/>
                        <a:gd name="T10" fmla="*/ 127 w 1769"/>
                        <a:gd name="T11" fmla="*/ 116 h 791"/>
                        <a:gd name="T12" fmla="*/ 119 w 1769"/>
                        <a:gd name="T13" fmla="*/ 94 h 791"/>
                        <a:gd name="T14" fmla="*/ 104 w 1769"/>
                        <a:gd name="T15" fmla="*/ 67 h 791"/>
                        <a:gd name="T16" fmla="*/ 83 w 1769"/>
                        <a:gd name="T17" fmla="*/ 43 h 791"/>
                        <a:gd name="T18" fmla="*/ 43 w 1769"/>
                        <a:gd name="T19" fmla="*/ 22 h 791"/>
                        <a:gd name="T20" fmla="*/ 0 w 1769"/>
                        <a:gd name="T21" fmla="*/ 1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100 w 2736"/>
                        <a:gd name="T3" fmla="*/ 25 h 504"/>
                        <a:gd name="T4" fmla="*/ 205 w 2736"/>
                        <a:gd name="T5" fmla="*/ 4 h 504"/>
                        <a:gd name="T6" fmla="*/ 316 w 2736"/>
                        <a:gd name="T7" fmla="*/ 4 h 504"/>
                        <a:gd name="T8" fmla="*/ 314 w 2736"/>
                        <a:gd name="T9" fmla="*/ 15 h 504"/>
                        <a:gd name="T10" fmla="*/ 203 w 2736"/>
                        <a:gd name="T11" fmla="*/ 15 h 504"/>
                        <a:gd name="T12" fmla="*/ 75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7 w 1769"/>
                        <a:gd name="T3" fmla="*/ 9 h 791"/>
                        <a:gd name="T4" fmla="*/ 63 w 1769"/>
                        <a:gd name="T5" fmla="*/ 30 h 791"/>
                        <a:gd name="T6" fmla="*/ 88 w 1769"/>
                        <a:gd name="T7" fmla="*/ 64 h 791"/>
                        <a:gd name="T8" fmla="*/ 96 w 1769"/>
                        <a:gd name="T9" fmla="*/ 90 h 791"/>
                        <a:gd name="T10" fmla="*/ 92 w 1769"/>
                        <a:gd name="T11" fmla="*/ 116 h 791"/>
                        <a:gd name="T12" fmla="*/ 87 w 1769"/>
                        <a:gd name="T13" fmla="*/ 94 h 791"/>
                        <a:gd name="T14" fmla="*/ 76 w 1769"/>
                        <a:gd name="T15" fmla="*/ 67 h 791"/>
                        <a:gd name="T16" fmla="*/ 61 w 1769"/>
                        <a:gd name="T17" fmla="*/ 43 h 791"/>
                        <a:gd name="T18" fmla="*/ 32 w 1769"/>
                        <a:gd name="T19" fmla="*/ 22 h 791"/>
                        <a:gd name="T20" fmla="*/ 0 w 1769"/>
                        <a:gd name="T21" fmla="*/ 1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9" y="1960"/>
                    <a:ext cx="458" cy="2329"/>
                    <a:chOff x="1954" y="1988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132 w 2736"/>
                        <a:gd name="T3" fmla="*/ 22 h 504"/>
                        <a:gd name="T4" fmla="*/ 272 w 2736"/>
                        <a:gd name="T5" fmla="*/ 3 h 504"/>
                        <a:gd name="T6" fmla="*/ 418 w 2736"/>
                        <a:gd name="T7" fmla="*/ 3 h 504"/>
                        <a:gd name="T8" fmla="*/ 416 w 2736"/>
                        <a:gd name="T9" fmla="*/ 13 h 504"/>
                        <a:gd name="T10" fmla="*/ 270 w 2736"/>
                        <a:gd name="T11" fmla="*/ 13 h 504"/>
                        <a:gd name="T12" fmla="*/ 100 w 2736"/>
                        <a:gd name="T13" fmla="*/ 37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5 w 1769"/>
                        <a:gd name="T3" fmla="*/ 7 h 791"/>
                        <a:gd name="T4" fmla="*/ 84 w 1769"/>
                        <a:gd name="T5" fmla="*/ 26 h 791"/>
                        <a:gd name="T6" fmla="*/ 117 w 1769"/>
                        <a:gd name="T7" fmla="*/ 55 h 791"/>
                        <a:gd name="T8" fmla="*/ 127 w 1769"/>
                        <a:gd name="T9" fmla="*/ 78 h 791"/>
                        <a:gd name="T10" fmla="*/ 122 w 1769"/>
                        <a:gd name="T11" fmla="*/ 101 h 791"/>
                        <a:gd name="T12" fmla="*/ 115 w 1769"/>
                        <a:gd name="T13" fmla="*/ 81 h 791"/>
                        <a:gd name="T14" fmla="*/ 101 w 1769"/>
                        <a:gd name="T15" fmla="*/ 58 h 791"/>
                        <a:gd name="T16" fmla="*/ 80 w 1769"/>
                        <a:gd name="T17" fmla="*/ 38 h 791"/>
                        <a:gd name="T18" fmla="*/ 42 w 1769"/>
                        <a:gd name="T19" fmla="*/ 19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4" cy="2425"/>
                    <a:chOff x="3334" y="1717"/>
                    <a:chExt cx="1124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74 h 504"/>
                        <a:gd name="T2" fmla="*/ 136 w 2736"/>
                        <a:gd name="T3" fmla="*/ 25 h 504"/>
                        <a:gd name="T4" fmla="*/ 280 w 2736"/>
                        <a:gd name="T5" fmla="*/ 4 h 504"/>
                        <a:gd name="T6" fmla="*/ 431 w 2736"/>
                        <a:gd name="T7" fmla="*/ 4 h 504"/>
                        <a:gd name="T8" fmla="*/ 429 w 2736"/>
                        <a:gd name="T9" fmla="*/ 15 h 504"/>
                        <a:gd name="T10" fmla="*/ 279 w 2736"/>
                        <a:gd name="T11" fmla="*/ 15 h 504"/>
                        <a:gd name="T12" fmla="*/ 103 w 2736"/>
                        <a:gd name="T13" fmla="*/ 43 h 504"/>
                        <a:gd name="T14" fmla="*/ 0 w 2736"/>
                        <a:gd name="T15" fmla="*/ 7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7 w 1769"/>
                        <a:gd name="T3" fmla="*/ 9 h 791"/>
                        <a:gd name="T4" fmla="*/ 86 w 1769"/>
                        <a:gd name="T5" fmla="*/ 30 h 791"/>
                        <a:gd name="T6" fmla="*/ 120 w 1769"/>
                        <a:gd name="T7" fmla="*/ 64 h 791"/>
                        <a:gd name="T8" fmla="*/ 131 w 1769"/>
                        <a:gd name="T9" fmla="*/ 90 h 791"/>
                        <a:gd name="T10" fmla="*/ 127 w 1769"/>
                        <a:gd name="T11" fmla="*/ 116 h 791"/>
                        <a:gd name="T12" fmla="*/ 119 w 1769"/>
                        <a:gd name="T13" fmla="*/ 94 h 791"/>
                        <a:gd name="T14" fmla="*/ 104 w 1769"/>
                        <a:gd name="T15" fmla="*/ 67 h 791"/>
                        <a:gd name="T16" fmla="*/ 83 w 1769"/>
                        <a:gd name="T17" fmla="*/ 43 h 791"/>
                        <a:gd name="T18" fmla="*/ 43 w 1769"/>
                        <a:gd name="T19" fmla="*/ 22 h 791"/>
                        <a:gd name="T20" fmla="*/ 0 w 1769"/>
                        <a:gd name="T21" fmla="*/ 1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6" y="1838"/>
                    <a:ext cx="881" cy="2424"/>
                    <a:chOff x="3182" y="1866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62 h 504"/>
                        <a:gd name="T2" fmla="*/ 114 w 2736"/>
                        <a:gd name="T3" fmla="*/ 21 h 504"/>
                        <a:gd name="T4" fmla="*/ 235 w 2736"/>
                        <a:gd name="T5" fmla="*/ 3 h 504"/>
                        <a:gd name="T6" fmla="*/ 362 w 2736"/>
                        <a:gd name="T7" fmla="*/ 3 h 504"/>
                        <a:gd name="T8" fmla="*/ 359 w 2736"/>
                        <a:gd name="T9" fmla="*/ 12 h 504"/>
                        <a:gd name="T10" fmla="*/ 233 w 2736"/>
                        <a:gd name="T11" fmla="*/ 12 h 504"/>
                        <a:gd name="T12" fmla="*/ 87 w 2736"/>
                        <a:gd name="T13" fmla="*/ 36 h 504"/>
                        <a:gd name="T14" fmla="*/ 0 w 2736"/>
                        <a:gd name="T15" fmla="*/ 6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31 w 1769"/>
                        <a:gd name="T3" fmla="*/ 7 h 791"/>
                        <a:gd name="T4" fmla="*/ 73 w 1769"/>
                        <a:gd name="T5" fmla="*/ 25 h 791"/>
                        <a:gd name="T6" fmla="*/ 101 w 1769"/>
                        <a:gd name="T7" fmla="*/ 53 h 791"/>
                        <a:gd name="T8" fmla="*/ 110 w 1769"/>
                        <a:gd name="T9" fmla="*/ 75 h 791"/>
                        <a:gd name="T10" fmla="*/ 106 w 1769"/>
                        <a:gd name="T11" fmla="*/ 97 h 791"/>
                        <a:gd name="T12" fmla="*/ 100 w 1769"/>
                        <a:gd name="T13" fmla="*/ 78 h 791"/>
                        <a:gd name="T14" fmla="*/ 87 w 1769"/>
                        <a:gd name="T15" fmla="*/ 56 h 791"/>
                        <a:gd name="T16" fmla="*/ 70 w 1769"/>
                        <a:gd name="T17" fmla="*/ 37 h 791"/>
                        <a:gd name="T18" fmla="*/ 37 w 1769"/>
                        <a:gd name="T19" fmla="*/ 18 h 791"/>
                        <a:gd name="T20" fmla="*/ 0 w 1769"/>
                        <a:gd name="T21" fmla="*/ 9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29 h 504"/>
                        <a:gd name="T2" fmla="*/ 101 w 2736"/>
                        <a:gd name="T3" fmla="*/ 10 h 504"/>
                        <a:gd name="T4" fmla="*/ 208 w 2736"/>
                        <a:gd name="T5" fmla="*/ 1 h 504"/>
                        <a:gd name="T6" fmla="*/ 321 w 2736"/>
                        <a:gd name="T7" fmla="*/ 1 h 504"/>
                        <a:gd name="T8" fmla="*/ 319 w 2736"/>
                        <a:gd name="T9" fmla="*/ 6 h 504"/>
                        <a:gd name="T10" fmla="*/ 207 w 2736"/>
                        <a:gd name="T11" fmla="*/ 6 h 504"/>
                        <a:gd name="T12" fmla="*/ 77 w 2736"/>
                        <a:gd name="T13" fmla="*/ 17 h 504"/>
                        <a:gd name="T14" fmla="*/ 0 w 2736"/>
                        <a:gd name="T15" fmla="*/ 2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3 h 791"/>
                        <a:gd name="T4" fmla="*/ 65 w 1769"/>
                        <a:gd name="T5" fmla="*/ 11 h 791"/>
                        <a:gd name="T6" fmla="*/ 90 w 1769"/>
                        <a:gd name="T7" fmla="*/ 24 h 791"/>
                        <a:gd name="T8" fmla="*/ 98 w 1769"/>
                        <a:gd name="T9" fmla="*/ 35 h 791"/>
                        <a:gd name="T10" fmla="*/ 94 w 1769"/>
                        <a:gd name="T11" fmla="*/ 44 h 791"/>
                        <a:gd name="T12" fmla="*/ 88 w 1769"/>
                        <a:gd name="T13" fmla="*/ 36 h 791"/>
                        <a:gd name="T14" fmla="*/ 77 w 1769"/>
                        <a:gd name="T15" fmla="*/ 26 h 791"/>
                        <a:gd name="T16" fmla="*/ 62 w 1769"/>
                        <a:gd name="T17" fmla="*/ 17 h 791"/>
                        <a:gd name="T18" fmla="*/ 33 w 1769"/>
                        <a:gd name="T19" fmla="*/ 9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9 h 504"/>
                        <a:gd name="T2" fmla="*/ 72 w 2736"/>
                        <a:gd name="T3" fmla="*/ 10 h 504"/>
                        <a:gd name="T4" fmla="*/ 148 w 2736"/>
                        <a:gd name="T5" fmla="*/ 1 h 504"/>
                        <a:gd name="T6" fmla="*/ 228 w 2736"/>
                        <a:gd name="T7" fmla="*/ 1 h 504"/>
                        <a:gd name="T8" fmla="*/ 227 w 2736"/>
                        <a:gd name="T9" fmla="*/ 6 h 504"/>
                        <a:gd name="T10" fmla="*/ 147 w 2736"/>
                        <a:gd name="T11" fmla="*/ 6 h 504"/>
                        <a:gd name="T12" fmla="*/ 55 w 2736"/>
                        <a:gd name="T13" fmla="*/ 17 h 504"/>
                        <a:gd name="T14" fmla="*/ 0 w 2736"/>
                        <a:gd name="T15" fmla="*/ 2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9 w 1769"/>
                        <a:gd name="T3" fmla="*/ 3 h 791"/>
                        <a:gd name="T4" fmla="*/ 46 w 1769"/>
                        <a:gd name="T5" fmla="*/ 11 h 791"/>
                        <a:gd name="T6" fmla="*/ 64 w 1769"/>
                        <a:gd name="T7" fmla="*/ 24 h 791"/>
                        <a:gd name="T8" fmla="*/ 70 w 1769"/>
                        <a:gd name="T9" fmla="*/ 35 h 791"/>
                        <a:gd name="T10" fmla="*/ 67 w 1769"/>
                        <a:gd name="T11" fmla="*/ 44 h 791"/>
                        <a:gd name="T12" fmla="*/ 63 w 1769"/>
                        <a:gd name="T13" fmla="*/ 36 h 791"/>
                        <a:gd name="T14" fmla="*/ 55 w 1769"/>
                        <a:gd name="T15" fmla="*/ 26 h 791"/>
                        <a:gd name="T16" fmla="*/ 44 w 1769"/>
                        <a:gd name="T17" fmla="*/ 17 h 791"/>
                        <a:gd name="T18" fmla="*/ 23 w 1769"/>
                        <a:gd name="T19" fmla="*/ 9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0" y="2107"/>
                    <a:ext cx="428" cy="2185"/>
                    <a:chOff x="2285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0 h 504"/>
                        <a:gd name="T2" fmla="*/ 66 w 2736"/>
                        <a:gd name="T3" fmla="*/ 3 h 504"/>
                        <a:gd name="T4" fmla="*/ 135 w 2736"/>
                        <a:gd name="T5" fmla="*/ 0 h 504"/>
                        <a:gd name="T6" fmla="*/ 209 w 2736"/>
                        <a:gd name="T7" fmla="*/ 0 h 504"/>
                        <a:gd name="T8" fmla="*/ 207 w 2736"/>
                        <a:gd name="T9" fmla="*/ 2 h 504"/>
                        <a:gd name="T10" fmla="*/ 134 w 2736"/>
                        <a:gd name="T11" fmla="*/ 2 h 504"/>
                        <a:gd name="T12" fmla="*/ 50 w 2736"/>
                        <a:gd name="T13" fmla="*/ 6 h 504"/>
                        <a:gd name="T14" fmla="*/ 0 w 2736"/>
                        <a:gd name="T15" fmla="*/ 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7 w 1769"/>
                        <a:gd name="T3" fmla="*/ 1 h 791"/>
                        <a:gd name="T4" fmla="*/ 42 w 1769"/>
                        <a:gd name="T5" fmla="*/ 4 h 791"/>
                        <a:gd name="T6" fmla="*/ 58 w 1769"/>
                        <a:gd name="T7" fmla="*/ 8 h 791"/>
                        <a:gd name="T8" fmla="*/ 63 w 1769"/>
                        <a:gd name="T9" fmla="*/ 12 h 791"/>
                        <a:gd name="T10" fmla="*/ 61 w 1769"/>
                        <a:gd name="T11" fmla="*/ 15 h 791"/>
                        <a:gd name="T12" fmla="*/ 58 w 1769"/>
                        <a:gd name="T13" fmla="*/ 12 h 791"/>
                        <a:gd name="T14" fmla="*/ 50 w 1769"/>
                        <a:gd name="T15" fmla="*/ 9 h 791"/>
                        <a:gd name="T16" fmla="*/ 40 w 1769"/>
                        <a:gd name="T17" fmla="*/ 6 h 791"/>
                        <a:gd name="T18" fmla="*/ 21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1 w 36729"/>
                      <a:gd name="T1" fmla="*/ 1 h 21600"/>
                      <a:gd name="T2" fmla="*/ 0 w 36729"/>
                      <a:gd name="T3" fmla="*/ 1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1 w 30473"/>
                      <a:gd name="T3" fmla="*/ 3 h 22305"/>
                      <a:gd name="T4" fmla="*/ 0 w 30473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1 h 22305"/>
                      <a:gd name="T2" fmla="*/ 0 w 34812"/>
                      <a:gd name="T3" fmla="*/ 3 h 22305"/>
                      <a:gd name="T4" fmla="*/ 0 w 34812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1 h 22305"/>
                      <a:gd name="T2" fmla="*/ 1 w 36830"/>
                      <a:gd name="T3" fmla="*/ 3 h 22305"/>
                      <a:gd name="T4" fmla="*/ 0 w 36830"/>
                      <a:gd name="T5" fmla="*/ 3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1 h 21600"/>
                      <a:gd name="T2" fmla="*/ 0 w 31881"/>
                      <a:gd name="T3" fmla="*/ 1 h 21600"/>
                      <a:gd name="T4" fmla="*/ 0 w 31881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1 h 21600"/>
                      <a:gd name="T2" fmla="*/ 0 w 31146"/>
                      <a:gd name="T3" fmla="*/ 1 h 21600"/>
                      <a:gd name="T4" fmla="*/ 0 w 31146"/>
                      <a:gd name="T5" fmla="*/ 3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1 h 2368"/>
                      <a:gd name="T2" fmla="*/ 20 w 776"/>
                      <a:gd name="T3" fmla="*/ 3 h 2368"/>
                      <a:gd name="T4" fmla="*/ 8 w 776"/>
                      <a:gd name="T5" fmla="*/ 27 h 2368"/>
                      <a:gd name="T6" fmla="*/ 28 w 776"/>
                      <a:gd name="T7" fmla="*/ 27 h 2368"/>
                      <a:gd name="T8" fmla="*/ 16 w 776"/>
                      <a:gd name="T9" fmla="*/ 52 h 2368"/>
                      <a:gd name="T10" fmla="*/ 32 w 776"/>
                      <a:gd name="T11" fmla="*/ 60 h 2368"/>
                      <a:gd name="T12" fmla="*/ 24 w 776"/>
                      <a:gd name="T13" fmla="*/ 77 h 2368"/>
                      <a:gd name="T14" fmla="*/ 40 w 776"/>
                      <a:gd name="T15" fmla="*/ 85 h 2368"/>
                      <a:gd name="T16" fmla="*/ 32 w 776"/>
                      <a:gd name="T17" fmla="*/ 102 h 2368"/>
                      <a:gd name="T18" fmla="*/ 44 w 776"/>
                      <a:gd name="T19" fmla="*/ 110 h 2368"/>
                      <a:gd name="T20" fmla="*/ 40 w 776"/>
                      <a:gd name="T21" fmla="*/ 126 h 2368"/>
                      <a:gd name="T22" fmla="*/ 48 w 776"/>
                      <a:gd name="T23" fmla="*/ 142 h 2368"/>
                      <a:gd name="T24" fmla="*/ 48 w 776"/>
                      <a:gd name="T25" fmla="*/ 159 h 2368"/>
                      <a:gd name="T26" fmla="*/ 57 w 776"/>
                      <a:gd name="T27" fmla="*/ 184 h 2368"/>
                      <a:gd name="T28" fmla="*/ 52 w 776"/>
                      <a:gd name="T29" fmla="*/ 209 h 2368"/>
                      <a:gd name="T30" fmla="*/ 61 w 776"/>
                      <a:gd name="T31" fmla="*/ 225 h 2368"/>
                      <a:gd name="T32" fmla="*/ 57 w 776"/>
                      <a:gd name="T33" fmla="*/ 250 h 2368"/>
                      <a:gd name="T34" fmla="*/ 61 w 776"/>
                      <a:gd name="T35" fmla="*/ 275 h 2368"/>
                      <a:gd name="T36" fmla="*/ 57 w 776"/>
                      <a:gd name="T37" fmla="*/ 291 h 2368"/>
                      <a:gd name="T38" fmla="*/ 65 w 776"/>
                      <a:gd name="T39" fmla="*/ 315 h 2368"/>
                      <a:gd name="T40" fmla="*/ 61 w 776"/>
                      <a:gd name="T41" fmla="*/ 340 h 2368"/>
                      <a:gd name="T42" fmla="*/ 65 w 776"/>
                      <a:gd name="T43" fmla="*/ 373 h 2368"/>
                      <a:gd name="T44" fmla="*/ 61 w 776"/>
                      <a:gd name="T45" fmla="*/ 382 h 2368"/>
                      <a:gd name="T46" fmla="*/ 65 w 776"/>
                      <a:gd name="T47" fmla="*/ 406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1 h 2368"/>
                    <a:gd name="T2" fmla="*/ 25 w 776"/>
                    <a:gd name="T3" fmla="*/ 0 h 2368"/>
                    <a:gd name="T4" fmla="*/ 10 w 776"/>
                    <a:gd name="T5" fmla="*/ 2 h 2368"/>
                    <a:gd name="T6" fmla="*/ 35 w 776"/>
                    <a:gd name="T7" fmla="*/ 2 h 2368"/>
                    <a:gd name="T8" fmla="*/ 20 w 776"/>
                    <a:gd name="T9" fmla="*/ 5 h 2368"/>
                    <a:gd name="T10" fmla="*/ 40 w 776"/>
                    <a:gd name="T11" fmla="*/ 6 h 2368"/>
                    <a:gd name="T12" fmla="*/ 30 w 776"/>
                    <a:gd name="T13" fmla="*/ 7 h 2368"/>
                    <a:gd name="T14" fmla="*/ 50 w 776"/>
                    <a:gd name="T15" fmla="*/ 8 h 2368"/>
                    <a:gd name="T16" fmla="*/ 40 w 776"/>
                    <a:gd name="T17" fmla="*/ 9 h 2368"/>
                    <a:gd name="T18" fmla="*/ 55 w 776"/>
                    <a:gd name="T19" fmla="*/ 10 h 2368"/>
                    <a:gd name="T20" fmla="*/ 50 w 776"/>
                    <a:gd name="T21" fmla="*/ 12 h 2368"/>
                    <a:gd name="T22" fmla="*/ 61 w 776"/>
                    <a:gd name="T23" fmla="*/ 13 h 2368"/>
                    <a:gd name="T24" fmla="*/ 61 w 776"/>
                    <a:gd name="T25" fmla="*/ 14 h 2368"/>
                    <a:gd name="T26" fmla="*/ 71 w 776"/>
                    <a:gd name="T27" fmla="*/ 17 h 2368"/>
                    <a:gd name="T28" fmla="*/ 66 w 776"/>
                    <a:gd name="T29" fmla="*/ 19 h 2368"/>
                    <a:gd name="T30" fmla="*/ 76 w 776"/>
                    <a:gd name="T31" fmla="*/ 21 h 2368"/>
                    <a:gd name="T32" fmla="*/ 71 w 776"/>
                    <a:gd name="T33" fmla="*/ 23 h 2368"/>
                    <a:gd name="T34" fmla="*/ 76 w 776"/>
                    <a:gd name="T35" fmla="*/ 25 h 2368"/>
                    <a:gd name="T36" fmla="*/ 71 w 776"/>
                    <a:gd name="T37" fmla="*/ 27 h 2368"/>
                    <a:gd name="T38" fmla="*/ 81 w 776"/>
                    <a:gd name="T39" fmla="*/ 29 h 2368"/>
                    <a:gd name="T40" fmla="*/ 76 w 776"/>
                    <a:gd name="T41" fmla="*/ 31 h 2368"/>
                    <a:gd name="T42" fmla="*/ 81 w 776"/>
                    <a:gd name="T43" fmla="*/ 34 h 2368"/>
                    <a:gd name="T44" fmla="*/ 76 w 776"/>
                    <a:gd name="T45" fmla="*/ 35 h 2368"/>
                    <a:gd name="T46" fmla="*/ 81 w 776"/>
                    <a:gd name="T47" fmla="*/ 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4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0 h 2368"/>
                  <a:gd name="T2" fmla="*/ 37 w 776"/>
                  <a:gd name="T3" fmla="*/ 2 h 2368"/>
                  <a:gd name="T4" fmla="*/ 15 w 776"/>
                  <a:gd name="T5" fmla="*/ 24 h 2368"/>
                  <a:gd name="T6" fmla="*/ 51 w 776"/>
                  <a:gd name="T7" fmla="*/ 24 h 2368"/>
                  <a:gd name="T8" fmla="*/ 29 w 776"/>
                  <a:gd name="T9" fmla="*/ 46 h 2368"/>
                  <a:gd name="T10" fmla="*/ 59 w 776"/>
                  <a:gd name="T11" fmla="*/ 54 h 2368"/>
                  <a:gd name="T12" fmla="*/ 44 w 776"/>
                  <a:gd name="T13" fmla="*/ 68 h 2368"/>
                  <a:gd name="T14" fmla="*/ 74 w 776"/>
                  <a:gd name="T15" fmla="*/ 76 h 2368"/>
                  <a:gd name="T16" fmla="*/ 59 w 776"/>
                  <a:gd name="T17" fmla="*/ 90 h 2368"/>
                  <a:gd name="T18" fmla="*/ 81 w 776"/>
                  <a:gd name="T19" fmla="*/ 97 h 2368"/>
                  <a:gd name="T20" fmla="*/ 74 w 776"/>
                  <a:gd name="T21" fmla="*/ 112 h 2368"/>
                  <a:gd name="T22" fmla="*/ 88 w 776"/>
                  <a:gd name="T23" fmla="*/ 127 h 2368"/>
                  <a:gd name="T24" fmla="*/ 88 w 776"/>
                  <a:gd name="T25" fmla="*/ 141 h 2368"/>
                  <a:gd name="T26" fmla="*/ 103 w 776"/>
                  <a:gd name="T27" fmla="*/ 163 h 2368"/>
                  <a:gd name="T28" fmla="*/ 96 w 776"/>
                  <a:gd name="T29" fmla="*/ 185 h 2368"/>
                  <a:gd name="T30" fmla="*/ 110 w 776"/>
                  <a:gd name="T31" fmla="*/ 200 h 2368"/>
                  <a:gd name="T32" fmla="*/ 103 w 776"/>
                  <a:gd name="T33" fmla="*/ 222 h 2368"/>
                  <a:gd name="T34" fmla="*/ 110 w 776"/>
                  <a:gd name="T35" fmla="*/ 244 h 2368"/>
                  <a:gd name="T36" fmla="*/ 103 w 776"/>
                  <a:gd name="T37" fmla="*/ 258 h 2368"/>
                  <a:gd name="T38" fmla="*/ 118 w 776"/>
                  <a:gd name="T39" fmla="*/ 280 h 2368"/>
                  <a:gd name="T40" fmla="*/ 110 w 776"/>
                  <a:gd name="T41" fmla="*/ 302 h 2368"/>
                  <a:gd name="T42" fmla="*/ 118 w 776"/>
                  <a:gd name="T43" fmla="*/ 331 h 2368"/>
                  <a:gd name="T44" fmla="*/ 110 w 776"/>
                  <a:gd name="T45" fmla="*/ 339 h 2368"/>
                  <a:gd name="T46" fmla="*/ 118 w 776"/>
                  <a:gd name="T47" fmla="*/ 3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2 w 21600"/>
                  <a:gd name="T3" fmla="*/ 3 h 21602"/>
                  <a:gd name="T4" fmla="*/ 0 w 21600"/>
                  <a:gd name="T5" fmla="*/ 3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3 h 22305"/>
                  <a:gd name="T4" fmla="*/ 0 w 28940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1 h 22305"/>
                  <a:gd name="T2" fmla="*/ 1 w 34455"/>
                  <a:gd name="T3" fmla="*/ 3 h 22305"/>
                  <a:gd name="T4" fmla="*/ 0 w 34455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1 h 22305"/>
                  <a:gd name="T2" fmla="*/ 0 w 34812"/>
                  <a:gd name="T3" fmla="*/ 3 h 22305"/>
                  <a:gd name="T4" fmla="*/ 0 w 34812"/>
                  <a:gd name="T5" fmla="*/ 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10 h 2368"/>
                  <a:gd name="T2" fmla="*/ 37 w 776"/>
                  <a:gd name="T3" fmla="*/ 2 h 2368"/>
                  <a:gd name="T4" fmla="*/ 15 w 776"/>
                  <a:gd name="T5" fmla="*/ 24 h 2368"/>
                  <a:gd name="T6" fmla="*/ 51 w 776"/>
                  <a:gd name="T7" fmla="*/ 24 h 2368"/>
                  <a:gd name="T8" fmla="*/ 29 w 776"/>
                  <a:gd name="T9" fmla="*/ 46 h 2368"/>
                  <a:gd name="T10" fmla="*/ 59 w 776"/>
                  <a:gd name="T11" fmla="*/ 54 h 2368"/>
                  <a:gd name="T12" fmla="*/ 44 w 776"/>
                  <a:gd name="T13" fmla="*/ 68 h 2368"/>
                  <a:gd name="T14" fmla="*/ 74 w 776"/>
                  <a:gd name="T15" fmla="*/ 76 h 2368"/>
                  <a:gd name="T16" fmla="*/ 59 w 776"/>
                  <a:gd name="T17" fmla="*/ 90 h 2368"/>
                  <a:gd name="T18" fmla="*/ 81 w 776"/>
                  <a:gd name="T19" fmla="*/ 97 h 2368"/>
                  <a:gd name="T20" fmla="*/ 74 w 776"/>
                  <a:gd name="T21" fmla="*/ 112 h 2368"/>
                  <a:gd name="T22" fmla="*/ 88 w 776"/>
                  <a:gd name="T23" fmla="*/ 127 h 2368"/>
                  <a:gd name="T24" fmla="*/ 88 w 776"/>
                  <a:gd name="T25" fmla="*/ 141 h 2368"/>
                  <a:gd name="T26" fmla="*/ 103 w 776"/>
                  <a:gd name="T27" fmla="*/ 163 h 2368"/>
                  <a:gd name="T28" fmla="*/ 96 w 776"/>
                  <a:gd name="T29" fmla="*/ 185 h 2368"/>
                  <a:gd name="T30" fmla="*/ 110 w 776"/>
                  <a:gd name="T31" fmla="*/ 200 h 2368"/>
                  <a:gd name="T32" fmla="*/ 103 w 776"/>
                  <a:gd name="T33" fmla="*/ 222 h 2368"/>
                  <a:gd name="T34" fmla="*/ 110 w 776"/>
                  <a:gd name="T35" fmla="*/ 244 h 2368"/>
                  <a:gd name="T36" fmla="*/ 103 w 776"/>
                  <a:gd name="T37" fmla="*/ 258 h 2368"/>
                  <a:gd name="T38" fmla="*/ 118 w 776"/>
                  <a:gd name="T39" fmla="*/ 280 h 2368"/>
                  <a:gd name="T40" fmla="*/ 110 w 776"/>
                  <a:gd name="T41" fmla="*/ 302 h 2368"/>
                  <a:gd name="T42" fmla="*/ 118 w 776"/>
                  <a:gd name="T43" fmla="*/ 331 h 2368"/>
                  <a:gd name="T44" fmla="*/ 110 w 776"/>
                  <a:gd name="T45" fmla="*/ 339 h 2368"/>
                  <a:gd name="T46" fmla="*/ 118 w 776"/>
                  <a:gd name="T47" fmla="*/ 3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1 h 2368"/>
                  <a:gd name="T2" fmla="*/ 25 w 776"/>
                  <a:gd name="T3" fmla="*/ 0 h 2368"/>
                  <a:gd name="T4" fmla="*/ 10 w 776"/>
                  <a:gd name="T5" fmla="*/ 2 h 2368"/>
                  <a:gd name="T6" fmla="*/ 35 w 776"/>
                  <a:gd name="T7" fmla="*/ 2 h 2368"/>
                  <a:gd name="T8" fmla="*/ 20 w 776"/>
                  <a:gd name="T9" fmla="*/ 5 h 2368"/>
                  <a:gd name="T10" fmla="*/ 40 w 776"/>
                  <a:gd name="T11" fmla="*/ 6 h 2368"/>
                  <a:gd name="T12" fmla="*/ 30 w 776"/>
                  <a:gd name="T13" fmla="*/ 7 h 2368"/>
                  <a:gd name="T14" fmla="*/ 50 w 776"/>
                  <a:gd name="T15" fmla="*/ 8 h 2368"/>
                  <a:gd name="T16" fmla="*/ 40 w 776"/>
                  <a:gd name="T17" fmla="*/ 9 h 2368"/>
                  <a:gd name="T18" fmla="*/ 55 w 776"/>
                  <a:gd name="T19" fmla="*/ 10 h 2368"/>
                  <a:gd name="T20" fmla="*/ 50 w 776"/>
                  <a:gd name="T21" fmla="*/ 12 h 2368"/>
                  <a:gd name="T22" fmla="*/ 61 w 776"/>
                  <a:gd name="T23" fmla="*/ 13 h 2368"/>
                  <a:gd name="T24" fmla="*/ 61 w 776"/>
                  <a:gd name="T25" fmla="*/ 14 h 2368"/>
                  <a:gd name="T26" fmla="*/ 71 w 776"/>
                  <a:gd name="T27" fmla="*/ 17 h 2368"/>
                  <a:gd name="T28" fmla="*/ 66 w 776"/>
                  <a:gd name="T29" fmla="*/ 19 h 2368"/>
                  <a:gd name="T30" fmla="*/ 76 w 776"/>
                  <a:gd name="T31" fmla="*/ 21 h 2368"/>
                  <a:gd name="T32" fmla="*/ 71 w 776"/>
                  <a:gd name="T33" fmla="*/ 23 h 2368"/>
                  <a:gd name="T34" fmla="*/ 76 w 776"/>
                  <a:gd name="T35" fmla="*/ 25 h 2368"/>
                  <a:gd name="T36" fmla="*/ 71 w 776"/>
                  <a:gd name="T37" fmla="*/ 27 h 2368"/>
                  <a:gd name="T38" fmla="*/ 81 w 776"/>
                  <a:gd name="T39" fmla="*/ 29 h 2368"/>
                  <a:gd name="T40" fmla="*/ 76 w 776"/>
                  <a:gd name="T41" fmla="*/ 31 h 2368"/>
                  <a:gd name="T42" fmla="*/ 81 w 776"/>
                  <a:gd name="T43" fmla="*/ 34 h 2368"/>
                  <a:gd name="T44" fmla="*/ 76 w 776"/>
                  <a:gd name="T45" fmla="*/ 35 h 2368"/>
                  <a:gd name="T46" fmla="*/ 81 w 776"/>
                  <a:gd name="T47" fmla="*/ 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11 h 2368"/>
                  <a:gd name="T2" fmla="*/ 919 w 776"/>
                  <a:gd name="T3" fmla="*/ 3 h 2368"/>
                  <a:gd name="T4" fmla="*/ 365 w 776"/>
                  <a:gd name="T5" fmla="*/ 27 h 2368"/>
                  <a:gd name="T6" fmla="*/ 1285 w 776"/>
                  <a:gd name="T7" fmla="*/ 27 h 2368"/>
                  <a:gd name="T8" fmla="*/ 733 w 776"/>
                  <a:gd name="T9" fmla="*/ 52 h 2368"/>
                  <a:gd name="T10" fmla="*/ 1468 w 776"/>
                  <a:gd name="T11" fmla="*/ 60 h 2368"/>
                  <a:gd name="T12" fmla="*/ 1100 w 776"/>
                  <a:gd name="T13" fmla="*/ 77 h 2368"/>
                  <a:gd name="T14" fmla="*/ 1834 w 776"/>
                  <a:gd name="T15" fmla="*/ 85 h 2368"/>
                  <a:gd name="T16" fmla="*/ 1468 w 776"/>
                  <a:gd name="T17" fmla="*/ 102 h 2368"/>
                  <a:gd name="T18" fmla="*/ 2018 w 776"/>
                  <a:gd name="T19" fmla="*/ 110 h 2368"/>
                  <a:gd name="T20" fmla="*/ 1834 w 776"/>
                  <a:gd name="T21" fmla="*/ 126 h 2368"/>
                  <a:gd name="T22" fmla="*/ 2201 w 776"/>
                  <a:gd name="T23" fmla="*/ 142 h 2368"/>
                  <a:gd name="T24" fmla="*/ 2201 w 776"/>
                  <a:gd name="T25" fmla="*/ 159 h 2368"/>
                  <a:gd name="T26" fmla="*/ 2568 w 776"/>
                  <a:gd name="T27" fmla="*/ 184 h 2368"/>
                  <a:gd name="T28" fmla="*/ 2383 w 776"/>
                  <a:gd name="T29" fmla="*/ 209 h 2368"/>
                  <a:gd name="T30" fmla="*/ 2753 w 776"/>
                  <a:gd name="T31" fmla="*/ 225 h 2368"/>
                  <a:gd name="T32" fmla="*/ 2568 w 776"/>
                  <a:gd name="T33" fmla="*/ 250 h 2368"/>
                  <a:gd name="T34" fmla="*/ 2753 w 776"/>
                  <a:gd name="T35" fmla="*/ 275 h 2368"/>
                  <a:gd name="T36" fmla="*/ 2568 w 776"/>
                  <a:gd name="T37" fmla="*/ 291 h 2368"/>
                  <a:gd name="T38" fmla="*/ 2936 w 776"/>
                  <a:gd name="T39" fmla="*/ 315 h 2368"/>
                  <a:gd name="T40" fmla="*/ 2753 w 776"/>
                  <a:gd name="T41" fmla="*/ 340 h 2368"/>
                  <a:gd name="T42" fmla="*/ 2936 w 776"/>
                  <a:gd name="T43" fmla="*/ 373 h 2368"/>
                  <a:gd name="T44" fmla="*/ 2753 w 776"/>
                  <a:gd name="T45" fmla="*/ 382 h 2368"/>
                  <a:gd name="T46" fmla="*/ 2936 w 776"/>
                  <a:gd name="T47" fmla="*/ 40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1 h 2368"/>
                  <a:gd name="T2" fmla="*/ 155 w 776"/>
                  <a:gd name="T3" fmla="*/ 3 h 2368"/>
                  <a:gd name="T4" fmla="*/ 62 w 776"/>
                  <a:gd name="T5" fmla="*/ 27 h 2368"/>
                  <a:gd name="T6" fmla="*/ 217 w 776"/>
                  <a:gd name="T7" fmla="*/ 27 h 2368"/>
                  <a:gd name="T8" fmla="*/ 124 w 776"/>
                  <a:gd name="T9" fmla="*/ 52 h 2368"/>
                  <a:gd name="T10" fmla="*/ 248 w 776"/>
                  <a:gd name="T11" fmla="*/ 60 h 2368"/>
                  <a:gd name="T12" fmla="*/ 186 w 776"/>
                  <a:gd name="T13" fmla="*/ 77 h 2368"/>
                  <a:gd name="T14" fmla="*/ 311 w 776"/>
                  <a:gd name="T15" fmla="*/ 85 h 2368"/>
                  <a:gd name="T16" fmla="*/ 248 w 776"/>
                  <a:gd name="T17" fmla="*/ 102 h 2368"/>
                  <a:gd name="T18" fmla="*/ 342 w 776"/>
                  <a:gd name="T19" fmla="*/ 110 h 2368"/>
                  <a:gd name="T20" fmla="*/ 311 w 776"/>
                  <a:gd name="T21" fmla="*/ 126 h 2368"/>
                  <a:gd name="T22" fmla="*/ 373 w 776"/>
                  <a:gd name="T23" fmla="*/ 142 h 2368"/>
                  <a:gd name="T24" fmla="*/ 373 w 776"/>
                  <a:gd name="T25" fmla="*/ 159 h 2368"/>
                  <a:gd name="T26" fmla="*/ 435 w 776"/>
                  <a:gd name="T27" fmla="*/ 184 h 2368"/>
                  <a:gd name="T28" fmla="*/ 404 w 776"/>
                  <a:gd name="T29" fmla="*/ 209 h 2368"/>
                  <a:gd name="T30" fmla="*/ 465 w 776"/>
                  <a:gd name="T31" fmla="*/ 225 h 2368"/>
                  <a:gd name="T32" fmla="*/ 435 w 776"/>
                  <a:gd name="T33" fmla="*/ 250 h 2368"/>
                  <a:gd name="T34" fmla="*/ 465 w 776"/>
                  <a:gd name="T35" fmla="*/ 275 h 2368"/>
                  <a:gd name="T36" fmla="*/ 435 w 776"/>
                  <a:gd name="T37" fmla="*/ 291 h 2368"/>
                  <a:gd name="T38" fmla="*/ 497 w 776"/>
                  <a:gd name="T39" fmla="*/ 315 h 2368"/>
                  <a:gd name="T40" fmla="*/ 465 w 776"/>
                  <a:gd name="T41" fmla="*/ 340 h 2368"/>
                  <a:gd name="T42" fmla="*/ 497 w 776"/>
                  <a:gd name="T43" fmla="*/ 373 h 2368"/>
                  <a:gd name="T44" fmla="*/ 465 w 776"/>
                  <a:gd name="T45" fmla="*/ 382 h 2368"/>
                  <a:gd name="T46" fmla="*/ 497 w 776"/>
                  <a:gd name="T47" fmla="*/ 40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14 h 2368"/>
                  <a:gd name="T2" fmla="*/ 680 w 776"/>
                  <a:gd name="T3" fmla="*/ 3 h 2368"/>
                  <a:gd name="T4" fmla="*/ 273 w 776"/>
                  <a:gd name="T5" fmla="*/ 33 h 2368"/>
                  <a:gd name="T6" fmla="*/ 952 w 776"/>
                  <a:gd name="T7" fmla="*/ 33 h 2368"/>
                  <a:gd name="T8" fmla="*/ 544 w 776"/>
                  <a:gd name="T9" fmla="*/ 64 h 2368"/>
                  <a:gd name="T10" fmla="*/ 1087 w 776"/>
                  <a:gd name="T11" fmla="*/ 74 h 2368"/>
                  <a:gd name="T12" fmla="*/ 816 w 776"/>
                  <a:gd name="T13" fmla="*/ 94 h 2368"/>
                  <a:gd name="T14" fmla="*/ 1361 w 776"/>
                  <a:gd name="T15" fmla="*/ 103 h 2368"/>
                  <a:gd name="T16" fmla="*/ 1087 w 776"/>
                  <a:gd name="T17" fmla="*/ 124 h 2368"/>
                  <a:gd name="T18" fmla="*/ 1498 w 776"/>
                  <a:gd name="T19" fmla="*/ 134 h 2368"/>
                  <a:gd name="T20" fmla="*/ 1361 w 776"/>
                  <a:gd name="T21" fmla="*/ 154 h 2368"/>
                  <a:gd name="T22" fmla="*/ 1631 w 776"/>
                  <a:gd name="T23" fmla="*/ 174 h 2368"/>
                  <a:gd name="T24" fmla="*/ 1631 w 776"/>
                  <a:gd name="T25" fmla="*/ 194 h 2368"/>
                  <a:gd name="T26" fmla="*/ 1906 w 776"/>
                  <a:gd name="T27" fmla="*/ 224 h 2368"/>
                  <a:gd name="T28" fmla="*/ 1770 w 776"/>
                  <a:gd name="T29" fmla="*/ 254 h 2368"/>
                  <a:gd name="T30" fmla="*/ 2041 w 776"/>
                  <a:gd name="T31" fmla="*/ 274 h 2368"/>
                  <a:gd name="T32" fmla="*/ 1906 w 776"/>
                  <a:gd name="T33" fmla="*/ 304 h 2368"/>
                  <a:gd name="T34" fmla="*/ 2041 w 776"/>
                  <a:gd name="T35" fmla="*/ 335 h 2368"/>
                  <a:gd name="T36" fmla="*/ 1906 w 776"/>
                  <a:gd name="T37" fmla="*/ 354 h 2368"/>
                  <a:gd name="T38" fmla="*/ 2179 w 776"/>
                  <a:gd name="T39" fmla="*/ 385 h 2368"/>
                  <a:gd name="T40" fmla="*/ 2041 w 776"/>
                  <a:gd name="T41" fmla="*/ 414 h 2368"/>
                  <a:gd name="T42" fmla="*/ 2179 w 776"/>
                  <a:gd name="T43" fmla="*/ 455 h 2368"/>
                  <a:gd name="T44" fmla="*/ 2041 w 776"/>
                  <a:gd name="T45" fmla="*/ 465 h 2368"/>
                  <a:gd name="T46" fmla="*/ 2179 w 776"/>
                  <a:gd name="T47" fmla="*/ 49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3 h 2368"/>
                  <a:gd name="T2" fmla="*/ 3509 w 776"/>
                  <a:gd name="T3" fmla="*/ 0 h 2368"/>
                  <a:gd name="T4" fmla="*/ 1408 w 776"/>
                  <a:gd name="T5" fmla="*/ 6 h 2368"/>
                  <a:gd name="T6" fmla="*/ 4918 w 776"/>
                  <a:gd name="T7" fmla="*/ 6 h 2368"/>
                  <a:gd name="T8" fmla="*/ 2817 w 776"/>
                  <a:gd name="T9" fmla="*/ 13 h 2368"/>
                  <a:gd name="T10" fmla="*/ 5622 w 776"/>
                  <a:gd name="T11" fmla="*/ 14 h 2368"/>
                  <a:gd name="T12" fmla="*/ 4214 w 776"/>
                  <a:gd name="T13" fmla="*/ 18 h 2368"/>
                  <a:gd name="T14" fmla="*/ 7031 w 776"/>
                  <a:gd name="T15" fmla="*/ 20 h 2368"/>
                  <a:gd name="T16" fmla="*/ 5622 w 776"/>
                  <a:gd name="T17" fmla="*/ 24 h 2368"/>
                  <a:gd name="T18" fmla="*/ 7733 w 776"/>
                  <a:gd name="T19" fmla="*/ 27 h 2368"/>
                  <a:gd name="T20" fmla="*/ 7031 w 776"/>
                  <a:gd name="T21" fmla="*/ 31 h 2368"/>
                  <a:gd name="T22" fmla="*/ 8437 w 776"/>
                  <a:gd name="T23" fmla="*/ 34 h 2368"/>
                  <a:gd name="T24" fmla="*/ 8437 w 776"/>
                  <a:gd name="T25" fmla="*/ 38 h 2368"/>
                  <a:gd name="T26" fmla="*/ 9842 w 776"/>
                  <a:gd name="T27" fmla="*/ 44 h 2368"/>
                  <a:gd name="T28" fmla="*/ 9141 w 776"/>
                  <a:gd name="T29" fmla="*/ 50 h 2368"/>
                  <a:gd name="T30" fmla="*/ 10538 w 776"/>
                  <a:gd name="T31" fmla="*/ 54 h 2368"/>
                  <a:gd name="T32" fmla="*/ 9842 w 776"/>
                  <a:gd name="T33" fmla="*/ 60 h 2368"/>
                  <a:gd name="T34" fmla="*/ 10538 w 776"/>
                  <a:gd name="T35" fmla="*/ 66 h 2368"/>
                  <a:gd name="T36" fmla="*/ 9842 w 776"/>
                  <a:gd name="T37" fmla="*/ 70 h 2368"/>
                  <a:gd name="T38" fmla="*/ 11242 w 776"/>
                  <a:gd name="T39" fmla="*/ 76 h 2368"/>
                  <a:gd name="T40" fmla="*/ 10538 w 776"/>
                  <a:gd name="T41" fmla="*/ 82 h 2368"/>
                  <a:gd name="T42" fmla="*/ 11242 w 776"/>
                  <a:gd name="T43" fmla="*/ 90 h 2368"/>
                  <a:gd name="T44" fmla="*/ 10538 w 776"/>
                  <a:gd name="T45" fmla="*/ 91 h 2368"/>
                  <a:gd name="T46" fmla="*/ 11242 w 776"/>
                  <a:gd name="T47" fmla="*/ 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9 h 2368"/>
                  <a:gd name="T2" fmla="*/ 128 w 776"/>
                  <a:gd name="T3" fmla="*/ 2 h 2368"/>
                  <a:gd name="T4" fmla="*/ 51 w 776"/>
                  <a:gd name="T5" fmla="*/ 22 h 2368"/>
                  <a:gd name="T6" fmla="*/ 179 w 776"/>
                  <a:gd name="T7" fmla="*/ 22 h 2368"/>
                  <a:gd name="T8" fmla="*/ 103 w 776"/>
                  <a:gd name="T9" fmla="*/ 41 h 2368"/>
                  <a:gd name="T10" fmla="*/ 204 w 776"/>
                  <a:gd name="T11" fmla="*/ 47 h 2368"/>
                  <a:gd name="T12" fmla="*/ 153 w 776"/>
                  <a:gd name="T13" fmla="*/ 60 h 2368"/>
                  <a:gd name="T14" fmla="*/ 255 w 776"/>
                  <a:gd name="T15" fmla="*/ 67 h 2368"/>
                  <a:gd name="T16" fmla="*/ 204 w 776"/>
                  <a:gd name="T17" fmla="*/ 79 h 2368"/>
                  <a:gd name="T18" fmla="*/ 281 w 776"/>
                  <a:gd name="T19" fmla="*/ 86 h 2368"/>
                  <a:gd name="T20" fmla="*/ 255 w 776"/>
                  <a:gd name="T21" fmla="*/ 99 h 2368"/>
                  <a:gd name="T22" fmla="*/ 307 w 776"/>
                  <a:gd name="T23" fmla="*/ 112 h 2368"/>
                  <a:gd name="T24" fmla="*/ 307 w 776"/>
                  <a:gd name="T25" fmla="*/ 125 h 2368"/>
                  <a:gd name="T26" fmla="*/ 358 w 776"/>
                  <a:gd name="T27" fmla="*/ 144 h 2368"/>
                  <a:gd name="T28" fmla="*/ 332 w 776"/>
                  <a:gd name="T29" fmla="*/ 164 h 2368"/>
                  <a:gd name="T30" fmla="*/ 384 w 776"/>
                  <a:gd name="T31" fmla="*/ 176 h 2368"/>
                  <a:gd name="T32" fmla="*/ 358 w 776"/>
                  <a:gd name="T33" fmla="*/ 196 h 2368"/>
                  <a:gd name="T34" fmla="*/ 384 w 776"/>
                  <a:gd name="T35" fmla="*/ 215 h 2368"/>
                  <a:gd name="T36" fmla="*/ 358 w 776"/>
                  <a:gd name="T37" fmla="*/ 228 h 2368"/>
                  <a:gd name="T38" fmla="*/ 408 w 776"/>
                  <a:gd name="T39" fmla="*/ 248 h 2368"/>
                  <a:gd name="T40" fmla="*/ 384 w 776"/>
                  <a:gd name="T41" fmla="*/ 266 h 2368"/>
                  <a:gd name="T42" fmla="*/ 408 w 776"/>
                  <a:gd name="T43" fmla="*/ 292 h 2368"/>
                  <a:gd name="T44" fmla="*/ 384 w 776"/>
                  <a:gd name="T45" fmla="*/ 299 h 2368"/>
                  <a:gd name="T46" fmla="*/ 408 w 776"/>
                  <a:gd name="T47" fmla="*/ 3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1 h 2368"/>
                  <a:gd name="T2" fmla="*/ 25 w 776"/>
                  <a:gd name="T3" fmla="*/ 0 h 2368"/>
                  <a:gd name="T4" fmla="*/ 10 w 776"/>
                  <a:gd name="T5" fmla="*/ 2 h 2368"/>
                  <a:gd name="T6" fmla="*/ 35 w 776"/>
                  <a:gd name="T7" fmla="*/ 2 h 2368"/>
                  <a:gd name="T8" fmla="*/ 20 w 776"/>
                  <a:gd name="T9" fmla="*/ 5 h 2368"/>
                  <a:gd name="T10" fmla="*/ 40 w 776"/>
                  <a:gd name="T11" fmla="*/ 6 h 2368"/>
                  <a:gd name="T12" fmla="*/ 30 w 776"/>
                  <a:gd name="T13" fmla="*/ 7 h 2368"/>
                  <a:gd name="T14" fmla="*/ 50 w 776"/>
                  <a:gd name="T15" fmla="*/ 8 h 2368"/>
                  <a:gd name="T16" fmla="*/ 40 w 776"/>
                  <a:gd name="T17" fmla="*/ 9 h 2368"/>
                  <a:gd name="T18" fmla="*/ 55 w 776"/>
                  <a:gd name="T19" fmla="*/ 10 h 2368"/>
                  <a:gd name="T20" fmla="*/ 50 w 776"/>
                  <a:gd name="T21" fmla="*/ 12 h 2368"/>
                  <a:gd name="T22" fmla="*/ 61 w 776"/>
                  <a:gd name="T23" fmla="*/ 13 h 2368"/>
                  <a:gd name="T24" fmla="*/ 61 w 776"/>
                  <a:gd name="T25" fmla="*/ 14 h 2368"/>
                  <a:gd name="T26" fmla="*/ 71 w 776"/>
                  <a:gd name="T27" fmla="*/ 17 h 2368"/>
                  <a:gd name="T28" fmla="*/ 66 w 776"/>
                  <a:gd name="T29" fmla="*/ 19 h 2368"/>
                  <a:gd name="T30" fmla="*/ 76 w 776"/>
                  <a:gd name="T31" fmla="*/ 21 h 2368"/>
                  <a:gd name="T32" fmla="*/ 71 w 776"/>
                  <a:gd name="T33" fmla="*/ 23 h 2368"/>
                  <a:gd name="T34" fmla="*/ 76 w 776"/>
                  <a:gd name="T35" fmla="*/ 25 h 2368"/>
                  <a:gd name="T36" fmla="*/ 71 w 776"/>
                  <a:gd name="T37" fmla="*/ 27 h 2368"/>
                  <a:gd name="T38" fmla="*/ 81 w 776"/>
                  <a:gd name="T39" fmla="*/ 29 h 2368"/>
                  <a:gd name="T40" fmla="*/ 76 w 776"/>
                  <a:gd name="T41" fmla="*/ 31 h 2368"/>
                  <a:gd name="T42" fmla="*/ 81 w 776"/>
                  <a:gd name="T43" fmla="*/ 34 h 2368"/>
                  <a:gd name="T44" fmla="*/ 76 w 776"/>
                  <a:gd name="T45" fmla="*/ 35 h 2368"/>
                  <a:gd name="T46" fmla="*/ 81 w 776"/>
                  <a:gd name="T47" fmla="*/ 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24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r-Cyrl-CS" noProof="0" smtClean="0"/>
              <a:t>Click to edit Master title style</a:t>
            </a:r>
          </a:p>
        </p:txBody>
      </p:sp>
      <p:sp>
        <p:nvSpPr>
          <p:cNvPr id="124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r-Cyrl-CS" noProof="0" smtClean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D40B-E681-436D-9878-0B251095175E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E06B-8D1A-41C7-82B6-17FE5279B09E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E67C-BDE2-4413-9AA8-C75AE3613C83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01C3-B93F-4738-8380-3B3C5AAF9FA3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FFF47-A8A7-4D3A-BA5E-7546FC629864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04D8-B5FF-4017-BD6B-BA5333A346EB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8984-B73C-4874-97D9-80BDE37FC299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2814-292B-44EC-B36D-9FAB191D1848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C6CA-92BA-4E9B-BC47-C4F5E9F74640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BEB8-EA87-4E0A-82E6-13F126F20B37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9FA4C-1EFA-4042-AFE9-C02DE54C4A26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114 h 504"/>
                      <a:gd name="T2" fmla="*/ 167 w 2736"/>
                      <a:gd name="T3" fmla="*/ 38 h 504"/>
                      <a:gd name="T4" fmla="*/ 343 w 2736"/>
                      <a:gd name="T5" fmla="*/ 6 h 504"/>
                      <a:gd name="T6" fmla="*/ 529 w 2736"/>
                      <a:gd name="T7" fmla="*/ 6 h 504"/>
                      <a:gd name="T8" fmla="*/ 525 w 2736"/>
                      <a:gd name="T9" fmla="*/ 23 h 504"/>
                      <a:gd name="T10" fmla="*/ 341 w 2736"/>
                      <a:gd name="T11" fmla="*/ 23 h 504"/>
                      <a:gd name="T12" fmla="*/ 127 w 2736"/>
                      <a:gd name="T13" fmla="*/ 65 h 504"/>
                      <a:gd name="T14" fmla="*/ 0 w 2736"/>
                      <a:gd name="T15" fmla="*/ 1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45 w 1769"/>
                      <a:gd name="T3" fmla="*/ 13 h 791"/>
                      <a:gd name="T4" fmla="*/ 106 w 1769"/>
                      <a:gd name="T5" fmla="*/ 45 h 791"/>
                      <a:gd name="T6" fmla="*/ 148 w 1769"/>
                      <a:gd name="T7" fmla="*/ 97 h 791"/>
                      <a:gd name="T8" fmla="*/ 161 w 1769"/>
                      <a:gd name="T9" fmla="*/ 137 h 791"/>
                      <a:gd name="T10" fmla="*/ 155 w 1769"/>
                      <a:gd name="T11" fmla="*/ 177 h 791"/>
                      <a:gd name="T12" fmla="*/ 146 w 1769"/>
                      <a:gd name="T13" fmla="*/ 143 h 791"/>
                      <a:gd name="T14" fmla="*/ 128 w 1769"/>
                      <a:gd name="T15" fmla="*/ 103 h 791"/>
                      <a:gd name="T16" fmla="*/ 102 w 1769"/>
                      <a:gd name="T17" fmla="*/ 67 h 791"/>
                      <a:gd name="T18" fmla="*/ 53 w 1769"/>
                      <a:gd name="T19" fmla="*/ 34 h 791"/>
                      <a:gd name="T20" fmla="*/ 0 w 1769"/>
                      <a:gd name="T21" fmla="*/ 17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66 h 504"/>
                      <a:gd name="T2" fmla="*/ 140 w 2736"/>
                      <a:gd name="T3" fmla="*/ 22 h 504"/>
                      <a:gd name="T4" fmla="*/ 288 w 2736"/>
                      <a:gd name="T5" fmla="*/ 3 h 504"/>
                      <a:gd name="T6" fmla="*/ 444 w 2736"/>
                      <a:gd name="T7" fmla="*/ 3 h 504"/>
                      <a:gd name="T8" fmla="*/ 441 w 2736"/>
                      <a:gd name="T9" fmla="*/ 13 h 504"/>
                      <a:gd name="T10" fmla="*/ 286 w 2736"/>
                      <a:gd name="T11" fmla="*/ 13 h 504"/>
                      <a:gd name="T12" fmla="*/ 106 w 2736"/>
                      <a:gd name="T13" fmla="*/ 39 h 504"/>
                      <a:gd name="T14" fmla="*/ 0 w 2736"/>
                      <a:gd name="T15" fmla="*/ 6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7 h 791"/>
                      <a:gd name="T4" fmla="*/ 89 w 1769"/>
                      <a:gd name="T5" fmla="*/ 26 h 791"/>
                      <a:gd name="T6" fmla="*/ 124 w 1769"/>
                      <a:gd name="T7" fmla="*/ 57 h 791"/>
                      <a:gd name="T8" fmla="*/ 135 w 1769"/>
                      <a:gd name="T9" fmla="*/ 79 h 791"/>
                      <a:gd name="T10" fmla="*/ 130 w 1769"/>
                      <a:gd name="T11" fmla="*/ 104 h 791"/>
                      <a:gd name="T12" fmla="*/ 122 w 1769"/>
                      <a:gd name="T13" fmla="*/ 83 h 791"/>
                      <a:gd name="T14" fmla="*/ 107 w 1769"/>
                      <a:gd name="T15" fmla="*/ 60 h 791"/>
                      <a:gd name="T16" fmla="*/ 85 w 1769"/>
                      <a:gd name="T17" fmla="*/ 39 h 791"/>
                      <a:gd name="T18" fmla="*/ 45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98 h 504"/>
                      <a:gd name="T2" fmla="*/ 122 w 2736"/>
                      <a:gd name="T3" fmla="*/ 33 h 504"/>
                      <a:gd name="T4" fmla="*/ 251 w 2736"/>
                      <a:gd name="T5" fmla="*/ 5 h 504"/>
                      <a:gd name="T6" fmla="*/ 386 w 2736"/>
                      <a:gd name="T7" fmla="*/ 5 h 504"/>
                      <a:gd name="T8" fmla="*/ 384 w 2736"/>
                      <a:gd name="T9" fmla="*/ 20 h 504"/>
                      <a:gd name="T10" fmla="*/ 249 w 2736"/>
                      <a:gd name="T11" fmla="*/ 20 h 504"/>
                      <a:gd name="T12" fmla="*/ 93 w 2736"/>
                      <a:gd name="T13" fmla="*/ 57 h 504"/>
                      <a:gd name="T14" fmla="*/ 0 w 2736"/>
                      <a:gd name="T15" fmla="*/ 9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3 w 1769"/>
                      <a:gd name="T3" fmla="*/ 11 h 791"/>
                      <a:gd name="T4" fmla="*/ 78 w 1769"/>
                      <a:gd name="T5" fmla="*/ 39 h 791"/>
                      <a:gd name="T6" fmla="*/ 108 w 1769"/>
                      <a:gd name="T7" fmla="*/ 84 h 791"/>
                      <a:gd name="T8" fmla="*/ 118 w 1769"/>
                      <a:gd name="T9" fmla="*/ 119 h 791"/>
                      <a:gd name="T10" fmla="*/ 114 w 1769"/>
                      <a:gd name="T11" fmla="*/ 154 h 791"/>
                      <a:gd name="T12" fmla="*/ 107 w 1769"/>
                      <a:gd name="T13" fmla="*/ 124 h 791"/>
                      <a:gd name="T14" fmla="*/ 93 w 1769"/>
                      <a:gd name="T15" fmla="*/ 89 h 791"/>
                      <a:gd name="T16" fmla="*/ 75 w 1769"/>
                      <a:gd name="T17" fmla="*/ 58 h 791"/>
                      <a:gd name="T18" fmla="*/ 39 w 1769"/>
                      <a:gd name="T19" fmla="*/ 30 h 791"/>
                      <a:gd name="T20" fmla="*/ 0 w 1769"/>
                      <a:gd name="T21" fmla="*/ 1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88 w 2736"/>
                      <a:gd name="T3" fmla="*/ 25 h 504"/>
                      <a:gd name="T4" fmla="*/ 181 w 2736"/>
                      <a:gd name="T5" fmla="*/ 4 h 504"/>
                      <a:gd name="T6" fmla="*/ 278 w 2736"/>
                      <a:gd name="T7" fmla="*/ 4 h 504"/>
                      <a:gd name="T8" fmla="*/ 277 w 2736"/>
                      <a:gd name="T9" fmla="*/ 15 h 504"/>
                      <a:gd name="T10" fmla="*/ 179 w 2736"/>
                      <a:gd name="T11" fmla="*/ 15 h 504"/>
                      <a:gd name="T12" fmla="*/ 66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3 w 1769"/>
                      <a:gd name="T3" fmla="*/ 9 h 791"/>
                      <a:gd name="T4" fmla="*/ 56 w 1769"/>
                      <a:gd name="T5" fmla="*/ 30 h 791"/>
                      <a:gd name="T6" fmla="*/ 78 w 1769"/>
                      <a:gd name="T7" fmla="*/ 63 h 791"/>
                      <a:gd name="T8" fmla="*/ 85 w 1769"/>
                      <a:gd name="T9" fmla="*/ 88 h 791"/>
                      <a:gd name="T10" fmla="*/ 82 w 1769"/>
                      <a:gd name="T11" fmla="*/ 115 h 791"/>
                      <a:gd name="T12" fmla="*/ 77 w 1769"/>
                      <a:gd name="T13" fmla="*/ 93 h 791"/>
                      <a:gd name="T14" fmla="*/ 68 w 1769"/>
                      <a:gd name="T15" fmla="*/ 67 h 791"/>
                      <a:gd name="T16" fmla="*/ 53 w 1769"/>
                      <a:gd name="T17" fmla="*/ 43 h 791"/>
                      <a:gd name="T18" fmla="*/ 28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18 h 504"/>
                      <a:gd name="T2" fmla="*/ 60 w 2736"/>
                      <a:gd name="T3" fmla="*/ 6 h 504"/>
                      <a:gd name="T4" fmla="*/ 123 w 2736"/>
                      <a:gd name="T5" fmla="*/ 1 h 504"/>
                      <a:gd name="T6" fmla="*/ 189 w 2736"/>
                      <a:gd name="T7" fmla="*/ 1 h 504"/>
                      <a:gd name="T8" fmla="*/ 188 w 2736"/>
                      <a:gd name="T9" fmla="*/ 4 h 504"/>
                      <a:gd name="T10" fmla="*/ 122 w 2736"/>
                      <a:gd name="T11" fmla="*/ 4 h 504"/>
                      <a:gd name="T12" fmla="*/ 45 w 2736"/>
                      <a:gd name="T13" fmla="*/ 10 h 504"/>
                      <a:gd name="T14" fmla="*/ 0 w 2736"/>
                      <a:gd name="T15" fmla="*/ 1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6 w 1769"/>
                      <a:gd name="T3" fmla="*/ 2 h 791"/>
                      <a:gd name="T4" fmla="*/ 38 w 1769"/>
                      <a:gd name="T5" fmla="*/ 7 h 791"/>
                      <a:gd name="T6" fmla="*/ 53 w 1769"/>
                      <a:gd name="T7" fmla="*/ 15 h 791"/>
                      <a:gd name="T8" fmla="*/ 58 w 1769"/>
                      <a:gd name="T9" fmla="*/ 21 h 791"/>
                      <a:gd name="T10" fmla="*/ 56 w 1769"/>
                      <a:gd name="T11" fmla="*/ 28 h 791"/>
                      <a:gd name="T12" fmla="*/ 52 w 1769"/>
                      <a:gd name="T13" fmla="*/ 23 h 791"/>
                      <a:gd name="T14" fmla="*/ 46 w 1769"/>
                      <a:gd name="T15" fmla="*/ 16 h 791"/>
                      <a:gd name="T16" fmla="*/ 37 w 1769"/>
                      <a:gd name="T17" fmla="*/ 10 h 791"/>
                      <a:gd name="T18" fmla="*/ 19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2 w 2736"/>
                      <a:gd name="T5" fmla="*/ 0 h 504"/>
                      <a:gd name="T6" fmla="*/ 3 w 2736"/>
                      <a:gd name="T7" fmla="*/ 0 h 504"/>
                      <a:gd name="T8" fmla="*/ 3 w 2736"/>
                      <a:gd name="T9" fmla="*/ 0 h 504"/>
                      <a:gd name="T10" fmla="*/ 2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23 w 2736"/>
                      <a:gd name="T3" fmla="*/ 6 h 504"/>
                      <a:gd name="T4" fmla="*/ 46 w 2736"/>
                      <a:gd name="T5" fmla="*/ 1 h 504"/>
                      <a:gd name="T6" fmla="*/ 72 w 2736"/>
                      <a:gd name="T7" fmla="*/ 1 h 504"/>
                      <a:gd name="T8" fmla="*/ 71 w 2736"/>
                      <a:gd name="T9" fmla="*/ 3 h 504"/>
                      <a:gd name="T10" fmla="*/ 46 w 2736"/>
                      <a:gd name="T11" fmla="*/ 3 h 504"/>
                      <a:gd name="T12" fmla="*/ 1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2 h 791"/>
                      <a:gd name="T4" fmla="*/ 14 w 1769"/>
                      <a:gd name="T5" fmla="*/ 6 h 791"/>
                      <a:gd name="T6" fmla="*/ 20 w 1769"/>
                      <a:gd name="T7" fmla="*/ 15 h 791"/>
                      <a:gd name="T8" fmla="*/ 22 w 1769"/>
                      <a:gd name="T9" fmla="*/ 20 h 791"/>
                      <a:gd name="T10" fmla="*/ 21 w 1769"/>
                      <a:gd name="T11" fmla="*/ 26 h 791"/>
                      <a:gd name="T12" fmla="*/ 20 w 1769"/>
                      <a:gd name="T13" fmla="*/ 21 h 791"/>
                      <a:gd name="T14" fmla="*/ 17 w 1769"/>
                      <a:gd name="T15" fmla="*/ 15 h 791"/>
                      <a:gd name="T16" fmla="*/ 14 w 1769"/>
                      <a:gd name="T17" fmla="*/ 10 h 791"/>
                      <a:gd name="T18" fmla="*/ 7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19 w 2736"/>
                      <a:gd name="T3" fmla="*/ 6 h 504"/>
                      <a:gd name="T4" fmla="*/ 40 w 2736"/>
                      <a:gd name="T5" fmla="*/ 1 h 504"/>
                      <a:gd name="T6" fmla="*/ 62 w 2736"/>
                      <a:gd name="T7" fmla="*/ 1 h 504"/>
                      <a:gd name="T8" fmla="*/ 62 w 2736"/>
                      <a:gd name="T9" fmla="*/ 3 h 504"/>
                      <a:gd name="T10" fmla="*/ 40 w 2736"/>
                      <a:gd name="T11" fmla="*/ 3 h 504"/>
                      <a:gd name="T12" fmla="*/ 15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2 h 791"/>
                      <a:gd name="T4" fmla="*/ 13 w 1769"/>
                      <a:gd name="T5" fmla="*/ 6 h 791"/>
                      <a:gd name="T6" fmla="*/ 17 w 1769"/>
                      <a:gd name="T7" fmla="*/ 15 h 791"/>
                      <a:gd name="T8" fmla="*/ 19 w 1769"/>
                      <a:gd name="T9" fmla="*/ 20 h 791"/>
                      <a:gd name="T10" fmla="*/ 18 w 1769"/>
                      <a:gd name="T11" fmla="*/ 26 h 791"/>
                      <a:gd name="T12" fmla="*/ 17 w 1769"/>
                      <a:gd name="T13" fmla="*/ 21 h 791"/>
                      <a:gd name="T14" fmla="*/ 15 w 1769"/>
                      <a:gd name="T15" fmla="*/ 15 h 791"/>
                      <a:gd name="T16" fmla="*/ 12 w 1769"/>
                      <a:gd name="T17" fmla="*/ 10 h 791"/>
                      <a:gd name="T18" fmla="*/ 6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17 h 504"/>
                      <a:gd name="T2" fmla="*/ 36 w 2736"/>
                      <a:gd name="T3" fmla="*/ 6 h 504"/>
                      <a:gd name="T4" fmla="*/ 73 w 2736"/>
                      <a:gd name="T5" fmla="*/ 1 h 504"/>
                      <a:gd name="T6" fmla="*/ 113 w 2736"/>
                      <a:gd name="T7" fmla="*/ 1 h 504"/>
                      <a:gd name="T8" fmla="*/ 112 w 2736"/>
                      <a:gd name="T9" fmla="*/ 3 h 504"/>
                      <a:gd name="T10" fmla="*/ 73 w 2736"/>
                      <a:gd name="T11" fmla="*/ 3 h 504"/>
                      <a:gd name="T12" fmla="*/ 27 w 2736"/>
                      <a:gd name="T13" fmla="*/ 10 h 504"/>
                      <a:gd name="T14" fmla="*/ 0 w 2736"/>
                      <a:gd name="T15" fmla="*/ 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9 w 1769"/>
                      <a:gd name="T3" fmla="*/ 2 h 791"/>
                      <a:gd name="T4" fmla="*/ 23 w 1769"/>
                      <a:gd name="T5" fmla="*/ 6 h 791"/>
                      <a:gd name="T6" fmla="*/ 32 w 1769"/>
                      <a:gd name="T7" fmla="*/ 15 h 791"/>
                      <a:gd name="T8" fmla="*/ 34 w 1769"/>
                      <a:gd name="T9" fmla="*/ 20 h 791"/>
                      <a:gd name="T10" fmla="*/ 33 w 1769"/>
                      <a:gd name="T11" fmla="*/ 26 h 791"/>
                      <a:gd name="T12" fmla="*/ 31 w 1769"/>
                      <a:gd name="T13" fmla="*/ 21 h 791"/>
                      <a:gd name="T14" fmla="*/ 27 w 1769"/>
                      <a:gd name="T15" fmla="*/ 15 h 791"/>
                      <a:gd name="T16" fmla="*/ 22 w 1769"/>
                      <a:gd name="T17" fmla="*/ 10 h 791"/>
                      <a:gd name="T18" fmla="*/ 11 w 1769"/>
                      <a:gd name="T19" fmla="*/ 5 h 791"/>
                      <a:gd name="T20" fmla="*/ 0 w 1769"/>
                      <a:gd name="T21" fmla="*/ 3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1 w 2736"/>
                    <a:gd name="T5" fmla="*/ 0 h 504"/>
                    <a:gd name="T6" fmla="*/ 1 w 2736"/>
                    <a:gd name="T7" fmla="*/ 0 h 504"/>
                    <a:gd name="T8" fmla="*/ 1 w 2736"/>
                    <a:gd name="T9" fmla="*/ 0 h 504"/>
                    <a:gd name="T10" fmla="*/ 1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9 h 504"/>
                      <a:gd name="T2" fmla="*/ 19 w 2736"/>
                      <a:gd name="T3" fmla="*/ 3 h 504"/>
                      <a:gd name="T4" fmla="*/ 40 w 2736"/>
                      <a:gd name="T5" fmla="*/ 0 h 504"/>
                      <a:gd name="T6" fmla="*/ 62 w 2736"/>
                      <a:gd name="T7" fmla="*/ 0 h 504"/>
                      <a:gd name="T8" fmla="*/ 62 w 2736"/>
                      <a:gd name="T9" fmla="*/ 2 h 504"/>
                      <a:gd name="T10" fmla="*/ 40 w 2736"/>
                      <a:gd name="T11" fmla="*/ 2 h 504"/>
                      <a:gd name="T12" fmla="*/ 15 w 2736"/>
                      <a:gd name="T13" fmla="*/ 5 h 504"/>
                      <a:gd name="T14" fmla="*/ 0 w 2736"/>
                      <a:gd name="T15" fmla="*/ 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5 w 1769"/>
                      <a:gd name="T3" fmla="*/ 1 h 791"/>
                      <a:gd name="T4" fmla="*/ 13 w 1769"/>
                      <a:gd name="T5" fmla="*/ 4 h 791"/>
                      <a:gd name="T6" fmla="*/ 17 w 1769"/>
                      <a:gd name="T7" fmla="*/ 8 h 791"/>
                      <a:gd name="T8" fmla="*/ 19 w 1769"/>
                      <a:gd name="T9" fmla="*/ 11 h 791"/>
                      <a:gd name="T10" fmla="*/ 18 w 1769"/>
                      <a:gd name="T11" fmla="*/ 14 h 791"/>
                      <a:gd name="T12" fmla="*/ 17 w 1769"/>
                      <a:gd name="T13" fmla="*/ 11 h 791"/>
                      <a:gd name="T14" fmla="*/ 15 w 1769"/>
                      <a:gd name="T15" fmla="*/ 8 h 791"/>
                      <a:gd name="T16" fmla="*/ 12 w 1769"/>
                      <a:gd name="T17" fmla="*/ 5 h 791"/>
                      <a:gd name="T18" fmla="*/ 6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42 h 504"/>
                      <a:gd name="T2" fmla="*/ 27 w 2736"/>
                      <a:gd name="T3" fmla="*/ 14 h 504"/>
                      <a:gd name="T4" fmla="*/ 57 w 2736"/>
                      <a:gd name="T5" fmla="*/ 2 h 504"/>
                      <a:gd name="T6" fmla="*/ 87 w 2736"/>
                      <a:gd name="T7" fmla="*/ 2 h 504"/>
                      <a:gd name="T8" fmla="*/ 87 w 2736"/>
                      <a:gd name="T9" fmla="*/ 9 h 504"/>
                      <a:gd name="T10" fmla="*/ 56 w 2736"/>
                      <a:gd name="T11" fmla="*/ 9 h 504"/>
                      <a:gd name="T12" fmla="*/ 21 w 2736"/>
                      <a:gd name="T13" fmla="*/ 24 h 504"/>
                      <a:gd name="T14" fmla="*/ 0 w 2736"/>
                      <a:gd name="T15" fmla="*/ 4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7 w 1769"/>
                      <a:gd name="T3" fmla="*/ 5 h 791"/>
                      <a:gd name="T4" fmla="*/ 18 w 1769"/>
                      <a:gd name="T5" fmla="*/ 16 h 791"/>
                      <a:gd name="T6" fmla="*/ 24 w 1769"/>
                      <a:gd name="T7" fmla="*/ 35 h 791"/>
                      <a:gd name="T8" fmla="*/ 27 w 1769"/>
                      <a:gd name="T9" fmla="*/ 50 h 791"/>
                      <a:gd name="T10" fmla="*/ 26 w 1769"/>
                      <a:gd name="T11" fmla="*/ 64 h 791"/>
                      <a:gd name="T12" fmla="*/ 24 w 1769"/>
                      <a:gd name="T13" fmla="*/ 52 h 791"/>
                      <a:gd name="T14" fmla="*/ 21 w 1769"/>
                      <a:gd name="T15" fmla="*/ 37 h 791"/>
                      <a:gd name="T16" fmla="*/ 17 w 1769"/>
                      <a:gd name="T17" fmla="*/ 24 h 791"/>
                      <a:gd name="T18" fmla="*/ 9 w 1769"/>
                      <a:gd name="T19" fmla="*/ 12 h 791"/>
                      <a:gd name="T20" fmla="*/ 0 w 1769"/>
                      <a:gd name="T21" fmla="*/ 6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3 w 2736"/>
                      <a:gd name="T3" fmla="*/ 0 h 504"/>
                      <a:gd name="T4" fmla="*/ 26 w 2736"/>
                      <a:gd name="T5" fmla="*/ 0 h 504"/>
                      <a:gd name="T6" fmla="*/ 40 w 2736"/>
                      <a:gd name="T7" fmla="*/ 0 h 504"/>
                      <a:gd name="T8" fmla="*/ 40 w 2736"/>
                      <a:gd name="T9" fmla="*/ 0 h 504"/>
                      <a:gd name="T10" fmla="*/ 26 w 2736"/>
                      <a:gd name="T11" fmla="*/ 0 h 504"/>
                      <a:gd name="T12" fmla="*/ 10 w 2736"/>
                      <a:gd name="T13" fmla="*/ 0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0 h 791"/>
                      <a:gd name="T8" fmla="*/ 12 w 1769"/>
                      <a:gd name="T9" fmla="*/ 1 h 791"/>
                      <a:gd name="T10" fmla="*/ 12 w 1769"/>
                      <a:gd name="T11" fmla="*/ 1 h 791"/>
                      <a:gd name="T12" fmla="*/ 11 w 1769"/>
                      <a:gd name="T13" fmla="*/ 1 h 791"/>
                      <a:gd name="T14" fmla="*/ 10 w 1769"/>
                      <a:gd name="T15" fmla="*/ 0 h 791"/>
                      <a:gd name="T16" fmla="*/ 8 w 1769"/>
                      <a:gd name="T17" fmla="*/ 0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00 w 2736"/>
                      <a:gd name="T3" fmla="*/ 25 h 504"/>
                      <a:gd name="T4" fmla="*/ 205 w 2736"/>
                      <a:gd name="T5" fmla="*/ 4 h 504"/>
                      <a:gd name="T6" fmla="*/ 316 w 2736"/>
                      <a:gd name="T7" fmla="*/ 4 h 504"/>
                      <a:gd name="T8" fmla="*/ 314 w 2736"/>
                      <a:gd name="T9" fmla="*/ 15 h 504"/>
                      <a:gd name="T10" fmla="*/ 203 w 2736"/>
                      <a:gd name="T11" fmla="*/ 15 h 504"/>
                      <a:gd name="T12" fmla="*/ 75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7 w 1769"/>
                      <a:gd name="T3" fmla="*/ 9 h 791"/>
                      <a:gd name="T4" fmla="*/ 63 w 1769"/>
                      <a:gd name="T5" fmla="*/ 30 h 791"/>
                      <a:gd name="T6" fmla="*/ 88 w 1769"/>
                      <a:gd name="T7" fmla="*/ 64 h 791"/>
                      <a:gd name="T8" fmla="*/ 96 w 1769"/>
                      <a:gd name="T9" fmla="*/ 90 h 791"/>
                      <a:gd name="T10" fmla="*/ 92 w 1769"/>
                      <a:gd name="T11" fmla="*/ 116 h 791"/>
                      <a:gd name="T12" fmla="*/ 87 w 1769"/>
                      <a:gd name="T13" fmla="*/ 94 h 791"/>
                      <a:gd name="T14" fmla="*/ 76 w 1769"/>
                      <a:gd name="T15" fmla="*/ 67 h 791"/>
                      <a:gd name="T16" fmla="*/ 61 w 1769"/>
                      <a:gd name="T17" fmla="*/ 43 h 791"/>
                      <a:gd name="T18" fmla="*/ 32 w 1769"/>
                      <a:gd name="T19" fmla="*/ 22 h 791"/>
                      <a:gd name="T20" fmla="*/ 0 w 1769"/>
                      <a:gd name="T21" fmla="*/ 1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65 h 504"/>
                      <a:gd name="T2" fmla="*/ 132 w 2736"/>
                      <a:gd name="T3" fmla="*/ 22 h 504"/>
                      <a:gd name="T4" fmla="*/ 272 w 2736"/>
                      <a:gd name="T5" fmla="*/ 3 h 504"/>
                      <a:gd name="T6" fmla="*/ 418 w 2736"/>
                      <a:gd name="T7" fmla="*/ 3 h 504"/>
                      <a:gd name="T8" fmla="*/ 416 w 2736"/>
                      <a:gd name="T9" fmla="*/ 13 h 504"/>
                      <a:gd name="T10" fmla="*/ 270 w 2736"/>
                      <a:gd name="T11" fmla="*/ 13 h 504"/>
                      <a:gd name="T12" fmla="*/ 100 w 2736"/>
                      <a:gd name="T13" fmla="*/ 37 h 504"/>
                      <a:gd name="T14" fmla="*/ 0 w 2736"/>
                      <a:gd name="T15" fmla="*/ 6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5 w 1769"/>
                      <a:gd name="T3" fmla="*/ 7 h 791"/>
                      <a:gd name="T4" fmla="*/ 84 w 1769"/>
                      <a:gd name="T5" fmla="*/ 26 h 791"/>
                      <a:gd name="T6" fmla="*/ 117 w 1769"/>
                      <a:gd name="T7" fmla="*/ 55 h 791"/>
                      <a:gd name="T8" fmla="*/ 127 w 1769"/>
                      <a:gd name="T9" fmla="*/ 78 h 791"/>
                      <a:gd name="T10" fmla="*/ 122 w 1769"/>
                      <a:gd name="T11" fmla="*/ 101 h 791"/>
                      <a:gd name="T12" fmla="*/ 115 w 1769"/>
                      <a:gd name="T13" fmla="*/ 81 h 791"/>
                      <a:gd name="T14" fmla="*/ 101 w 1769"/>
                      <a:gd name="T15" fmla="*/ 58 h 791"/>
                      <a:gd name="T16" fmla="*/ 80 w 1769"/>
                      <a:gd name="T17" fmla="*/ 38 h 791"/>
                      <a:gd name="T18" fmla="*/ 42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74 h 504"/>
                      <a:gd name="T2" fmla="*/ 136 w 2736"/>
                      <a:gd name="T3" fmla="*/ 25 h 504"/>
                      <a:gd name="T4" fmla="*/ 280 w 2736"/>
                      <a:gd name="T5" fmla="*/ 4 h 504"/>
                      <a:gd name="T6" fmla="*/ 431 w 2736"/>
                      <a:gd name="T7" fmla="*/ 4 h 504"/>
                      <a:gd name="T8" fmla="*/ 429 w 2736"/>
                      <a:gd name="T9" fmla="*/ 15 h 504"/>
                      <a:gd name="T10" fmla="*/ 279 w 2736"/>
                      <a:gd name="T11" fmla="*/ 15 h 504"/>
                      <a:gd name="T12" fmla="*/ 103 w 2736"/>
                      <a:gd name="T13" fmla="*/ 43 h 504"/>
                      <a:gd name="T14" fmla="*/ 0 w 2736"/>
                      <a:gd name="T15" fmla="*/ 7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7 w 1769"/>
                      <a:gd name="T3" fmla="*/ 9 h 791"/>
                      <a:gd name="T4" fmla="*/ 86 w 1769"/>
                      <a:gd name="T5" fmla="*/ 30 h 791"/>
                      <a:gd name="T6" fmla="*/ 120 w 1769"/>
                      <a:gd name="T7" fmla="*/ 64 h 791"/>
                      <a:gd name="T8" fmla="*/ 131 w 1769"/>
                      <a:gd name="T9" fmla="*/ 90 h 791"/>
                      <a:gd name="T10" fmla="*/ 127 w 1769"/>
                      <a:gd name="T11" fmla="*/ 116 h 791"/>
                      <a:gd name="T12" fmla="*/ 119 w 1769"/>
                      <a:gd name="T13" fmla="*/ 94 h 791"/>
                      <a:gd name="T14" fmla="*/ 104 w 1769"/>
                      <a:gd name="T15" fmla="*/ 67 h 791"/>
                      <a:gd name="T16" fmla="*/ 83 w 1769"/>
                      <a:gd name="T17" fmla="*/ 43 h 791"/>
                      <a:gd name="T18" fmla="*/ 43 w 1769"/>
                      <a:gd name="T19" fmla="*/ 22 h 791"/>
                      <a:gd name="T20" fmla="*/ 0 w 1769"/>
                      <a:gd name="T21" fmla="*/ 1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114 w 2736"/>
                      <a:gd name="T3" fmla="*/ 21 h 504"/>
                      <a:gd name="T4" fmla="*/ 235 w 2736"/>
                      <a:gd name="T5" fmla="*/ 3 h 504"/>
                      <a:gd name="T6" fmla="*/ 362 w 2736"/>
                      <a:gd name="T7" fmla="*/ 3 h 504"/>
                      <a:gd name="T8" fmla="*/ 359 w 2736"/>
                      <a:gd name="T9" fmla="*/ 12 h 504"/>
                      <a:gd name="T10" fmla="*/ 233 w 2736"/>
                      <a:gd name="T11" fmla="*/ 12 h 504"/>
                      <a:gd name="T12" fmla="*/ 8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31 w 1769"/>
                      <a:gd name="T3" fmla="*/ 7 h 791"/>
                      <a:gd name="T4" fmla="*/ 73 w 1769"/>
                      <a:gd name="T5" fmla="*/ 25 h 791"/>
                      <a:gd name="T6" fmla="*/ 101 w 1769"/>
                      <a:gd name="T7" fmla="*/ 53 h 791"/>
                      <a:gd name="T8" fmla="*/ 110 w 1769"/>
                      <a:gd name="T9" fmla="*/ 75 h 791"/>
                      <a:gd name="T10" fmla="*/ 106 w 1769"/>
                      <a:gd name="T11" fmla="*/ 97 h 791"/>
                      <a:gd name="T12" fmla="*/ 100 w 1769"/>
                      <a:gd name="T13" fmla="*/ 78 h 791"/>
                      <a:gd name="T14" fmla="*/ 87 w 1769"/>
                      <a:gd name="T15" fmla="*/ 56 h 791"/>
                      <a:gd name="T16" fmla="*/ 70 w 1769"/>
                      <a:gd name="T17" fmla="*/ 37 h 791"/>
                      <a:gd name="T18" fmla="*/ 37 w 1769"/>
                      <a:gd name="T19" fmla="*/ 18 h 791"/>
                      <a:gd name="T20" fmla="*/ 0 w 1769"/>
                      <a:gd name="T21" fmla="*/ 9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101 w 2736"/>
                      <a:gd name="T3" fmla="*/ 10 h 504"/>
                      <a:gd name="T4" fmla="*/ 208 w 2736"/>
                      <a:gd name="T5" fmla="*/ 1 h 504"/>
                      <a:gd name="T6" fmla="*/ 321 w 2736"/>
                      <a:gd name="T7" fmla="*/ 1 h 504"/>
                      <a:gd name="T8" fmla="*/ 319 w 2736"/>
                      <a:gd name="T9" fmla="*/ 6 h 504"/>
                      <a:gd name="T10" fmla="*/ 207 w 2736"/>
                      <a:gd name="T11" fmla="*/ 6 h 504"/>
                      <a:gd name="T12" fmla="*/ 77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7 w 1769"/>
                      <a:gd name="T3" fmla="*/ 3 h 791"/>
                      <a:gd name="T4" fmla="*/ 65 w 1769"/>
                      <a:gd name="T5" fmla="*/ 11 h 791"/>
                      <a:gd name="T6" fmla="*/ 90 w 1769"/>
                      <a:gd name="T7" fmla="*/ 24 h 791"/>
                      <a:gd name="T8" fmla="*/ 98 w 1769"/>
                      <a:gd name="T9" fmla="*/ 35 h 791"/>
                      <a:gd name="T10" fmla="*/ 94 w 1769"/>
                      <a:gd name="T11" fmla="*/ 44 h 791"/>
                      <a:gd name="T12" fmla="*/ 88 w 1769"/>
                      <a:gd name="T13" fmla="*/ 36 h 791"/>
                      <a:gd name="T14" fmla="*/ 77 w 1769"/>
                      <a:gd name="T15" fmla="*/ 26 h 791"/>
                      <a:gd name="T16" fmla="*/ 62 w 1769"/>
                      <a:gd name="T17" fmla="*/ 17 h 791"/>
                      <a:gd name="T18" fmla="*/ 3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9 h 504"/>
                      <a:gd name="T2" fmla="*/ 72 w 2736"/>
                      <a:gd name="T3" fmla="*/ 10 h 504"/>
                      <a:gd name="T4" fmla="*/ 148 w 2736"/>
                      <a:gd name="T5" fmla="*/ 1 h 504"/>
                      <a:gd name="T6" fmla="*/ 228 w 2736"/>
                      <a:gd name="T7" fmla="*/ 1 h 504"/>
                      <a:gd name="T8" fmla="*/ 227 w 2736"/>
                      <a:gd name="T9" fmla="*/ 6 h 504"/>
                      <a:gd name="T10" fmla="*/ 147 w 2736"/>
                      <a:gd name="T11" fmla="*/ 6 h 504"/>
                      <a:gd name="T12" fmla="*/ 55 w 2736"/>
                      <a:gd name="T13" fmla="*/ 17 h 504"/>
                      <a:gd name="T14" fmla="*/ 0 w 2736"/>
                      <a:gd name="T15" fmla="*/ 2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9 w 1769"/>
                      <a:gd name="T3" fmla="*/ 3 h 791"/>
                      <a:gd name="T4" fmla="*/ 46 w 1769"/>
                      <a:gd name="T5" fmla="*/ 11 h 791"/>
                      <a:gd name="T6" fmla="*/ 64 w 1769"/>
                      <a:gd name="T7" fmla="*/ 24 h 791"/>
                      <a:gd name="T8" fmla="*/ 70 w 1769"/>
                      <a:gd name="T9" fmla="*/ 35 h 791"/>
                      <a:gd name="T10" fmla="*/ 67 w 1769"/>
                      <a:gd name="T11" fmla="*/ 44 h 791"/>
                      <a:gd name="T12" fmla="*/ 63 w 1769"/>
                      <a:gd name="T13" fmla="*/ 36 h 791"/>
                      <a:gd name="T14" fmla="*/ 55 w 1769"/>
                      <a:gd name="T15" fmla="*/ 26 h 791"/>
                      <a:gd name="T16" fmla="*/ 44 w 1769"/>
                      <a:gd name="T17" fmla="*/ 17 h 791"/>
                      <a:gd name="T18" fmla="*/ 23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0 h 504"/>
                      <a:gd name="T2" fmla="*/ 66 w 2736"/>
                      <a:gd name="T3" fmla="*/ 3 h 504"/>
                      <a:gd name="T4" fmla="*/ 135 w 2736"/>
                      <a:gd name="T5" fmla="*/ 0 h 504"/>
                      <a:gd name="T6" fmla="*/ 209 w 2736"/>
                      <a:gd name="T7" fmla="*/ 0 h 504"/>
                      <a:gd name="T8" fmla="*/ 207 w 2736"/>
                      <a:gd name="T9" fmla="*/ 2 h 504"/>
                      <a:gd name="T10" fmla="*/ 134 w 2736"/>
                      <a:gd name="T11" fmla="*/ 2 h 504"/>
                      <a:gd name="T12" fmla="*/ 50 w 2736"/>
                      <a:gd name="T13" fmla="*/ 6 h 504"/>
                      <a:gd name="T14" fmla="*/ 0 w 2736"/>
                      <a:gd name="T15" fmla="*/ 1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7 w 1769"/>
                      <a:gd name="T3" fmla="*/ 1 h 791"/>
                      <a:gd name="T4" fmla="*/ 42 w 1769"/>
                      <a:gd name="T5" fmla="*/ 4 h 791"/>
                      <a:gd name="T6" fmla="*/ 58 w 1769"/>
                      <a:gd name="T7" fmla="*/ 8 h 791"/>
                      <a:gd name="T8" fmla="*/ 63 w 1769"/>
                      <a:gd name="T9" fmla="*/ 12 h 791"/>
                      <a:gd name="T10" fmla="*/ 61 w 1769"/>
                      <a:gd name="T11" fmla="*/ 15 h 791"/>
                      <a:gd name="T12" fmla="*/ 58 w 1769"/>
                      <a:gd name="T13" fmla="*/ 12 h 791"/>
                      <a:gd name="T14" fmla="*/ 50 w 1769"/>
                      <a:gd name="T15" fmla="*/ 9 h 791"/>
                      <a:gd name="T16" fmla="*/ 40 w 1769"/>
                      <a:gd name="T17" fmla="*/ 6 h 791"/>
                      <a:gd name="T18" fmla="*/ 21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2 h 2368"/>
                  <a:gd name="T14" fmla="*/ 2 w 776"/>
                  <a:gd name="T15" fmla="*/ 2 h 2368"/>
                  <a:gd name="T16" fmla="*/ 1 w 776"/>
                  <a:gd name="T17" fmla="*/ 2 h 2368"/>
                  <a:gd name="T18" fmla="*/ 2 w 776"/>
                  <a:gd name="T19" fmla="*/ 2 h 2368"/>
                  <a:gd name="T20" fmla="*/ 2 w 776"/>
                  <a:gd name="T21" fmla="*/ 3 h 2368"/>
                  <a:gd name="T22" fmla="*/ 2 w 776"/>
                  <a:gd name="T23" fmla="*/ 3 h 2368"/>
                  <a:gd name="T24" fmla="*/ 2 w 776"/>
                  <a:gd name="T25" fmla="*/ 3 h 2368"/>
                  <a:gd name="T26" fmla="*/ 2 w 776"/>
                  <a:gd name="T27" fmla="*/ 4 h 2368"/>
                  <a:gd name="T28" fmla="*/ 2 w 776"/>
                  <a:gd name="T29" fmla="*/ 4 h 2368"/>
                  <a:gd name="T30" fmla="*/ 3 w 776"/>
                  <a:gd name="T31" fmla="*/ 5 h 2368"/>
                  <a:gd name="T32" fmla="*/ 2 w 776"/>
                  <a:gd name="T33" fmla="*/ 5 h 2368"/>
                  <a:gd name="T34" fmla="*/ 3 w 776"/>
                  <a:gd name="T35" fmla="*/ 6 h 2368"/>
                  <a:gd name="T36" fmla="*/ 2 w 776"/>
                  <a:gd name="T37" fmla="*/ 6 h 2368"/>
                  <a:gd name="T38" fmla="*/ 3 w 776"/>
                  <a:gd name="T39" fmla="*/ 7 h 2368"/>
                  <a:gd name="T40" fmla="*/ 3 w 776"/>
                  <a:gd name="T41" fmla="*/ 7 h 2368"/>
                  <a:gd name="T42" fmla="*/ 3 w 776"/>
                  <a:gd name="T43" fmla="*/ 8 h 2368"/>
                  <a:gd name="T44" fmla="*/ 3 w 776"/>
                  <a:gd name="T45" fmla="*/ 8 h 2368"/>
                  <a:gd name="T46" fmla="*/ 3 w 776"/>
                  <a:gd name="T47" fmla="*/ 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21 w 776"/>
                  <a:gd name="T3" fmla="*/ 0 h 2368"/>
                  <a:gd name="T4" fmla="*/ 9 w 776"/>
                  <a:gd name="T5" fmla="*/ 1 h 2368"/>
                  <a:gd name="T6" fmla="*/ 30 w 776"/>
                  <a:gd name="T7" fmla="*/ 1 h 2368"/>
                  <a:gd name="T8" fmla="*/ 18 w 776"/>
                  <a:gd name="T9" fmla="*/ 1 h 2368"/>
                  <a:gd name="T10" fmla="*/ 35 w 776"/>
                  <a:gd name="T11" fmla="*/ 2 h 2368"/>
                  <a:gd name="T12" fmla="*/ 26 w 776"/>
                  <a:gd name="T13" fmla="*/ 2 h 2368"/>
                  <a:gd name="T14" fmla="*/ 43 w 776"/>
                  <a:gd name="T15" fmla="*/ 2 h 2368"/>
                  <a:gd name="T16" fmla="*/ 35 w 776"/>
                  <a:gd name="T17" fmla="*/ 3 h 2368"/>
                  <a:gd name="T18" fmla="*/ 48 w 776"/>
                  <a:gd name="T19" fmla="*/ 3 h 2368"/>
                  <a:gd name="T20" fmla="*/ 43 w 776"/>
                  <a:gd name="T21" fmla="*/ 3 h 2368"/>
                  <a:gd name="T22" fmla="*/ 52 w 776"/>
                  <a:gd name="T23" fmla="*/ 3 h 2368"/>
                  <a:gd name="T24" fmla="*/ 52 w 776"/>
                  <a:gd name="T25" fmla="*/ 4 h 2368"/>
                  <a:gd name="T26" fmla="*/ 61 w 776"/>
                  <a:gd name="T27" fmla="*/ 4 h 2368"/>
                  <a:gd name="T28" fmla="*/ 56 w 776"/>
                  <a:gd name="T29" fmla="*/ 5 h 2368"/>
                  <a:gd name="T30" fmla="*/ 65 w 776"/>
                  <a:gd name="T31" fmla="*/ 5 h 2368"/>
                  <a:gd name="T32" fmla="*/ 61 w 776"/>
                  <a:gd name="T33" fmla="*/ 6 h 2368"/>
                  <a:gd name="T34" fmla="*/ 65 w 776"/>
                  <a:gd name="T35" fmla="*/ 7 h 2368"/>
                  <a:gd name="T36" fmla="*/ 61 w 776"/>
                  <a:gd name="T37" fmla="*/ 7 h 2368"/>
                  <a:gd name="T38" fmla="*/ 70 w 776"/>
                  <a:gd name="T39" fmla="*/ 7 h 2368"/>
                  <a:gd name="T40" fmla="*/ 65 w 776"/>
                  <a:gd name="T41" fmla="*/ 8 h 2368"/>
                  <a:gd name="T42" fmla="*/ 70 w 776"/>
                  <a:gd name="T43" fmla="*/ 9 h 2368"/>
                  <a:gd name="T44" fmla="*/ 65 w 776"/>
                  <a:gd name="T45" fmla="*/ 9 h 2368"/>
                  <a:gd name="T46" fmla="*/ 70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1 w 776"/>
                  <a:gd name="T5" fmla="*/ 1 h 2368"/>
                  <a:gd name="T6" fmla="*/ 5 w 776"/>
                  <a:gd name="T7" fmla="*/ 1 h 2368"/>
                  <a:gd name="T8" fmla="*/ 3 w 776"/>
                  <a:gd name="T9" fmla="*/ 1 h 2368"/>
                  <a:gd name="T10" fmla="*/ 6 w 776"/>
                  <a:gd name="T11" fmla="*/ 2 h 2368"/>
                  <a:gd name="T12" fmla="*/ 5 w 776"/>
                  <a:gd name="T13" fmla="*/ 2 h 2368"/>
                  <a:gd name="T14" fmla="*/ 7 w 776"/>
                  <a:gd name="T15" fmla="*/ 2 h 2368"/>
                  <a:gd name="T16" fmla="*/ 6 w 776"/>
                  <a:gd name="T17" fmla="*/ 3 h 2368"/>
                  <a:gd name="T18" fmla="*/ 8 w 776"/>
                  <a:gd name="T19" fmla="*/ 3 h 2368"/>
                  <a:gd name="T20" fmla="*/ 7 w 776"/>
                  <a:gd name="T21" fmla="*/ 3 h 2368"/>
                  <a:gd name="T22" fmla="*/ 9 w 776"/>
                  <a:gd name="T23" fmla="*/ 3 h 2368"/>
                  <a:gd name="T24" fmla="*/ 9 w 776"/>
                  <a:gd name="T25" fmla="*/ 4 h 2368"/>
                  <a:gd name="T26" fmla="*/ 10 w 776"/>
                  <a:gd name="T27" fmla="*/ 4 h 2368"/>
                  <a:gd name="T28" fmla="*/ 9 w 776"/>
                  <a:gd name="T29" fmla="*/ 5 h 2368"/>
                  <a:gd name="T30" fmla="*/ 11 w 776"/>
                  <a:gd name="T31" fmla="*/ 5 h 2368"/>
                  <a:gd name="T32" fmla="*/ 10 w 776"/>
                  <a:gd name="T33" fmla="*/ 6 h 2368"/>
                  <a:gd name="T34" fmla="*/ 11 w 776"/>
                  <a:gd name="T35" fmla="*/ 7 h 2368"/>
                  <a:gd name="T36" fmla="*/ 10 w 776"/>
                  <a:gd name="T37" fmla="*/ 7 h 2368"/>
                  <a:gd name="T38" fmla="*/ 12 w 776"/>
                  <a:gd name="T39" fmla="*/ 8 h 2368"/>
                  <a:gd name="T40" fmla="*/ 11 w 776"/>
                  <a:gd name="T41" fmla="*/ 8 h 2368"/>
                  <a:gd name="T42" fmla="*/ 12 w 776"/>
                  <a:gd name="T43" fmla="*/ 9 h 2368"/>
                  <a:gd name="T44" fmla="*/ 11 w 776"/>
                  <a:gd name="T45" fmla="*/ 9 h 2368"/>
                  <a:gd name="T46" fmla="*/ 12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1 h 2368"/>
                  <a:gd name="T6" fmla="*/ 1 w 776"/>
                  <a:gd name="T7" fmla="*/ 1 h 2368"/>
                  <a:gd name="T8" fmla="*/ 0 w 776"/>
                  <a:gd name="T9" fmla="*/ 1 h 2368"/>
                  <a:gd name="T10" fmla="*/ 1 w 776"/>
                  <a:gd name="T11" fmla="*/ 2 h 2368"/>
                  <a:gd name="T12" fmla="*/ 1 w 776"/>
                  <a:gd name="T13" fmla="*/ 2 h 2368"/>
                  <a:gd name="T14" fmla="*/ 1 w 776"/>
                  <a:gd name="T15" fmla="*/ 2 h 2368"/>
                  <a:gd name="T16" fmla="*/ 1 w 776"/>
                  <a:gd name="T17" fmla="*/ 3 h 2368"/>
                  <a:gd name="T18" fmla="*/ 1 w 776"/>
                  <a:gd name="T19" fmla="*/ 3 h 2368"/>
                  <a:gd name="T20" fmla="*/ 1 w 776"/>
                  <a:gd name="T21" fmla="*/ 3 h 2368"/>
                  <a:gd name="T22" fmla="*/ 1 w 776"/>
                  <a:gd name="T23" fmla="*/ 3 h 2368"/>
                  <a:gd name="T24" fmla="*/ 1 w 776"/>
                  <a:gd name="T25" fmla="*/ 4 h 2368"/>
                  <a:gd name="T26" fmla="*/ 1 w 776"/>
                  <a:gd name="T27" fmla="*/ 4 h 2368"/>
                  <a:gd name="T28" fmla="*/ 1 w 776"/>
                  <a:gd name="T29" fmla="*/ 5 h 2368"/>
                  <a:gd name="T30" fmla="*/ 1 w 776"/>
                  <a:gd name="T31" fmla="*/ 5 h 2368"/>
                  <a:gd name="T32" fmla="*/ 1 w 776"/>
                  <a:gd name="T33" fmla="*/ 6 h 2368"/>
                  <a:gd name="T34" fmla="*/ 1 w 776"/>
                  <a:gd name="T35" fmla="*/ 7 h 2368"/>
                  <a:gd name="T36" fmla="*/ 1 w 776"/>
                  <a:gd name="T37" fmla="*/ 7 h 2368"/>
                  <a:gd name="T38" fmla="*/ 1 w 776"/>
                  <a:gd name="T39" fmla="*/ 7 h 2368"/>
                  <a:gd name="T40" fmla="*/ 1 w 776"/>
                  <a:gd name="T41" fmla="*/ 8 h 2368"/>
                  <a:gd name="T42" fmla="*/ 1 w 776"/>
                  <a:gd name="T43" fmla="*/ 9 h 2368"/>
                  <a:gd name="T44" fmla="*/ 1 w 776"/>
                  <a:gd name="T45" fmla="*/ 9 h 2368"/>
                  <a:gd name="T46" fmla="*/ 1 w 776"/>
                  <a:gd name="T47" fmla="*/ 1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6 w 776"/>
                  <a:gd name="T3" fmla="*/ 0 h 2368"/>
                  <a:gd name="T4" fmla="*/ 7 w 776"/>
                  <a:gd name="T5" fmla="*/ 1 h 2368"/>
                  <a:gd name="T6" fmla="*/ 22 w 776"/>
                  <a:gd name="T7" fmla="*/ 1 h 2368"/>
                  <a:gd name="T8" fmla="*/ 13 w 776"/>
                  <a:gd name="T9" fmla="*/ 2 h 2368"/>
                  <a:gd name="T10" fmla="*/ 25 w 776"/>
                  <a:gd name="T11" fmla="*/ 2 h 2368"/>
                  <a:gd name="T12" fmla="*/ 19 w 776"/>
                  <a:gd name="T13" fmla="*/ 2 h 2368"/>
                  <a:gd name="T14" fmla="*/ 32 w 776"/>
                  <a:gd name="T15" fmla="*/ 2 h 2368"/>
                  <a:gd name="T16" fmla="*/ 25 w 776"/>
                  <a:gd name="T17" fmla="*/ 3 h 2368"/>
                  <a:gd name="T18" fmla="*/ 36 w 776"/>
                  <a:gd name="T19" fmla="*/ 3 h 2368"/>
                  <a:gd name="T20" fmla="*/ 32 w 776"/>
                  <a:gd name="T21" fmla="*/ 4 h 2368"/>
                  <a:gd name="T22" fmla="*/ 39 w 776"/>
                  <a:gd name="T23" fmla="*/ 4 h 2368"/>
                  <a:gd name="T24" fmla="*/ 39 w 776"/>
                  <a:gd name="T25" fmla="*/ 5 h 2368"/>
                  <a:gd name="T26" fmla="*/ 45 w 776"/>
                  <a:gd name="T27" fmla="*/ 5 h 2368"/>
                  <a:gd name="T28" fmla="*/ 42 w 776"/>
                  <a:gd name="T29" fmla="*/ 6 h 2368"/>
                  <a:gd name="T30" fmla="*/ 48 w 776"/>
                  <a:gd name="T31" fmla="*/ 6 h 2368"/>
                  <a:gd name="T32" fmla="*/ 45 w 776"/>
                  <a:gd name="T33" fmla="*/ 7 h 2368"/>
                  <a:gd name="T34" fmla="*/ 48 w 776"/>
                  <a:gd name="T35" fmla="*/ 8 h 2368"/>
                  <a:gd name="T36" fmla="*/ 45 w 776"/>
                  <a:gd name="T37" fmla="*/ 8 h 2368"/>
                  <a:gd name="T38" fmla="*/ 51 w 776"/>
                  <a:gd name="T39" fmla="*/ 9 h 2368"/>
                  <a:gd name="T40" fmla="*/ 48 w 776"/>
                  <a:gd name="T41" fmla="*/ 10 h 2368"/>
                  <a:gd name="T42" fmla="*/ 51 w 776"/>
                  <a:gd name="T43" fmla="*/ 11 h 2368"/>
                  <a:gd name="T44" fmla="*/ 48 w 776"/>
                  <a:gd name="T45" fmla="*/ 11 h 2368"/>
                  <a:gd name="T46" fmla="*/ 51 w 776"/>
                  <a:gd name="T47" fmla="*/ 1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83 w 776"/>
                  <a:gd name="T3" fmla="*/ 0 h 2368"/>
                  <a:gd name="T4" fmla="*/ 34 w 776"/>
                  <a:gd name="T5" fmla="*/ 0 h 2368"/>
                  <a:gd name="T6" fmla="*/ 117 w 776"/>
                  <a:gd name="T7" fmla="*/ 0 h 2368"/>
                  <a:gd name="T8" fmla="*/ 67 w 776"/>
                  <a:gd name="T9" fmla="*/ 0 h 2368"/>
                  <a:gd name="T10" fmla="*/ 133 w 776"/>
                  <a:gd name="T11" fmla="*/ 0 h 2368"/>
                  <a:gd name="T12" fmla="*/ 100 w 776"/>
                  <a:gd name="T13" fmla="*/ 0 h 2368"/>
                  <a:gd name="T14" fmla="*/ 166 w 776"/>
                  <a:gd name="T15" fmla="*/ 1 h 2368"/>
                  <a:gd name="T16" fmla="*/ 133 w 776"/>
                  <a:gd name="T17" fmla="*/ 1 h 2368"/>
                  <a:gd name="T18" fmla="*/ 182 w 776"/>
                  <a:gd name="T19" fmla="*/ 1 h 2368"/>
                  <a:gd name="T20" fmla="*/ 166 w 776"/>
                  <a:gd name="T21" fmla="*/ 1 h 2368"/>
                  <a:gd name="T22" fmla="*/ 199 w 776"/>
                  <a:gd name="T23" fmla="*/ 1 h 2368"/>
                  <a:gd name="T24" fmla="*/ 199 w 776"/>
                  <a:gd name="T25" fmla="*/ 1 h 2368"/>
                  <a:gd name="T26" fmla="*/ 232 w 776"/>
                  <a:gd name="T27" fmla="*/ 1 h 2368"/>
                  <a:gd name="T28" fmla="*/ 215 w 776"/>
                  <a:gd name="T29" fmla="*/ 1 h 2368"/>
                  <a:gd name="T30" fmla="*/ 248 w 776"/>
                  <a:gd name="T31" fmla="*/ 1 h 2368"/>
                  <a:gd name="T32" fmla="*/ 232 w 776"/>
                  <a:gd name="T33" fmla="*/ 1 h 2368"/>
                  <a:gd name="T34" fmla="*/ 248 w 776"/>
                  <a:gd name="T35" fmla="*/ 2 h 2368"/>
                  <a:gd name="T36" fmla="*/ 232 w 776"/>
                  <a:gd name="T37" fmla="*/ 2 h 2368"/>
                  <a:gd name="T38" fmla="*/ 266 w 776"/>
                  <a:gd name="T39" fmla="*/ 2 h 2368"/>
                  <a:gd name="T40" fmla="*/ 248 w 776"/>
                  <a:gd name="T41" fmla="*/ 2 h 2368"/>
                  <a:gd name="T42" fmla="*/ 266 w 776"/>
                  <a:gd name="T43" fmla="*/ 2 h 2368"/>
                  <a:gd name="T44" fmla="*/ 248 w 776"/>
                  <a:gd name="T45" fmla="*/ 2 h 2368"/>
                  <a:gd name="T46" fmla="*/ 266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3 w 776"/>
                  <a:gd name="T3" fmla="*/ 0 h 2368"/>
                  <a:gd name="T4" fmla="*/ 1 w 776"/>
                  <a:gd name="T5" fmla="*/ 0 h 2368"/>
                  <a:gd name="T6" fmla="*/ 4 w 776"/>
                  <a:gd name="T7" fmla="*/ 0 h 2368"/>
                  <a:gd name="T8" fmla="*/ 2 w 776"/>
                  <a:gd name="T9" fmla="*/ 1 h 2368"/>
                  <a:gd name="T10" fmla="*/ 5 w 776"/>
                  <a:gd name="T11" fmla="*/ 1 h 2368"/>
                  <a:gd name="T12" fmla="*/ 4 w 776"/>
                  <a:gd name="T13" fmla="*/ 1 h 2368"/>
                  <a:gd name="T14" fmla="*/ 6 w 776"/>
                  <a:gd name="T15" fmla="*/ 2 h 2368"/>
                  <a:gd name="T16" fmla="*/ 5 w 776"/>
                  <a:gd name="T17" fmla="*/ 2 h 2368"/>
                  <a:gd name="T18" fmla="*/ 7 w 776"/>
                  <a:gd name="T19" fmla="*/ 2 h 2368"/>
                  <a:gd name="T20" fmla="*/ 6 w 776"/>
                  <a:gd name="T21" fmla="*/ 2 h 2368"/>
                  <a:gd name="T22" fmla="*/ 7 w 776"/>
                  <a:gd name="T23" fmla="*/ 3 h 2368"/>
                  <a:gd name="T24" fmla="*/ 7 w 776"/>
                  <a:gd name="T25" fmla="*/ 3 h 2368"/>
                  <a:gd name="T26" fmla="*/ 8 w 776"/>
                  <a:gd name="T27" fmla="*/ 3 h 2368"/>
                  <a:gd name="T28" fmla="*/ 8 w 776"/>
                  <a:gd name="T29" fmla="*/ 4 h 2368"/>
                  <a:gd name="T30" fmla="*/ 9 w 776"/>
                  <a:gd name="T31" fmla="*/ 4 h 2368"/>
                  <a:gd name="T32" fmla="*/ 8 w 776"/>
                  <a:gd name="T33" fmla="*/ 5 h 2368"/>
                  <a:gd name="T34" fmla="*/ 9 w 776"/>
                  <a:gd name="T35" fmla="*/ 5 h 2368"/>
                  <a:gd name="T36" fmla="*/ 8 w 776"/>
                  <a:gd name="T37" fmla="*/ 5 h 2368"/>
                  <a:gd name="T38" fmla="*/ 10 w 776"/>
                  <a:gd name="T39" fmla="*/ 6 h 2368"/>
                  <a:gd name="T40" fmla="*/ 9 w 776"/>
                  <a:gd name="T41" fmla="*/ 6 h 2368"/>
                  <a:gd name="T42" fmla="*/ 10 w 776"/>
                  <a:gd name="T43" fmla="*/ 7 h 2368"/>
                  <a:gd name="T44" fmla="*/ 9 w 776"/>
                  <a:gd name="T45" fmla="*/ 7 h 2368"/>
                  <a:gd name="T46" fmla="*/ 10 w 776"/>
                  <a:gd name="T47" fmla="*/ 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2 w 776"/>
                  <a:gd name="T23" fmla="*/ 0 h 2368"/>
                  <a:gd name="T24" fmla="*/ 2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2 w 776"/>
                  <a:gd name="T27" fmla="*/ 0 h 2368"/>
                  <a:gd name="T28" fmla="*/ 2 w 776"/>
                  <a:gd name="T29" fmla="*/ 0 h 2368"/>
                  <a:gd name="T30" fmla="*/ 2 w 776"/>
                  <a:gd name="T31" fmla="*/ 0 h 2368"/>
                  <a:gd name="T32" fmla="*/ 2 w 776"/>
                  <a:gd name="T33" fmla="*/ 1 h 2368"/>
                  <a:gd name="T34" fmla="*/ 2 w 776"/>
                  <a:gd name="T35" fmla="*/ 1 h 2368"/>
                  <a:gd name="T36" fmla="*/ 2 w 776"/>
                  <a:gd name="T37" fmla="*/ 1 h 2368"/>
                  <a:gd name="T38" fmla="*/ 2 w 776"/>
                  <a:gd name="T39" fmla="*/ 1 h 2368"/>
                  <a:gd name="T40" fmla="*/ 2 w 776"/>
                  <a:gd name="T41" fmla="*/ 1 h 2368"/>
                  <a:gd name="T42" fmla="*/ 2 w 776"/>
                  <a:gd name="T43" fmla="*/ 1 h 2368"/>
                  <a:gd name="T44" fmla="*/ 2 w 776"/>
                  <a:gd name="T45" fmla="*/ 1 h 2368"/>
                  <a:gd name="T46" fmla="*/ 2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CS" smtClean="0"/>
              <a:t>Click to edit Master text styles</a:t>
            </a:r>
          </a:p>
          <a:p>
            <a:pPr lvl="1"/>
            <a:r>
              <a:rPr lang="sr-Cyrl-CS" smtClean="0"/>
              <a:t>Second level</a:t>
            </a:r>
          </a:p>
          <a:p>
            <a:pPr lvl="2"/>
            <a:r>
              <a:rPr lang="sr-Cyrl-CS" smtClean="0"/>
              <a:t>Third level</a:t>
            </a:r>
          </a:p>
          <a:p>
            <a:pPr lvl="3"/>
            <a:r>
              <a:rPr lang="sr-Cyrl-CS" smtClean="0"/>
              <a:t>Fourth level</a:t>
            </a:r>
          </a:p>
          <a:p>
            <a:pPr lvl="4"/>
            <a:r>
              <a:rPr lang="sr-Cyrl-CS" smtClean="0"/>
              <a:t>Fifth level</a:t>
            </a:r>
          </a:p>
        </p:txBody>
      </p:sp>
      <p:sp>
        <p:nvSpPr>
          <p:cNvPr id="114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114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sr-Cyrl-CS"/>
          </a:p>
        </p:txBody>
      </p:sp>
      <p:sp>
        <p:nvSpPr>
          <p:cNvPr id="114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7698843-87FB-401F-A9B4-4EBD807AC7F4}" type="slidenum">
              <a:rPr lang="sr-Cyrl-CS"/>
              <a:pPr>
                <a:defRPr/>
              </a:pPr>
              <a:t>‹#›</a:t>
            </a:fld>
            <a:endParaRPr lang="sr-Cyrl-C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utterfl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3886200" cy="361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3314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2362200" y="990600"/>
            <a:ext cx="408622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b="1" kern="1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МЕТАЛИ</a:t>
            </a:r>
            <a:endParaRPr lang="en-US" sz="3600" b="1" kern="10">
              <a:ln w="12700">
                <a:solidFill>
                  <a:srgbClr val="80808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81400" y="5257800"/>
            <a:ext cx="5410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mk-MK" b="1">
                <a:solidFill>
                  <a:srgbClr val="000000"/>
                </a:solidFill>
              </a:rPr>
              <a:t>Предметен наставник: Дорина М.Петковска</a:t>
            </a:r>
          </a:p>
          <a:p>
            <a:r>
              <a:rPr lang="mk-MK" b="1">
                <a:solidFill>
                  <a:srgbClr val="000000"/>
                </a:solidFill>
              </a:rPr>
              <a:t>Предмет Технологија на матерјали</a:t>
            </a:r>
            <a:endParaRPr lang="en-GB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bg-BG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39713" y="838200"/>
            <a:ext cx="86106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MAC C Times" pitchFamily="18" charset="0"/>
                <a:cs typeface="+mn-cs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MAC C Times" pitchFamily="18" charset="0"/>
                <a:cs typeface="+mn-cs"/>
              </a:rPr>
              <a:t>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голема цврстина,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селективно врзување со гасовите во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стопена состојба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изразена реактивност во истата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течна состојба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висока температура на топење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цврста агрегатна состојба на собна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температура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исклучок на живата и галиумот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04800" y="3697288"/>
            <a:ext cx="86868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не постои јасна граница помеѓу метал и неметал, а за разлика пак од неметалите металите помеѓу себе многу се разликуваат како резултат на електронските обвивки на нивните атоми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Balerina 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4600" y="339725"/>
            <a:ext cx="4114800" cy="278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4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2630488"/>
            <a:ext cx="84582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карактеристично за металите е тоа што тие при преминување од течна во цврста агрегатна состојба кристализираат при што атомите заземаат правилен распоред и формираат кристална решетка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619375"/>
            <a:ext cx="83820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Сите метали (освен живата) кристализираат во една од трите типови на метална структура: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површинско - централна кубна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просторно - централна кубна 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хексагонална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Gordana 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19200" y="542925"/>
            <a:ext cx="2667000" cy="2280659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H02565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 процесот на кристализација потребно е:</a:t>
            </a:r>
          </a:p>
          <a:p>
            <a:pPr algn="just">
              <a:defRPr/>
            </a:pPr>
            <a:endParaRPr lang="mk-MK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да постојат кристални зачетоци односно центри на кристализација</a:t>
            </a:r>
          </a:p>
          <a:p>
            <a:pPr algn="just">
              <a:defRPr/>
            </a:pPr>
            <a:endParaRPr lang="mk-MK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растопот да е изладен</a:t>
            </a:r>
          </a:p>
          <a:p>
            <a:pPr algn="just">
              <a:defRPr/>
            </a:pPr>
            <a:endParaRPr lang="mk-MK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топлината да се одведе од системот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586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физички особини: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058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mk-MK" sz="2400" b="1" i="1" dirty="0">
                <a:latin typeface="Arial" pitchFamily="34" charset="0"/>
                <a:cs typeface="Arial" pitchFamily="34" charset="0"/>
              </a:rPr>
              <a:t>НАДВОРЕШЕН ИЗГЛЕД – </a:t>
            </a: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боја сјај облик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mk-MK" sz="1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i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СПЕЦИФИЧНА ТЕЖИНА</a:t>
            </a: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односот на тежината на материјалот кон исто тежинско количество на дестилирана вода на 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</a:t>
            </a: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º</a:t>
            </a: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 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mk-MK" sz="1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СПЕЦИФИЧНА ГУСТИНА –</a:t>
            </a: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маса на единица волумен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mk-MK" sz="1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ТОПЕЊЕ НА МЕТАЛИТЕ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mk-MK" sz="16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ОЛАДУВАЊЕ НА МЕТАЛИТЕ </a:t>
            </a:r>
            <a:endParaRPr lang="en-US" sz="2400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6248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хемиски карактеристики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1534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отпорност кон хемиско влијание од киселини 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бази и други агенси</a:t>
            </a:r>
          </a:p>
          <a:p>
            <a:pPr algn="just">
              <a:defRPr/>
            </a:pPr>
            <a:endParaRPr lang="mk-MK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оксидирање</a:t>
            </a:r>
          </a:p>
          <a:p>
            <a:pPr algn="just">
              <a:defRPr/>
            </a:pPr>
            <a:endParaRPr lang="mk-MK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хемиски афинитет</a:t>
            </a:r>
          </a:p>
          <a:p>
            <a:pPr algn="just">
              <a:defRPr/>
            </a:pPr>
            <a:endParaRPr lang="mk-MK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отпорност кон вода воздух ...</a:t>
            </a:r>
          </a:p>
          <a:p>
            <a:pPr algn="just">
              <a:defRPr/>
            </a:pPr>
            <a:endParaRPr lang="mk-MK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267200"/>
            <a:ext cx="80772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отпорност кон триење – абење</a:t>
            </a:r>
          </a:p>
          <a:p>
            <a:pPr algn="just">
              <a:defRPr/>
            </a:pPr>
            <a:endParaRPr lang="mk-MK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отпорност кон корозија</a:t>
            </a:r>
          </a:p>
          <a:p>
            <a:pPr algn="just">
              <a:defRPr/>
            </a:pPr>
            <a:endParaRPr lang="mk-MK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отпорност кон високи температури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533400"/>
            <a:ext cx="586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3300"/>
                  </a:solidFill>
                </a:uFill>
                <a:latin typeface="Arial" pitchFamily="34" charset="0"/>
                <a:cs typeface="Arial" pitchFamily="34" charset="0"/>
              </a:rPr>
              <a:t>технолошки особини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003300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3" y="1143000"/>
            <a:ext cx="73152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обработка во </a:t>
            </a:r>
            <a:r>
              <a:rPr lang="mk-MK" sz="2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  <a:latin typeface="Arial" pitchFamily="34" charset="0"/>
                <a:cs typeface="Arial" pitchFamily="34" charset="0"/>
              </a:rPr>
              <a:t>топла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состојба: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ливност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ковност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лемливост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заварливост</a:t>
            </a:r>
          </a:p>
          <a:p>
            <a:pPr algn="just">
              <a:defRPr/>
            </a:pPr>
            <a:endParaRPr lang="mk-MK" sz="12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обработка во </a:t>
            </a:r>
            <a:r>
              <a:rPr lang="mk-MK" sz="24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B0F0"/>
                  </a:solidFill>
                </a:uFill>
                <a:latin typeface="Arial" pitchFamily="34" charset="0"/>
                <a:cs typeface="Arial" pitchFamily="34" charset="0"/>
              </a:rPr>
              <a:t>ладна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состојба: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виткање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извлекување – штанцување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пробивање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порабување</a:t>
            </a:r>
          </a:p>
          <a:p>
            <a:pPr algn="just">
              <a:defRPr/>
            </a:pPr>
            <a:endParaRPr lang="mk-MK" sz="12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симнување струготини: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стружење         </a:t>
            </a:r>
            <a:r>
              <a:rPr lang="mk-MK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брусење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глодање             </a:t>
            </a:r>
            <a:r>
              <a:rPr lang="mk-MK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рендање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mk-MK" sz="24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</a:t>
            </a:r>
            <a:r>
              <a:rPr lang="mk-MK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дупчење</a:t>
            </a:r>
          </a:p>
          <a:p>
            <a:pPr algn="just">
              <a:defRPr/>
            </a:pPr>
            <a:endParaRPr lang="mk-M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defRPr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племенити благородни метали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113" y="1382713"/>
            <a:ext cx="83058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злато  -  Аи – мек нееластичен метал кој се кова</a:t>
            </a:r>
          </a:p>
          <a:p>
            <a:pPr algn="just">
              <a:defRPr/>
            </a:pPr>
            <a:r>
              <a:rPr lang="mk-M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спроводник на електрична струја и температура</a:t>
            </a:r>
          </a:p>
          <a:p>
            <a:pPr algn="just">
              <a:defRPr/>
            </a:pPr>
            <a:r>
              <a:rPr lang="mk-M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валање се добиваат тенки ливчиња</a:t>
            </a:r>
          </a:p>
          <a:p>
            <a:pPr algn="just">
              <a:defRPr/>
            </a:pPr>
            <a:r>
              <a:rPr lang="mk-MK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подобрување на особините се легира со сребро  бакар платина и паладиум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458200" cy="2678113"/>
          </a:xfrm>
          <a:prstGeom prst="rect">
            <a:avLst/>
          </a:prstGeom>
          <a:solidFill>
            <a:srgbClr val="CCFFCC"/>
          </a:solidFill>
          <a:ln w="38100">
            <a:solidFill>
              <a:srgbClr val="0033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сребро – А</a:t>
            </a:r>
            <a:r>
              <a:rPr lang="en-US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 </a:t>
            </a: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средно тврд метал кој лесно се кове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 валање се добиваат ливчиња и во форма на жица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најдобар спроводник на струја и топлина 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слабо активен метал постојан кон кислородот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афинитет кон сулфур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состав на денталните амалгами за импрегнација сребрени лемови легури...</a:t>
            </a:r>
            <a:endParaRPr lang="en-US" sz="2400" b="1" i="1" dirty="0">
              <a:solidFill>
                <a:srgbClr val="7777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610600" cy="3416300"/>
          </a:xfrm>
          <a:prstGeom prst="rect">
            <a:avLst/>
          </a:prstGeom>
          <a:solidFill>
            <a:schemeClr val="tx1">
              <a:lumMod val="20000"/>
              <a:lumOff val="80000"/>
              <a:alpha val="94000"/>
            </a:schemeClr>
          </a:solidFill>
          <a:ln w="38100">
            <a:solidFill>
              <a:srgbClr val="0033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платина – </a:t>
            </a:r>
            <a:r>
              <a:rPr lang="en-US" sz="2400" b="1" i="1" dirty="0" err="1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</a:t>
            </a: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најскап метал со сребрено сива боја и голема тежина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воздух стабилна постојана на вода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растопена апсорбира водород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електролитна пасивност и апсолутна резистетност кон сите услови во устата</a:t>
            </a:r>
          </a:p>
          <a:p>
            <a:pPr algn="just">
              <a:defRPr/>
            </a:pPr>
            <a:r>
              <a:rPr lang="mk-MK" sz="2400" b="1" i="1" dirty="0">
                <a:solidFill>
                  <a:srgbClr val="777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кошулки при Џекет порцелан коронки метал керамика во златните легури</a:t>
            </a:r>
          </a:p>
          <a:p>
            <a:pPr algn="just">
              <a:defRPr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534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паладиум – </a:t>
            </a:r>
            <a:r>
              <a:rPr lang="en-US" sz="24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Pd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метал со сребрено бела боја</a:t>
            </a:r>
          </a:p>
          <a:p>
            <a:pPr algn="just"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хемиски постојан но при топење впива водород и кислород</a:t>
            </a:r>
          </a:p>
          <a:p>
            <a:pPr algn="just"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 компонента во легурите замена за платината</a:t>
            </a:r>
          </a:p>
          <a:p>
            <a:pPr algn="just"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дава корозивна постојаност</a:t>
            </a:r>
            <a:endParaRPr lang="en-US" sz="2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3541713"/>
            <a:ext cx="8610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вековна парадигма на човештвото од аспект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стоматологијата била заменатa на изгубениот забен орган со заби изработени од скапоцени камења, слонова коска, каучук, дрво, или од некој метал. </a:t>
            </a:r>
          </a:p>
        </p:txBody>
      </p:sp>
      <p:pic>
        <p:nvPicPr>
          <p:cNvPr id="13315" name="Picture 3" descr="p052DentalJewelry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9034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051DentalJewelryxx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762000"/>
            <a:ext cx="3905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MatrixTrinity129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4859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7391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неблагородни метали</a:t>
            </a:r>
            <a:endParaRPr lang="en-US" sz="28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229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бакар –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 </a:t>
            </a: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со црвена боја осетлив на кислород на нормална и покачена температура – оксидира</a:t>
            </a:r>
          </a:p>
          <a:p>
            <a:pPr algn="just">
              <a:defRPr/>
            </a:pPr>
            <a:r>
              <a:rPr lang="mk-MK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голема линеарна контракција ситнозрнеста структура по среброто најдобра електрична и термичка спроводливост се кове вала извлекува во жица... во состав на денталниот амалгам во легурите на златото за лемови...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070350"/>
            <a:ext cx="815340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цинк – </a:t>
            </a:r>
            <a:r>
              <a:rPr lang="en-US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 </a:t>
            </a:r>
            <a:r>
              <a:rPr lang="mk-MK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дезоксидација врши редукција на легурите се користи во мали количини во лемовите дентален амалгам</a:t>
            </a:r>
            <a:endParaRPr lang="en-US" sz="24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8305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mk-MK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кадмиум – </a:t>
            </a:r>
            <a:r>
              <a:rPr lang="en-US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Cd</a:t>
            </a:r>
            <a:r>
              <a:rPr lang="mk-MK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сребрено мека боја доста мек како додаток во лемовите ја намалува </a:t>
            </a:r>
            <a:r>
              <a:rPr lang="en-US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</a:t>
            </a:r>
            <a:r>
              <a:rPr lang="en-US" sz="2400" b="1" i="1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º</a:t>
            </a:r>
            <a:r>
              <a:rPr lang="mk-MK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 ги редуцира металните оксиди и го прави растопениот метал течен</a:t>
            </a:r>
            <a:r>
              <a:rPr lang="mk-MK" sz="2400" b="1" i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b="1" i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2913" y="3429000"/>
            <a:ext cx="80772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пронајдените черепи од Хондурас уште од колумбовото време можеле да се забележат полускапоцени камења на местото од изгубените заби кои предвреме испаднале.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9" name="Picture 3" descr="Balerina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306388"/>
            <a:ext cx="383857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898900"/>
            <a:ext cx="76962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старите египќани недостатокот на забите го заменувале со заби од слонова коска додека пак вавилонците ставале златни плехчиња на нивно место.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goldteeth2"/>
          <p:cNvPicPr>
            <a:picLocks noChangeAspect="1" noChangeArrowheads="1"/>
          </p:cNvPicPr>
          <p:nvPr/>
        </p:nvPicPr>
        <p:blipFill>
          <a:blip r:embed="rId2"/>
          <a:srcRect b="3590"/>
          <a:stretch>
            <a:fillRect/>
          </a:stretch>
        </p:blipFill>
        <p:spPr bwMode="auto">
          <a:xfrm>
            <a:off x="4724400" y="762000"/>
            <a:ext cx="3333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pyram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411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4203700"/>
            <a:ext cx="8001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 експанзијата на природните науки во средниот век металите и легурите добиваат примарно место во реконструктивната стоматологија.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6387" name="Picture 3" descr="zlato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32004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zlato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52400"/>
            <a:ext cx="27495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zlato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625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newyorkspring02_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28600"/>
            <a:ext cx="1143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3849688"/>
            <a:ext cx="815340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така и на почетокот на XXI-от век металите и нивните легури претставуваат еден од основните материјали кои ги употребува современата стоматолошка протетика.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star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64971" y="2650906"/>
            <a:ext cx="1752600" cy="155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408113"/>
            <a:ext cx="54864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mk-MK" sz="2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брзиот развиток и експанзијата на стоматологијата се темелат на растот и развојот на металургијата </a:t>
            </a:r>
            <a:endParaRPr lang="en-US" sz="2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endParaRPr lang="mk-MK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металите и легурите воопшто се од огромно значење за растот и развојот на човештвото. 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smelti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67200" y="1716088"/>
            <a:ext cx="4876800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хемиските елементи  кои  имаат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одредени метални особености се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викаат метали</a:t>
            </a:r>
            <a:endParaRPr lang="en-US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 algn="just">
              <a:defRPr/>
            </a:pPr>
            <a:endParaRPr lang="mk-MK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7200" algn="just">
              <a:defRPr/>
            </a:pP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нив ги карактеризира специфични  особни по кои се разликуваат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од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неметалите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mk-MK" sz="28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scrap_coll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292600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029200" y="228600"/>
            <a:ext cx="3581400" cy="1143000"/>
          </a:xfrm>
          <a:prstGeom prst="ellipse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484" name="WordArt 5"/>
          <p:cNvSpPr>
            <a:spLocks noChangeArrowheads="1" noChangeShapeType="1" noTextEdit="1"/>
          </p:cNvSpPr>
          <p:nvPr/>
        </p:nvSpPr>
        <p:spPr bwMode="auto">
          <a:xfrm>
            <a:off x="5943600" y="533400"/>
            <a:ext cx="152400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ln w="19050" cap="sq">
                  <a:solidFill>
                    <a:srgbClr val="99CCFF"/>
                  </a:solidFill>
                  <a:round/>
                  <a:headEnd type="none" w="sm" len="sm"/>
                  <a:tailEnd type="none" w="sm" len="sm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метали</a:t>
            </a:r>
          </a:p>
          <a:p>
            <a:pPr algn="ctr"/>
            <a:endParaRPr lang="en-US" sz="3600" kern="10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PIC0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1604" y="2514600"/>
            <a:ext cx="3121025" cy="3200400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  <a:scene3d>
            <a:camera prst="obliqueBottomRight"/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3058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главни карактеристики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defRPr/>
            </a:pP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кристалната градба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метална врска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електропозитивност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електроспроводливост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-термоспроводливост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можностa за правење na легури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ковност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сјајност </a:t>
            </a:r>
            <a:endParaRPr lang="en-US" sz="2800" b="1" i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600" b="1" dirty="0" smtClean="0">
              <a:solidFill>
                <a:srgbClr val="FF0000"/>
              </a:solidFill>
              <a:latin typeface="MAC C Times" pitchFamily="18" charset="0"/>
              <a:cs typeface="+mn-cs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reworks">
  <a:themeElements>
    <a:clrScheme name="Fireworks 7">
      <a:dk1>
        <a:srgbClr val="AF273E"/>
      </a:dk1>
      <a:lt1>
        <a:srgbClr val="FFCC00"/>
      </a:lt1>
      <a:dk2>
        <a:srgbClr val="969696"/>
      </a:dk2>
      <a:lt2>
        <a:srgbClr val="FFFFFF"/>
      </a:lt2>
      <a:accent1>
        <a:srgbClr val="FF8B17"/>
      </a:accent1>
      <a:accent2>
        <a:srgbClr val="FFE103"/>
      </a:accent2>
      <a:accent3>
        <a:srgbClr val="C9C9C9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F273E"/>
        </a:dk1>
        <a:lt1>
          <a:srgbClr val="FFCC00"/>
        </a:lt1>
        <a:dk2>
          <a:srgbClr val="969696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C9C9C9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553</TotalTime>
  <Words>643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Black</vt:lpstr>
      <vt:lpstr>Arial</vt:lpstr>
      <vt:lpstr>Times New Roman</vt:lpstr>
      <vt:lpstr>Calibri</vt:lpstr>
      <vt:lpstr>MAC C Times</vt:lpstr>
      <vt:lpstr>Wingdings</vt:lpstr>
      <vt:lpstr>Fireworks</vt:lpstr>
      <vt:lpstr>Fireworks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aki petkovski</cp:lastModifiedBy>
  <cp:revision>28</cp:revision>
  <cp:lastPrinted>1601-01-01T00:00:00Z</cp:lastPrinted>
  <dcterms:created xsi:type="dcterms:W3CDTF">1601-01-01T00:00:00Z</dcterms:created>
  <dcterms:modified xsi:type="dcterms:W3CDTF">2020-03-19T14:32:27Z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