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73350-A030-44A3-A843-A9F4160660F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BC8FF-941B-4356-978C-36D0E19D19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C8FF-941B-4356-978C-36D0E19D198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0C806A-6711-4F36-958C-5A0F37EEEE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02B9F4-71F9-4538-BA8D-66CE2C6CE00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ppt-online.org/525459-" TargetMode="External"/><Relationship Id="rId2" Type="http://schemas.openxmlformats.org/officeDocument/2006/relationships/hyperlink" Target="https://en.ppt-online.org/33509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9intHqlzhc-" TargetMode="External"/><Relationship Id="rId4" Type="http://schemas.openxmlformats.org/officeDocument/2006/relationships/hyperlink" Target="https://www.youtube.com/watch?v=jUNTMKpoLAI-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MY HOUSE</a:t>
            </a:r>
            <a:endParaRPr lang="en-US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 smtClean="0"/>
              <a:t>Мојата куќа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FURNITURE</a:t>
            </a:r>
            <a:br>
              <a:rPr lang="en-US" dirty="0" smtClean="0"/>
            </a:br>
            <a:r>
              <a:rPr lang="mk-MK" dirty="0" smtClean="0"/>
              <a:t>Делови од мебелот</a:t>
            </a:r>
            <a:endParaRPr lang="en-US" dirty="0"/>
          </a:p>
        </p:txBody>
      </p:sp>
      <p:pic>
        <p:nvPicPr>
          <p:cNvPr id="4" name="Content Placeholder 3" descr="http://t2.gstatic.com/images?q=tbn:ANd9GcRgLz3pqefPKjX1Ke32SXAeQPh0F63XUPWDjYn23P2D2YGZqGK6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33774" y="2590800"/>
            <a:ext cx="248602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954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TOILET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Повторувај ги зборовите според прикажаната слика!</a:t>
            </a:r>
            <a:endParaRPr lang="en-US" dirty="0"/>
          </a:p>
        </p:txBody>
      </p:sp>
      <p:pic>
        <p:nvPicPr>
          <p:cNvPr id="4" name="Content Placeholder 3" descr="http://t2.gstatic.com/images?q=tbn:ANd9GcRZk7QfFKhtw9QTIL-LqL9mCOSjKoegWU5zcD6J9l-l_KBzBJ_n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209800"/>
            <a:ext cx="200025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192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FRIDGE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Повторувај ги зборовите според прикажаната слика!</a:t>
            </a:r>
            <a:endParaRPr lang="en-US" dirty="0"/>
          </a:p>
        </p:txBody>
      </p:sp>
      <p:pic>
        <p:nvPicPr>
          <p:cNvPr id="4" name="Content Placeholder 3" descr="http://t1.gstatic.com/images?q=tbn:ANd9GcTgAQcRgSbGlDFj5zpHcwRDFvd9Z2OWDOm0fpHb3VH8Q3QCrQtJ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44196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954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SOFA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Повторувај ги зборовите според прикажаната слика!</a:t>
            </a:r>
            <a:endParaRPr lang="en-US" dirty="0"/>
          </a:p>
        </p:txBody>
      </p:sp>
      <p:pic>
        <p:nvPicPr>
          <p:cNvPr id="4" name="Content Placeholder 3" descr="http://t1.gstatic.com/images?q=tbn:ANd9GcQGDmVP1ar37fTwUF6XFn0rGfAX4Yj-hjl_qMVfDoWfvpgbyD1s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8956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1430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SINK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Повторувај ги зборовите според прикажаната слика!</a:t>
            </a:r>
            <a:endParaRPr lang="en-US" dirty="0"/>
          </a:p>
        </p:txBody>
      </p:sp>
      <p:pic>
        <p:nvPicPr>
          <p:cNvPr id="4" name="Content Placeholder 3" descr="http://t0.gstatic.com/images?q=tbn:ANd9GcQ8pcYWTYzntN6nghwL41N4lxynGE8gl3Gm6cMaf5Zfk7zjDrvnfw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1"/>
            <a:ext cx="2667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3716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LAMP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Повторувај ги зборовите според прикажаната слика!</a:t>
            </a:r>
            <a:endParaRPr lang="en-US" dirty="0"/>
          </a:p>
        </p:txBody>
      </p:sp>
      <p:pic>
        <p:nvPicPr>
          <p:cNvPr id="4" name="Content Placeholder 3" descr="http://t3.gstatic.com/images?q=tbn:ANd9GcRW0UvNum3uAWIfAZ8bAifnkWioPvAbDrsESEPSlm7IzwgZF_R1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44800"/>
            <a:ext cx="4419599" cy="23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954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Повторувај ги зборовите според прикажаната слика!</a:t>
            </a:r>
            <a:endParaRPr lang="en-US" dirty="0"/>
          </a:p>
        </p:txBody>
      </p:sp>
      <p:pic>
        <p:nvPicPr>
          <p:cNvPr id="4" name="Content Placeholder 3" descr="http://t2.gstatic.com/images?q=tbn:ANd9GcRk1_PfosQQD5IEL7aHYn03FHAmBOQ6BSShnHBRLnj3I6hvnzaa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44762"/>
            <a:ext cx="2438400" cy="31702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954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MIRROR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Повторувај ги зборовите според прикажаната слика!</a:t>
            </a:r>
            <a:endParaRPr lang="en-US" dirty="0"/>
          </a:p>
        </p:txBody>
      </p:sp>
      <p:pic>
        <p:nvPicPr>
          <p:cNvPr id="4" name="Content Placeholder 3" descr="http://t2.gstatic.com/images?q=tbn:ANd9GcSbCHMk50Sez1wjwFoeNShOyDplgExaqd0_K8Wv_2igPISmyzEXg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82900"/>
            <a:ext cx="3095625" cy="26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192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Повторувај ги зборовите според прикажаната слика!</a:t>
            </a:r>
            <a:endParaRPr lang="en-US" dirty="0"/>
          </a:p>
        </p:txBody>
      </p:sp>
      <p:pic>
        <p:nvPicPr>
          <p:cNvPr id="4" name="Content Placeholder 3" descr="http://t3.gstatic.com/images?q=tbn:ANd9GcQozx8zH5HgKbokG2rJwy9i6ELw4Fiq6dkClnIU8SUmcpwx1tas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616200"/>
            <a:ext cx="2900362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192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COOKER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Корисни линкови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На следните линкови учениците ќе можат да ги разгледуваат просториите во домот и да го слушнат нивниот изговор-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en.ppt-online.org/335098</a:t>
            </a:r>
            <a:endParaRPr lang="mk-MK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en.ppt-online.org/525459</a:t>
            </a:r>
            <a:r>
              <a:rPr lang="mk-MK" dirty="0" smtClean="0">
                <a:hlinkClick r:id="rId3"/>
              </a:rPr>
              <a:t>-</a:t>
            </a:r>
            <a:r>
              <a:rPr lang="mk-MK" dirty="0" smtClean="0"/>
              <a:t> квизови</a:t>
            </a:r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www.youtube.com/watch?v=jUNTMKpoLAI-</a:t>
            </a:r>
            <a:r>
              <a:rPr lang="en-US" dirty="0" smtClean="0"/>
              <a:t> </a:t>
            </a:r>
            <a:r>
              <a:rPr lang="mk-MK" dirty="0" smtClean="0"/>
              <a:t>песничка</a:t>
            </a:r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www.youtube.com/watch?v=R9intHqlzhc</a:t>
            </a:r>
            <a:r>
              <a:rPr lang="mk-MK" dirty="0" smtClean="0">
                <a:hlinkClick r:id="rId5"/>
              </a:rPr>
              <a:t>-</a:t>
            </a:r>
            <a:r>
              <a:rPr lang="mk-MK" dirty="0" smtClean="0"/>
              <a:t> изучување и повторување на изучениот вокабулар.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Parts of my house, my rooms</a:t>
            </a:r>
            <a:br>
              <a:rPr lang="en-US" dirty="0" smtClean="0"/>
            </a:br>
            <a:r>
              <a:rPr lang="mk-MK" dirty="0" smtClean="0"/>
              <a:t>Делови од мојата куќа, моите соби</a:t>
            </a:r>
            <a:endParaRPr lang="en-US" dirty="0"/>
          </a:p>
        </p:txBody>
      </p:sp>
      <p:pic>
        <p:nvPicPr>
          <p:cNvPr id="4" name="Content Placeholder 3" descr="http://www.goglen.com/images/Clipart/clipart-kitchen.gif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278062"/>
            <a:ext cx="466725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00200" y="1219200"/>
            <a:ext cx="5867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KITCHEN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Додатоци</a:t>
            </a:r>
            <a:br>
              <a:rPr lang="mk-MK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Во прилог на оваа прзентација, како додаток испраќам три посебни </a:t>
            </a:r>
            <a:r>
              <a:rPr lang="en-US" dirty="0" smtClean="0"/>
              <a:t>word </a:t>
            </a:r>
            <a:r>
              <a:rPr lang="mk-MK" dirty="0" smtClean="0"/>
              <a:t>документи со подготвени вежби за учениците со цел полесно совладување и проширување на изучениот вокабулар, се разбира со соодветна помош од Вас драги родители.</a:t>
            </a:r>
          </a:p>
          <a:p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Подготвил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Наставник</a:t>
            </a:r>
          </a:p>
          <a:p>
            <a:r>
              <a:rPr lang="mk-MK" dirty="0" smtClean="0"/>
              <a:t>Александра Симончевска Нечовска</a:t>
            </a:r>
          </a:p>
          <a:p>
            <a:r>
              <a:rPr lang="mk-MK" dirty="0" smtClean="0"/>
              <a:t>ОУ.Св.Кирил и Методиј- Битола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Според  сликата која се прикажува повторувај ги просториите во твојот дом</a:t>
            </a:r>
            <a:endParaRPr lang="en-US" dirty="0"/>
          </a:p>
        </p:txBody>
      </p:sp>
      <p:pic>
        <p:nvPicPr>
          <p:cNvPr id="4" name="Content Placeholder 3" descr="http://t1.gstatic.com/images?q=tbn:ANd9GcQtifAxK_UmWyJGRpebsaPlcJtvg8Ivq20qIT_a2nMZoyuqB_a0CA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4267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1" y="1371600"/>
            <a:ext cx="56150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DINING ROOM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Според  сликата која се прикажува повторувај ги просториите во твојот дом</a:t>
            </a:r>
            <a:endParaRPr lang="en-US" dirty="0"/>
          </a:p>
        </p:txBody>
      </p:sp>
      <p:pic>
        <p:nvPicPr>
          <p:cNvPr id="4" name="Content Placeholder 3" descr="http://t0.gstatic.com/images?q=tbn:ANd9GcSeNOHDP2UIJOOcGyckFYWLabw3hlztBh2wimOCE9pkjNT8KzRf7A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715000" cy="3276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19200"/>
            <a:ext cx="5615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LIVING ROOM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Според  сликата која се прикажува повторувај </a:t>
            </a:r>
            <a:r>
              <a:rPr lang="mk-MK" dirty="0" smtClean="0"/>
              <a:t>ги</a:t>
            </a:r>
            <a:r>
              <a:rPr lang="en-US" dirty="0" smtClean="0"/>
              <a:t> </a:t>
            </a:r>
            <a:r>
              <a:rPr lang="mk-MK" dirty="0" smtClean="0"/>
              <a:t>на глас </a:t>
            </a:r>
            <a:r>
              <a:rPr lang="mk-MK" dirty="0" smtClean="0"/>
              <a:t>просториите </a:t>
            </a:r>
            <a:r>
              <a:rPr lang="mk-MK" dirty="0" smtClean="0"/>
              <a:t>од </a:t>
            </a:r>
            <a:r>
              <a:rPr lang="mk-MK" dirty="0" smtClean="0"/>
              <a:t>твојот дом</a:t>
            </a:r>
            <a:endParaRPr lang="en-US" dirty="0"/>
          </a:p>
        </p:txBody>
      </p:sp>
      <p:pic>
        <p:nvPicPr>
          <p:cNvPr id="4" name="Content Placeholder 3" descr="http://t0.gstatic.com/images?q=tbn:ANd9GcRYG6fRSq2-1iDBLt113BjLtnEdpbNzrPrh__UF3Z56ioiQopEX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92412"/>
            <a:ext cx="4953000" cy="307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192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BEDROOM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Според  сликата која </a:t>
            </a:r>
            <a:r>
              <a:rPr lang="mk-MK" dirty="0" smtClean="0"/>
              <a:t>ја гледаш </a:t>
            </a:r>
            <a:r>
              <a:rPr lang="mk-MK" dirty="0" smtClean="0"/>
              <a:t>повторувај ги</a:t>
            </a:r>
            <a:r>
              <a:rPr lang="en-US" dirty="0" smtClean="0"/>
              <a:t> </a:t>
            </a:r>
            <a:r>
              <a:rPr lang="mk-MK" dirty="0" smtClean="0"/>
              <a:t>на глас просториите од твојот дом</a:t>
            </a:r>
            <a:endParaRPr lang="en-US" dirty="0"/>
          </a:p>
        </p:txBody>
      </p:sp>
      <p:pic>
        <p:nvPicPr>
          <p:cNvPr id="4" name="Content Placeholder 3" descr="http://t2.gstatic.com/images?q=tbn:ANd9GcRz--72JzWg_u_37rMzA3YuIO8qC2tFdf7npLEQwyU0bN5YpqEA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4876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954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BATHROOM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Според  сликата која ја гледаш повторувај ги</a:t>
            </a:r>
            <a:r>
              <a:rPr lang="en-US" dirty="0" smtClean="0"/>
              <a:t> </a:t>
            </a:r>
            <a:r>
              <a:rPr lang="mk-MK" dirty="0" smtClean="0"/>
              <a:t>на глас </a:t>
            </a:r>
            <a:r>
              <a:rPr lang="mk-MK" dirty="0" smtClean="0"/>
              <a:t>деловите </a:t>
            </a:r>
            <a:r>
              <a:rPr lang="mk-MK" dirty="0" smtClean="0"/>
              <a:t>од твојот </a:t>
            </a:r>
            <a:r>
              <a:rPr lang="mk-MK" dirty="0" smtClean="0"/>
              <a:t>дом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 descr="http://t2.gstatic.com/images?q=tbn:ANd9GcREluVBgsKH7REBVggr3nRTWMqtZf94UKJ8cpWX4qN_4VE5R0EF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286000"/>
            <a:ext cx="3886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04950" y="12192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GARAGE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Според  сликата која ја гледаш повторувај ги</a:t>
            </a:r>
            <a:r>
              <a:rPr lang="en-US" dirty="0" smtClean="0"/>
              <a:t> </a:t>
            </a:r>
            <a:r>
              <a:rPr lang="mk-MK" dirty="0" smtClean="0"/>
              <a:t>на глас деловите од твојот дом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6937" y="2057098"/>
            <a:ext cx="4843463" cy="373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04950" y="12192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HALL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Според  сликата која ја гледаш повторувај ги</a:t>
            </a:r>
            <a:r>
              <a:rPr lang="en-US" dirty="0" smtClean="0"/>
              <a:t> </a:t>
            </a:r>
            <a:r>
              <a:rPr lang="mk-MK" dirty="0" smtClean="0"/>
              <a:t>на глас деловите од твојот дом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0691" y="2286000"/>
            <a:ext cx="56725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04950" y="1143000"/>
            <a:ext cx="5134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GARDEN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</TotalTime>
  <Words>269</Words>
  <Application>Microsoft Office PowerPoint</Application>
  <PresentationFormat>On-screen Show (4:3)</PresentationFormat>
  <Paragraphs>50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MY HOUSE</vt:lpstr>
      <vt:lpstr>Parts of my house, my rooms Делови од мојата куќа, моите соби</vt:lpstr>
      <vt:lpstr>Според  сликата која се прикажува повторувај ги просториите во твојот дом</vt:lpstr>
      <vt:lpstr>Според  сликата која се прикажува повторувај ги просториите во твојот дом</vt:lpstr>
      <vt:lpstr>Според  сликата која се прикажува повторувај ги на глас просториите од твојот дом</vt:lpstr>
      <vt:lpstr>Според  сликата која ја гледаш повторувај ги на глас просториите од твојот дом</vt:lpstr>
      <vt:lpstr>Според  сликата која ја гледаш повторувај ги на глас деловите од твојот дом!</vt:lpstr>
      <vt:lpstr>Според  сликата која ја гледаш повторувај ги на глас деловите од твојот дом!</vt:lpstr>
      <vt:lpstr>Според  сликата која ја гледаш повторувај ги на глас деловите од твојот дом!</vt:lpstr>
      <vt:lpstr>FURNITURE Делови од мебелот</vt:lpstr>
      <vt:lpstr>Повторувај ги зборовите според прикажаната слика!</vt:lpstr>
      <vt:lpstr>Повторувај ги зборовите според прикажаната слика!</vt:lpstr>
      <vt:lpstr>Повторувај ги зборовите според прикажаната слика!</vt:lpstr>
      <vt:lpstr>Повторувај ги зборовите според прикажаната слика!</vt:lpstr>
      <vt:lpstr>Повторувај ги зборовите според прикажаната слика!</vt:lpstr>
      <vt:lpstr>Повторувај ги зборовите според прикажаната слика!</vt:lpstr>
      <vt:lpstr>Повторувај ги зборовите според прикажаната слика!</vt:lpstr>
      <vt:lpstr>Повторувај ги зборовите според прикажаната слика!</vt:lpstr>
      <vt:lpstr>Корисни линкови</vt:lpstr>
      <vt:lpstr>Додатоци </vt:lpstr>
      <vt:lpstr>Подготвил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HOUSE</dc:title>
  <dc:creator>Windows User</dc:creator>
  <cp:lastModifiedBy>Windows User</cp:lastModifiedBy>
  <cp:revision>5</cp:revision>
  <dcterms:created xsi:type="dcterms:W3CDTF">2020-03-18T18:13:09Z</dcterms:created>
  <dcterms:modified xsi:type="dcterms:W3CDTF">2020-03-18T19:02:51Z</dcterms:modified>
</cp:coreProperties>
</file>