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82"/>
    <a:srgbClr val="CC00FF"/>
    <a:srgbClr val="E885FF"/>
    <a:srgbClr val="481F67"/>
    <a:srgbClr val="4C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5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2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4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9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5D30-0195-4445-BB51-C5C1110849EA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CF6-FD96-45E0-A794-3CF31CB44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6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wma"/><Relationship Id="rId7" Type="http://schemas.openxmlformats.org/officeDocument/2006/relationships/image" Target="../media/image11.gif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et sail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323"/>
          <a:stretch/>
        </p:blipFill>
        <p:spPr bwMode="auto">
          <a:xfrm>
            <a:off x="167426" y="186743"/>
            <a:ext cx="5022760" cy="64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8169" y="153617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Училиште: ОУ „Елпида Караманди“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Општина: Битола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Наставен предмет: Англиски јазик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Одделение на изучување: III одделение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k-MK" sz="20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en-GB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k-MK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My Holidays (</a:t>
            </a:r>
            <a:r>
              <a:rPr lang="mk-MK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Моите празници)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на вокабулар-временски прилики</a:t>
            </a:r>
          </a:p>
          <a:p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Предметен наставник: Џенет Тасковска</a:t>
            </a:r>
            <a:b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4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760">
        <p:fade/>
      </p:transition>
    </mc:Choice>
    <mc:Fallback>
      <p:transition spd="med" advTm="14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750" x="874713" y="5062538"/>
          <p14:tracePt t="10687" x="884238" y="5062538"/>
          <p14:tracePt t="11184" x="901700" y="5062538"/>
          <p14:tracePt t="11191" x="911225" y="5062538"/>
          <p14:tracePt t="11199" x="919163" y="5062538"/>
          <p14:tracePt t="11208" x="965200" y="5062538"/>
          <p14:tracePt t="11225" x="1009650" y="5062538"/>
          <p14:tracePt t="11241" x="1081088" y="5062538"/>
          <p14:tracePt t="11258" x="1169988" y="5054600"/>
          <p14:tracePt t="11274" x="1276350" y="5045075"/>
          <p14:tracePt t="11274" x="1322388" y="5037138"/>
          <p14:tracePt t="11292" x="1446213" y="5037138"/>
          <p14:tracePt t="11308" x="1562100" y="5027613"/>
          <p14:tracePt t="11325" x="1714500" y="5027613"/>
          <p14:tracePt t="11341" x="1830388" y="5027613"/>
          <p14:tracePt t="11357" x="1965325" y="5027613"/>
          <p14:tracePt t="11374" x="2081213" y="5027613"/>
          <p14:tracePt t="11374" x="2152650" y="5027613"/>
          <p14:tracePt t="11392" x="2259013" y="5054600"/>
          <p14:tracePt t="11409" x="2366963" y="5081588"/>
          <p14:tracePt t="11425" x="2473325" y="5099050"/>
          <p14:tracePt t="11441" x="2581275" y="5126038"/>
          <p14:tracePt t="11457" x="2660650" y="5160963"/>
          <p14:tracePt t="11474" x="2759075" y="5197475"/>
          <p14:tracePt t="11491" x="2911475" y="5241925"/>
          <p14:tracePt t="11508" x="3017838" y="5295900"/>
          <p14:tracePt t="11525" x="3116263" y="5340350"/>
          <p14:tracePt t="11542" x="3205163" y="5384800"/>
          <p14:tracePt t="11558" x="3295650" y="5438775"/>
          <p14:tracePt t="11575" x="3394075" y="5465763"/>
          <p14:tracePt t="11575" x="3438525" y="5491163"/>
          <p14:tracePt t="11594" x="3490913" y="5500688"/>
          <p14:tracePt t="11608" x="3633788" y="5545138"/>
          <p14:tracePt t="11625" x="3697288" y="5554663"/>
          <p14:tracePt t="11641" x="3776663" y="5589588"/>
          <p14:tracePt t="11658" x="3867150" y="5608638"/>
          <p14:tracePt t="11674" x="3956050" y="5634038"/>
          <p14:tracePt t="11691" x="4062413" y="5661025"/>
          <p14:tracePt t="11691" x="4098925" y="5670550"/>
          <p14:tracePt t="11709" x="4187825" y="5680075"/>
          <p14:tracePt t="11725" x="4303713" y="5705475"/>
          <p14:tracePt t="11741" x="4402138" y="5724525"/>
          <p14:tracePt t="11758" x="4527550" y="5741988"/>
          <p14:tracePt t="11774" x="4616450" y="5768975"/>
          <p14:tracePt t="11791" x="4714875" y="5786438"/>
          <p14:tracePt t="11808" x="4875213" y="5803900"/>
          <p14:tracePt t="11825" x="4973638" y="5822950"/>
          <p14:tracePt t="11842" x="5089525" y="5840413"/>
          <p14:tracePt t="11858" x="5160963" y="5848350"/>
          <p14:tracePt t="11875" x="5251450" y="5867400"/>
          <p14:tracePt t="11891" x="5348288" y="5884863"/>
          <p14:tracePt t="11907" x="5438775" y="5894388"/>
          <p14:tracePt t="11907" x="5491163" y="5902325"/>
          <p14:tracePt t="11926" x="5589588" y="5902325"/>
          <p14:tracePt t="11942" x="5661025" y="5919788"/>
          <p14:tracePt t="11958" x="5741988" y="5919788"/>
          <p14:tracePt t="11975" x="5813425" y="5919788"/>
          <p14:tracePt t="11990" x="5902325" y="5929313"/>
          <p14:tracePt t="12008" x="6010275" y="5929313"/>
          <p14:tracePt t="12008" x="6054725" y="5929313"/>
          <p14:tracePt t="12026" x="6134100" y="5929313"/>
          <p14:tracePt t="12042" x="6205538" y="5929313"/>
          <p14:tracePt t="12058" x="6296025" y="5929313"/>
          <p14:tracePt t="12075" x="6394450" y="5919788"/>
          <p14:tracePt t="12092" x="6446838" y="5919788"/>
          <p14:tracePt t="12107" x="6483350" y="5919788"/>
          <p14:tracePt t="12107" x="6491288" y="5919788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39" y="120896"/>
            <a:ext cx="1187245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60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  <a:p>
            <a:pPr algn="ctr"/>
            <a:r>
              <a:rPr lang="mk-MK" sz="6000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Зборовите од слајдовите 2, 3 и 4</a:t>
            </a:r>
          </a:p>
          <a:p>
            <a:pPr algn="ctr"/>
            <a:r>
              <a:rPr lang="mk-MK" sz="6000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mk-MK" sz="6000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репишете ги во вашите тетратки, исто така</a:t>
            </a:r>
          </a:p>
          <a:p>
            <a:pPr algn="ctr"/>
            <a:r>
              <a:rPr lang="mk-MK" sz="6000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mk-MK" sz="6000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ожете да ги нацртате видовите време </a:t>
            </a:r>
            <a:endParaRPr lang="en-US" sz="6000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Image result for smiley fac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321" y="4935510"/>
            <a:ext cx="1035716" cy="10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miley face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3" y="4987611"/>
            <a:ext cx="1035716" cy="10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miley face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60" y="4884663"/>
            <a:ext cx="1661731" cy="17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miley face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02" y="4884663"/>
            <a:ext cx="1661731" cy="17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miley face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30" y="2404520"/>
            <a:ext cx="822298" cy="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miley face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4" y="2834314"/>
            <a:ext cx="783407" cy="8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miley face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56" y="272309"/>
            <a:ext cx="783407" cy="8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smiley face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29" y="272309"/>
            <a:ext cx="783407" cy="8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smiley face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43" y="5802818"/>
            <a:ext cx="783407" cy="8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416">
        <p:fade/>
      </p:transition>
    </mc:Choice>
    <mc:Fallback>
      <p:transition spd="med" advTm="19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3050" y="26199"/>
            <a:ext cx="57573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weather -</a:t>
            </a:r>
            <a:r>
              <a:rPr lang="mk-MK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времето</a:t>
            </a:r>
            <a:endParaRPr lang="en-US" sz="4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su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sunny weather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2"/>
          <a:stretch/>
        </p:blipFill>
        <p:spPr bwMode="auto">
          <a:xfrm>
            <a:off x="259415" y="380142"/>
            <a:ext cx="2476500" cy="23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ainyweath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15" y="734085"/>
            <a:ext cx="2872339" cy="22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indy weath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4" y="3713757"/>
            <a:ext cx="296777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noyweather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7"/>
          <a:stretch/>
        </p:blipFill>
        <p:spPr bwMode="auto">
          <a:xfrm>
            <a:off x="4361395" y="3713757"/>
            <a:ext cx="3924300" cy="22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foggy weather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05" y="3713757"/>
            <a:ext cx="2768958" cy="26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0" descr="Image result for gloomy day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2" descr="Image result for gloomy day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"/>
          <a:stretch/>
        </p:blipFill>
        <p:spPr>
          <a:xfrm>
            <a:off x="8512305" y="871695"/>
            <a:ext cx="3116841" cy="19527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39070" y="2780130"/>
            <a:ext cx="267355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rainy</a:t>
            </a:r>
          </a:p>
          <a:p>
            <a:pPr algn="ctr"/>
            <a:r>
              <a:rPr lang="mk-MK" sz="35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врнежливо</a:t>
            </a:r>
            <a:endParaRPr lang="en-US" sz="35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939" y="2262758"/>
            <a:ext cx="203504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</a:p>
          <a:p>
            <a:pPr algn="ctr"/>
            <a:r>
              <a:rPr lang="mk-MK" sz="3500" b="1" cap="none" spc="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сончево</a:t>
            </a:r>
            <a:endParaRPr lang="en-US" sz="35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4952" y="2735850"/>
            <a:ext cx="205549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</a:t>
            </a:r>
          </a:p>
          <a:p>
            <a:pPr algn="ctr"/>
            <a:r>
              <a:rPr lang="mk-MK" sz="3500" b="1" cap="none" spc="0" dirty="0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облачно</a:t>
            </a:r>
            <a:endParaRPr lang="en-US" sz="3500" b="1" cap="none" spc="0" dirty="0"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743" y="5673762"/>
            <a:ext cx="25057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4C2600"/>
                  </a:solidFill>
                  <a:prstDash val="solid"/>
                </a:ln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</a:p>
          <a:p>
            <a:pPr algn="ctr"/>
            <a:r>
              <a:rPr lang="mk-MK" sz="3500" b="1" cap="none" spc="0" dirty="0" smtClean="0">
                <a:ln w="22225">
                  <a:solidFill>
                    <a:srgbClr val="4C2600"/>
                  </a:solidFill>
                  <a:prstDash val="solid"/>
                </a:ln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ветровито</a:t>
            </a:r>
            <a:endParaRPr lang="en-US" sz="3500" b="1" cap="none" spc="0" dirty="0">
              <a:ln w="22225">
                <a:solidFill>
                  <a:srgbClr val="4C2600"/>
                </a:solidFill>
                <a:prstDash val="solid"/>
              </a:ln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9481" y="5644267"/>
            <a:ext cx="181383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snowy</a:t>
            </a:r>
          </a:p>
          <a:p>
            <a:pPr algn="ctr"/>
            <a:r>
              <a:rPr lang="mk-MK" sz="35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снежно</a:t>
            </a:r>
            <a:endParaRPr lang="en-US" sz="35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61554" y="5588419"/>
            <a:ext cx="204203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481F67"/>
                  </a:solidFill>
                  <a:prstDash val="solid"/>
                </a:ln>
                <a:solidFill>
                  <a:srgbClr val="820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foggy</a:t>
            </a:r>
          </a:p>
          <a:p>
            <a:pPr algn="ctr"/>
            <a:r>
              <a:rPr lang="mk-MK" sz="3500" b="1" cap="none" spc="0" dirty="0" smtClean="0">
                <a:ln w="22225">
                  <a:solidFill>
                    <a:srgbClr val="481F67"/>
                  </a:solidFill>
                  <a:prstDash val="solid"/>
                </a:ln>
                <a:solidFill>
                  <a:srgbClr val="820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магливо</a:t>
            </a:r>
            <a:endParaRPr lang="en-US" sz="3500" b="1" cap="none" spc="0" dirty="0">
              <a:ln w="22225">
                <a:solidFill>
                  <a:srgbClr val="481F67"/>
                </a:solidFill>
                <a:prstDash val="solid"/>
              </a:ln>
              <a:solidFill>
                <a:srgbClr val="820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687">
        <p:fade/>
      </p:transition>
    </mc:Choice>
    <mc:Fallback>
      <p:transition spd="med" advTm="70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227" x="6491288" y="5911850"/>
          <p14:tracePt t="6256" x="6500813" y="5902325"/>
          <p14:tracePt t="6264" x="6510338" y="5894388"/>
          <p14:tracePt t="6271" x="6518275" y="5884863"/>
          <p14:tracePt t="6282" x="6545263" y="5848350"/>
          <p14:tracePt t="6299" x="6589713" y="5786438"/>
          <p14:tracePt t="6315" x="6688138" y="5634038"/>
          <p14:tracePt t="6335" x="6759575" y="5500688"/>
          <p14:tracePt t="6350" x="6831013" y="5367338"/>
          <p14:tracePt t="6367" x="6884988" y="5224463"/>
          <p14:tracePt t="6383" x="6902450" y="5072063"/>
          <p14:tracePt t="6399" x="6919913" y="4946650"/>
          <p14:tracePt t="6416" x="6919913" y="4768850"/>
          <p14:tracePt t="6434" x="6894513" y="4652963"/>
          <p14:tracePt t="6450" x="6848475" y="4545013"/>
          <p14:tracePt t="6466" x="6796088" y="4429125"/>
          <p14:tracePt t="6484" x="6742113" y="4303713"/>
          <p14:tracePt t="6499" x="6688138" y="4197350"/>
          <p14:tracePt t="6516" x="6653213" y="4125913"/>
          <p14:tracePt t="6516" x="6626225" y="4098925"/>
          <p14:tracePt t="6534" x="6581775" y="4037013"/>
          <p14:tracePt t="6550" x="6491288" y="3965575"/>
          <p14:tracePt t="6566" x="6402388" y="3902075"/>
          <p14:tracePt t="6583" x="6296025" y="3840163"/>
          <p14:tracePt t="6599" x="6161088" y="3786188"/>
          <p14:tracePt t="6616" x="6037263" y="3732213"/>
          <p14:tracePt t="6633" x="5911850" y="3687763"/>
          <p14:tracePt t="6633" x="5848350" y="3670300"/>
          <p14:tracePt t="6651" x="5732463" y="3643313"/>
          <p14:tracePt t="6667" x="5608638" y="3608388"/>
          <p14:tracePt t="6683" x="5483225" y="3589338"/>
          <p14:tracePt t="6700" x="5367338" y="3571875"/>
          <p14:tracePt t="6716" x="5251450" y="3554413"/>
          <p14:tracePt t="6733" x="5126038" y="3536950"/>
          <p14:tracePt t="6733" x="5081588" y="3527425"/>
          <p14:tracePt t="6751" x="4938713" y="3509963"/>
          <p14:tracePt t="6767" x="4803775" y="3500438"/>
          <p14:tracePt t="6783" x="4670425" y="3482975"/>
          <p14:tracePt t="6800" x="4537075" y="3473450"/>
          <p14:tracePt t="6815" x="4394200" y="3465513"/>
          <p14:tracePt t="6834" x="4251325" y="3446463"/>
          <p14:tracePt t="6850" x="4062413" y="3429000"/>
          <p14:tracePt t="6867" x="3919538" y="3402013"/>
          <p14:tracePt t="6884" x="3822700" y="3384550"/>
          <p14:tracePt t="6900" x="3724275" y="3357563"/>
          <p14:tracePt t="6916" x="3643313" y="3340100"/>
          <p14:tracePt t="6933" x="3554413" y="3303588"/>
          <p14:tracePt t="6949" x="3482975" y="3276600"/>
          <p14:tracePt t="6949" x="3438525" y="3251200"/>
          <p14:tracePt t="6967" x="3367088" y="3205163"/>
          <p14:tracePt t="6984" x="3303588" y="3160713"/>
          <p14:tracePt t="7000" x="3251200" y="3125788"/>
          <p14:tracePt t="7017" x="3214688" y="3089275"/>
          <p14:tracePt t="7032" x="3179763" y="3062288"/>
          <p14:tracePt t="7049" x="3152775" y="3044825"/>
          <p14:tracePt t="7066" x="3089275" y="3017838"/>
          <p14:tracePt t="7084" x="3054350" y="3000375"/>
          <p14:tracePt t="7100" x="2990850" y="2982913"/>
          <p14:tracePt t="7116" x="2946400" y="2973388"/>
          <p14:tracePt t="7133" x="2894013" y="2965450"/>
          <p14:tracePt t="7149" x="2840038" y="2965450"/>
          <p14:tracePt t="7166" x="2795588" y="2965450"/>
          <p14:tracePt t="7166" x="2768600" y="2955925"/>
          <p14:tracePt t="7184" x="2705100" y="2946400"/>
          <p14:tracePt t="7200" x="2643188" y="2928938"/>
          <p14:tracePt t="7216" x="2589213" y="2911475"/>
          <p14:tracePt t="7233" x="2527300" y="2894013"/>
          <p14:tracePt t="7249" x="2482850" y="2874963"/>
          <p14:tracePt t="7266" x="2438400" y="2867025"/>
          <p14:tracePt t="7266" x="2401888" y="2847975"/>
          <p14:tracePt t="7284" x="2357438" y="2830513"/>
          <p14:tracePt t="7300" x="2312988" y="2803525"/>
          <p14:tracePt t="7317" x="2268538" y="2786063"/>
          <p14:tracePt t="7333" x="2214563" y="2768600"/>
          <p14:tracePt t="7349" x="2170113" y="2741613"/>
          <p14:tracePt t="7366" x="2116138" y="2724150"/>
          <p14:tracePt t="7366" x="2098675" y="2714625"/>
          <p14:tracePt t="7384" x="2062163" y="2687638"/>
          <p14:tracePt t="7400" x="2036763" y="2679700"/>
          <p14:tracePt t="7417" x="2000250" y="2660650"/>
          <p14:tracePt t="7434" x="1973263" y="2643188"/>
          <p14:tracePt t="7449" x="1965325" y="2633663"/>
          <p14:tracePt t="7465" x="1955800" y="2633663"/>
          <p14:tracePt t="7482" x="1955800" y="2625725"/>
          <p14:tracePt t="9277" x="1965325" y="2625725"/>
          <p14:tracePt t="9834" x="1973263" y="2625725"/>
          <p14:tracePt t="9841" x="1990725" y="2625725"/>
          <p14:tracePt t="9850" x="2036763" y="2625725"/>
          <p14:tracePt t="9866" x="2062163" y="2625725"/>
          <p14:tracePt t="9883" x="2108200" y="2625725"/>
          <p14:tracePt t="9899" x="2152650" y="2625725"/>
          <p14:tracePt t="9916" x="2205038" y="2625725"/>
          <p14:tracePt t="9916" x="2232025" y="2625725"/>
          <p14:tracePt t="9934" x="2295525" y="2633663"/>
          <p14:tracePt t="9950" x="2357438" y="2643188"/>
          <p14:tracePt t="9967" x="2419350" y="2660650"/>
          <p14:tracePt t="9984" x="2500313" y="2679700"/>
          <p14:tracePt t="9999" x="2554288" y="2687638"/>
          <p14:tracePt t="10016" x="2598738" y="2714625"/>
          <p14:tracePt t="10033" x="2643188" y="2732088"/>
          <p14:tracePt t="10033" x="2660650" y="2741613"/>
          <p14:tracePt t="10051" x="2687638" y="2759075"/>
          <p14:tracePt t="10067" x="2714625" y="2776538"/>
          <p14:tracePt t="10083" x="2741613" y="2795588"/>
          <p14:tracePt t="10100" x="2759075" y="2813050"/>
          <p14:tracePt t="10116" x="2786063" y="2840038"/>
          <p14:tracePt t="10133" x="2795588" y="2857500"/>
          <p14:tracePt t="10133" x="2803525" y="2867025"/>
          <p14:tracePt t="10151" x="2813050" y="2894013"/>
          <p14:tracePt t="10167" x="2822575" y="2919413"/>
          <p14:tracePt t="10183" x="2840038" y="2955925"/>
          <p14:tracePt t="10200" x="2840038" y="2982913"/>
          <p14:tracePt t="10216" x="2840038" y="3009900"/>
          <p14:tracePt t="10233" x="2840038" y="3027363"/>
          <p14:tracePt t="10249" x="2840038" y="3044825"/>
          <p14:tracePt t="10267" x="2840038" y="3054350"/>
          <p14:tracePt t="10283" x="2830513" y="3071813"/>
          <p14:tracePt t="10300" x="2822575" y="3089275"/>
          <p14:tracePt t="10316" x="2795588" y="3108325"/>
          <p14:tracePt t="10334" x="2759075" y="3125788"/>
          <p14:tracePt t="10349" x="2724150" y="3143250"/>
          <p14:tracePt t="10349" x="2705100" y="3152775"/>
          <p14:tracePt t="10367" x="2660650" y="3160713"/>
          <p14:tracePt t="10384" x="2625725" y="3179763"/>
          <p14:tracePt t="10400" x="2589213" y="3187700"/>
          <p14:tracePt t="10416" x="2562225" y="3197225"/>
          <p14:tracePt t="10433" x="2554288" y="3197225"/>
          <p14:tracePt t="10449" x="2544763" y="3197225"/>
          <p14:tracePt t="10466" x="2536825" y="3205163"/>
          <p14:tracePt t="10484" x="2527300" y="3205163"/>
          <p14:tracePt t="10500" x="2509838" y="3205163"/>
          <p14:tracePt t="10517" x="2500313" y="3214688"/>
          <p14:tracePt t="10533" x="2473325" y="3214688"/>
          <p14:tracePt t="10549" x="2446338" y="3224213"/>
          <p14:tracePt t="10566" x="2438400" y="3224213"/>
          <p14:tracePt t="11467" x="2446338" y="3224213"/>
          <p14:tracePt t="11982" x="2455863" y="3224213"/>
          <p14:tracePt t="11989" x="2465388" y="3224213"/>
          <p14:tracePt t="12000" x="2500313" y="3224213"/>
          <p14:tracePt t="12016" x="2536825" y="3214688"/>
          <p14:tracePt t="12033" x="2581275" y="3197225"/>
          <p14:tracePt t="12050" x="2625725" y="3187700"/>
          <p14:tracePt t="12050" x="2670175" y="3170238"/>
          <p14:tracePt t="12067" x="2724150" y="3152775"/>
          <p14:tracePt t="12084" x="2786063" y="3133725"/>
          <p14:tracePt t="12100" x="2847975" y="3116263"/>
          <p14:tracePt t="12116" x="2901950" y="3108325"/>
          <p14:tracePt t="12133" x="2955925" y="3108325"/>
          <p14:tracePt t="12149" x="3017838" y="3098800"/>
          <p14:tracePt t="12166" x="3108325" y="3098800"/>
          <p14:tracePt t="12184" x="3160713" y="3098800"/>
          <p14:tracePt t="12200" x="3205163" y="3098800"/>
          <p14:tracePt t="12216" x="3251200" y="3098800"/>
          <p14:tracePt t="12233" x="3295650" y="3098800"/>
          <p14:tracePt t="12249" x="3340100" y="3098800"/>
          <p14:tracePt t="12266" x="3402013" y="3098800"/>
          <p14:tracePt t="12284" x="3446463" y="3098800"/>
          <p14:tracePt t="12301" x="3490913" y="3098800"/>
          <p14:tracePt t="12317" x="3517900" y="3098800"/>
          <p14:tracePt t="12335" x="3544888" y="3098800"/>
          <p14:tracePt t="12349" x="3562350" y="3098800"/>
          <p14:tracePt t="12368" x="3589338" y="3098800"/>
          <p14:tracePt t="12384" x="3608388" y="3098800"/>
          <p14:tracePt t="12400" x="3633788" y="3098800"/>
          <p14:tracePt t="12417" x="3652838" y="3098800"/>
          <p14:tracePt t="12434" x="3687763" y="3098800"/>
          <p14:tracePt t="12450" x="3705225" y="3098800"/>
          <p14:tracePt t="12466" x="3732213" y="3098800"/>
          <p14:tracePt t="12484" x="3759200" y="3098800"/>
          <p14:tracePt t="12501" x="3776663" y="3098800"/>
          <p14:tracePt t="12517" x="3795713" y="3098800"/>
          <p14:tracePt t="12530" x="3803650" y="3098800"/>
          <p14:tracePt t="12552" x="3813175" y="3098800"/>
          <p14:tracePt t="12575" x="3822700" y="3098800"/>
          <p14:tracePt t="12591" x="3830638" y="3098800"/>
          <p14:tracePt t="12613" x="3840163" y="3098800"/>
          <p14:tracePt t="13525" x="3830638" y="3108325"/>
          <p14:tracePt t="14192" x="3813175" y="3108325"/>
          <p14:tracePt t="14207" x="3803650" y="3108325"/>
          <p14:tracePt t="14223" x="3803650" y="3116263"/>
          <p14:tracePt t="14231" x="3786188" y="3116263"/>
          <p14:tracePt t="14238" x="3776663" y="3116263"/>
          <p14:tracePt t="14253" x="3768725" y="3116263"/>
          <p14:tracePt t="14269" x="3759200" y="3116263"/>
          <p14:tracePt t="14283" x="3741738" y="3133725"/>
          <p14:tracePt t="14299" x="3724275" y="3133725"/>
          <p14:tracePt t="14322" x="3724275" y="3143250"/>
          <p14:tracePt t="14335" x="3714750" y="3152775"/>
          <p14:tracePt t="14348" x="3697288" y="3152775"/>
          <p14:tracePt t="14365" x="3687763" y="3170238"/>
          <p14:tracePt t="14382" x="3679825" y="3179763"/>
          <p14:tracePt t="14398" x="3660775" y="3187700"/>
          <p14:tracePt t="14416" x="3660775" y="3197225"/>
          <p14:tracePt t="14432" x="3652838" y="3205163"/>
          <p14:tracePt t="14448" x="3643313" y="3214688"/>
          <p14:tracePt t="14465" x="3643313" y="3224213"/>
          <p14:tracePt t="14481" x="3625850" y="3232150"/>
          <p14:tracePt t="14499" x="3616325" y="3251200"/>
          <p14:tracePt t="14516" x="3616325" y="3268663"/>
          <p14:tracePt t="14532" x="3608388" y="3286125"/>
          <p14:tracePt t="14549" x="3608388" y="3295650"/>
          <p14:tracePt t="14565" x="3608388" y="3313113"/>
          <p14:tracePt t="14582" x="3598863" y="3322638"/>
          <p14:tracePt t="14599" x="3598863" y="3340100"/>
          <p14:tracePt t="14616" x="3598863" y="3357563"/>
          <p14:tracePt t="14633" x="3589338" y="3367088"/>
          <p14:tracePt t="14649" x="3589338" y="3375025"/>
          <p14:tracePt t="14665" x="3589338" y="3384550"/>
          <p14:tracePt t="14681" x="3589338" y="3394075"/>
          <p14:tracePt t="14697" x="3589338" y="3402013"/>
          <p14:tracePt t="14715" x="3589338" y="3419475"/>
          <p14:tracePt t="14733" x="3589338" y="3429000"/>
          <p14:tracePt t="14748" x="3589338" y="3438525"/>
          <p14:tracePt t="14765" x="3589338" y="3455988"/>
          <p14:tracePt t="14782" x="3589338" y="3465513"/>
          <p14:tracePt t="14798" x="3589338" y="3473450"/>
          <p14:tracePt t="14815" x="3589338" y="3500438"/>
          <p14:tracePt t="14834" x="3589338" y="3509963"/>
          <p14:tracePt t="14849" x="3589338" y="3517900"/>
          <p14:tracePt t="14865" x="3589338" y="3527425"/>
          <p14:tracePt t="14882" x="3589338" y="3536950"/>
          <p14:tracePt t="14898" x="3589338" y="3544888"/>
          <p14:tracePt t="14917" x="3589338" y="3554413"/>
          <p14:tracePt t="14940" x="3589338" y="3562350"/>
          <p14:tracePt t="14971" x="3589338" y="3571875"/>
          <p14:tracePt t="14979" x="3589338" y="3581400"/>
          <p14:tracePt t="15010" x="3589338" y="3589338"/>
          <p14:tracePt t="15025" x="3589338" y="3598863"/>
          <p14:tracePt t="15048" x="3589338" y="3608388"/>
          <p14:tracePt t="15056" x="3589338" y="3616325"/>
          <p14:tracePt t="15965" x="3598863" y="3608388"/>
          <p14:tracePt t="16269" x="3625850" y="3581400"/>
          <p14:tracePt t="16277" x="3633788" y="3562350"/>
          <p14:tracePt t="16284" x="3660775" y="3527425"/>
          <p14:tracePt t="16298" x="3751263" y="3429000"/>
          <p14:tracePt t="16298" x="3795713" y="3367088"/>
          <p14:tracePt t="16316" x="3911600" y="3251200"/>
          <p14:tracePt t="16333" x="4044950" y="3143250"/>
          <p14:tracePt t="16349" x="4187825" y="3027363"/>
          <p14:tracePt t="16365" x="4348163" y="2938463"/>
          <p14:tracePt t="16383" x="4537075" y="2822575"/>
          <p14:tracePt t="16383" x="4608513" y="2768600"/>
          <p14:tracePt t="16400" x="4697413" y="2714625"/>
          <p14:tracePt t="16400" x="4795838" y="2670175"/>
          <p14:tracePt t="16416" x="4973638" y="2589213"/>
          <p14:tracePt t="16433" x="5133975" y="2527300"/>
          <p14:tracePt t="16449" x="5268913" y="2482850"/>
          <p14:tracePt t="16465" x="5419725" y="2428875"/>
          <p14:tracePt t="16482" x="5562600" y="2401888"/>
          <p14:tracePt t="16498" x="5697538" y="2384425"/>
          <p14:tracePt t="16498" x="5751513" y="2374900"/>
          <p14:tracePt t="16517" x="5875338" y="2366963"/>
          <p14:tracePt t="16533" x="5973763" y="2366963"/>
          <p14:tracePt t="16549" x="6089650" y="2366963"/>
          <p14:tracePt t="16565" x="6197600" y="2366963"/>
          <p14:tracePt t="16582" x="6323013" y="2366963"/>
          <p14:tracePt t="16598" x="6402388" y="2366963"/>
          <p14:tracePt t="16615" x="6562725" y="2374900"/>
          <p14:tracePt t="16633" x="6670675" y="2384425"/>
          <p14:tracePt t="16649" x="6751638" y="2401888"/>
          <p14:tracePt t="16665" x="6840538" y="2419350"/>
          <p14:tracePt t="16682" x="6929438" y="2438400"/>
          <p14:tracePt t="16699" x="7018338" y="2455863"/>
          <p14:tracePt t="16715" x="7108825" y="2473325"/>
          <p14:tracePt t="16715" x="7161213" y="2490788"/>
          <p14:tracePt t="16733" x="7251700" y="2517775"/>
          <p14:tracePt t="16749" x="7331075" y="2544763"/>
          <p14:tracePt t="16765" x="7412038" y="2581275"/>
          <p14:tracePt t="16783" x="7491413" y="2616200"/>
          <p14:tracePt t="16798" x="7572375" y="2643188"/>
          <p14:tracePt t="16815" x="7653338" y="2679700"/>
          <p14:tracePt t="16815" x="7680325" y="2697163"/>
          <p14:tracePt t="16833" x="7732713" y="2724150"/>
          <p14:tracePt t="16850" x="7796213" y="2759075"/>
          <p14:tracePt t="16866" x="7823200" y="2776538"/>
          <p14:tracePt t="16883" x="7848600" y="2795588"/>
          <p14:tracePt t="16898" x="7885113" y="2813050"/>
          <p14:tracePt t="16915" x="7902575" y="2830513"/>
          <p14:tracePt t="16931" x="7929563" y="2847975"/>
          <p14:tracePt t="16931" x="7947025" y="2867025"/>
          <p14:tracePt t="16950" x="7974013" y="2884488"/>
          <p14:tracePt t="16966" x="7991475" y="2901950"/>
          <p14:tracePt t="16983" x="8010525" y="2911475"/>
          <p14:tracePt t="16999" x="8027988" y="2919413"/>
          <p14:tracePt t="17015" x="8045450" y="2946400"/>
          <p14:tracePt t="17015" x="8045450" y="2955925"/>
          <p14:tracePt t="17034" x="8054975" y="2973388"/>
          <p14:tracePt t="17048" x="8081963" y="2990850"/>
          <p14:tracePt t="17066" x="8089900" y="3000375"/>
          <p14:tracePt t="17082" x="8099425" y="3009900"/>
          <p14:tracePt t="17098" x="8108950" y="3027363"/>
          <p14:tracePt t="17115" x="8108950" y="3036888"/>
          <p14:tracePt t="17131" x="8116888" y="3044825"/>
          <p14:tracePt t="17149" x="8116888" y="3054350"/>
          <p14:tracePt t="17164" x="8126413" y="3062288"/>
          <p14:tracePt t="17183" x="8134350" y="3062288"/>
          <p14:tracePt t="18100" x="8134350" y="3071813"/>
          <p14:tracePt t="18602" x="8126413" y="3081338"/>
          <p14:tracePt t="18610" x="8126413" y="3089275"/>
          <p14:tracePt t="18618" x="8116888" y="3098800"/>
          <p14:tracePt t="18631" x="8099425" y="3116263"/>
          <p14:tracePt t="18650" x="8089900" y="3133725"/>
          <p14:tracePt t="18665" x="8072438" y="3152775"/>
          <p14:tracePt t="18682" x="8062913" y="3170238"/>
          <p14:tracePt t="18699" x="8045450" y="3197225"/>
          <p14:tracePt t="18715" x="8037513" y="3214688"/>
          <p14:tracePt t="18731" x="8037513" y="3232150"/>
          <p14:tracePt t="18731" x="8027988" y="3251200"/>
          <p14:tracePt t="18750" x="8018463" y="3259138"/>
          <p14:tracePt t="18766" x="8010525" y="3276600"/>
          <p14:tracePt t="18783" x="8001000" y="3303588"/>
          <p14:tracePt t="18799" x="8001000" y="3322638"/>
          <p14:tracePt t="18815" x="8001000" y="3340100"/>
          <p14:tracePt t="18832" x="8001000" y="3357563"/>
          <p14:tracePt t="18851" x="8001000" y="3375025"/>
          <p14:tracePt t="18866" x="8001000" y="3384550"/>
          <p14:tracePt t="18882" x="8001000" y="3394075"/>
          <p14:tracePt t="18898" x="8001000" y="3402013"/>
          <p14:tracePt t="18914" x="8001000" y="3411538"/>
          <p14:tracePt t="18932" x="8001000" y="3419475"/>
          <p14:tracePt t="18948" x="8010525" y="3429000"/>
          <p14:tracePt t="18966" x="8010525" y="3446463"/>
          <p14:tracePt t="18983" x="8018463" y="3455988"/>
          <p14:tracePt t="18998" x="8018463" y="3473450"/>
          <p14:tracePt t="19016" x="8027988" y="3482975"/>
          <p14:tracePt t="19031" x="8027988" y="3500438"/>
          <p14:tracePt t="19047" x="8027988" y="3509963"/>
          <p14:tracePt t="19064" x="8037513" y="3517900"/>
          <p14:tracePt t="19083" x="8045450" y="3527425"/>
          <p14:tracePt t="19099" x="8045450" y="3536950"/>
          <p14:tracePt t="19115" x="8054975" y="3544888"/>
          <p14:tracePt t="19131" x="8054975" y="3554413"/>
          <p14:tracePt t="19147" x="8054975" y="3562350"/>
          <p14:tracePt t="19166" x="8062913" y="3571875"/>
          <p14:tracePt t="19183" x="8062913" y="3581400"/>
          <p14:tracePt t="19221" x="8072438" y="3581400"/>
          <p14:tracePt t="20986" x="8062913" y="3581400"/>
          <p14:tracePt t="21786" x="8054975" y="3581400"/>
          <p14:tracePt t="21793" x="8037513" y="3581400"/>
          <p14:tracePt t="21801" x="8018463" y="3571875"/>
          <p14:tracePt t="21814" x="7912100" y="3527425"/>
          <p14:tracePt t="21833" x="7796213" y="3490913"/>
          <p14:tracePt t="21849" x="7680325" y="3465513"/>
          <p14:tracePt t="21865" x="7572375" y="3438525"/>
          <p14:tracePt t="21882" x="7446963" y="3419475"/>
          <p14:tracePt t="21899" x="7340600" y="3419475"/>
          <p14:tracePt t="21915" x="7251700" y="3419475"/>
          <p14:tracePt t="21915" x="7215188" y="3419475"/>
          <p14:tracePt t="21933" x="7143750" y="3419475"/>
          <p14:tracePt t="21949" x="7081838" y="3419475"/>
          <p14:tracePt t="21965" x="7000875" y="3429000"/>
          <p14:tracePt t="21983" x="6911975" y="3455988"/>
          <p14:tracePt t="21999" x="6831013" y="3473450"/>
          <p14:tracePt t="22016" x="6759575" y="3509963"/>
          <p14:tracePt t="22016" x="6705600" y="3544888"/>
          <p14:tracePt t="22033" x="6599238" y="3598863"/>
          <p14:tracePt t="22050" x="6473825" y="3679825"/>
          <p14:tracePt t="22066" x="6340475" y="3759200"/>
          <p14:tracePt t="22083" x="6197600" y="3875088"/>
          <p14:tracePt t="22098" x="6045200" y="3983038"/>
          <p14:tracePt t="22115" x="5875338" y="4089400"/>
          <p14:tracePt t="22115" x="5803900" y="4143375"/>
          <p14:tracePt t="22133" x="5653088" y="4232275"/>
          <p14:tracePt t="22150" x="5518150" y="4330700"/>
          <p14:tracePt t="22166" x="5402263" y="4411663"/>
          <p14:tracePt t="22183" x="5286375" y="4491038"/>
          <p14:tracePt t="22198" x="5180013" y="4562475"/>
          <p14:tracePt t="22215" x="5099050" y="4633913"/>
          <p14:tracePt t="22232" x="5018088" y="4687888"/>
          <p14:tracePt t="22232" x="4983163" y="4724400"/>
          <p14:tracePt t="22250" x="4894263" y="4786313"/>
          <p14:tracePt t="22266" x="4795838" y="4867275"/>
          <p14:tracePt t="22283" x="4697413" y="4929188"/>
          <p14:tracePt t="22299" x="4572000" y="5018088"/>
          <p14:tracePt t="22315" x="4500563" y="5062538"/>
          <p14:tracePt t="22332" x="4411663" y="5116513"/>
          <p14:tracePt t="22332" x="4384675" y="5133975"/>
          <p14:tracePt t="22351" x="4303713" y="5187950"/>
          <p14:tracePt t="22366" x="4214813" y="5241925"/>
          <p14:tracePt t="22383" x="4133850" y="5286375"/>
          <p14:tracePt t="22399" x="4071938" y="5340350"/>
          <p14:tracePt t="22415" x="4010025" y="5384800"/>
          <p14:tracePt t="22432" x="3965575" y="5419725"/>
          <p14:tracePt t="22432" x="3946525" y="5429250"/>
          <p14:tracePt t="22450" x="3919538" y="5446713"/>
          <p14:tracePt t="22466" x="3884613" y="5473700"/>
          <p14:tracePt t="22482" x="3857625" y="5483225"/>
          <p14:tracePt t="22499" x="3822700" y="5500688"/>
          <p14:tracePt t="22516" x="3786188" y="5518150"/>
          <p14:tracePt t="22532" x="3751263" y="5518150"/>
          <p14:tracePt t="22549" x="3705225" y="5527675"/>
          <p14:tracePt t="22549" x="3687763" y="5537200"/>
          <p14:tracePt t="22566" x="3660775" y="5537200"/>
          <p14:tracePt t="23479" x="3670300" y="5537200"/>
          <p14:tracePt t="23941" x="3670300" y="5545138"/>
          <p14:tracePt t="23948" x="3679825" y="5554663"/>
          <p14:tracePt t="23956" x="3687763" y="5554663"/>
          <p14:tracePt t="23965" x="3714750" y="5562600"/>
          <p14:tracePt t="23983" x="3732213" y="5572125"/>
          <p14:tracePt t="23998" x="3751263" y="5589588"/>
          <p14:tracePt t="24015" x="3768725" y="5608638"/>
          <p14:tracePt t="24032" x="3776663" y="5616575"/>
          <p14:tracePt t="24048" x="3795713" y="5653088"/>
          <p14:tracePt t="24066" x="3803650" y="5688013"/>
          <p14:tracePt t="24082" x="3813175" y="5724525"/>
          <p14:tracePt t="24099" x="3813175" y="5751513"/>
          <p14:tracePt t="24115" x="3813175" y="5786438"/>
          <p14:tracePt t="24132" x="3813175" y="5813425"/>
          <p14:tracePt t="24132" x="3813175" y="5822950"/>
          <p14:tracePt t="24150" x="3803650" y="5867400"/>
          <p14:tracePt t="24166" x="3776663" y="5902325"/>
          <p14:tracePt t="24183" x="3751263" y="5946775"/>
          <p14:tracePt t="24199" x="3714750" y="5991225"/>
          <p14:tracePt t="24215" x="3670300" y="6037263"/>
          <p14:tracePt t="24232" x="3633788" y="6089650"/>
          <p14:tracePt t="24248" x="3571875" y="6170613"/>
          <p14:tracePt t="24266" x="3544888" y="6205538"/>
          <p14:tracePt t="24283" x="3517900" y="6251575"/>
          <p14:tracePt t="24299" x="3490913" y="6286500"/>
          <p14:tracePt t="24315" x="3455988" y="6340475"/>
          <p14:tracePt t="24332" x="3429000" y="6375400"/>
          <p14:tracePt t="24349" x="3402013" y="6411913"/>
          <p14:tracePt t="24349" x="3384550" y="6429375"/>
          <p14:tracePt t="24368" x="3367088" y="6456363"/>
          <p14:tracePt t="24383" x="3330575" y="6483350"/>
          <p14:tracePt t="24399" x="3313113" y="6510338"/>
          <p14:tracePt t="24415" x="3286125" y="6537325"/>
          <p14:tracePt t="24431" x="3268663" y="6554788"/>
          <p14:tracePt t="24448" x="3259138" y="6562725"/>
          <p14:tracePt t="25358" x="3259138" y="6554788"/>
          <p14:tracePt t="25881" x="3259138" y="6545263"/>
          <p14:tracePt t="25888" x="3259138" y="6527800"/>
          <p14:tracePt t="25898" x="3259138" y="6500813"/>
          <p14:tracePt t="25915" x="3268663" y="6465888"/>
          <p14:tracePt t="25932" x="3295650" y="6438900"/>
          <p14:tracePt t="25932" x="3295650" y="6419850"/>
          <p14:tracePt t="25950" x="3313113" y="6394450"/>
          <p14:tracePt t="25966" x="3340100" y="6357938"/>
          <p14:tracePt t="25983" x="3367088" y="6323013"/>
          <p14:tracePt t="25999" x="3384550" y="6276975"/>
          <p14:tracePt t="26015" x="3419475" y="6251575"/>
          <p14:tracePt t="26032" x="3446463" y="6205538"/>
          <p14:tracePt t="26049" x="3490913" y="6161088"/>
          <p14:tracePt t="26049" x="3509963" y="6153150"/>
          <p14:tracePt t="26066" x="3571875" y="6108700"/>
          <p14:tracePt t="26083" x="3633788" y="6072188"/>
          <p14:tracePt t="26099" x="3687763" y="6037263"/>
          <p14:tracePt t="26115" x="3732213" y="6010275"/>
          <p14:tracePt t="26132" x="3759200" y="5991225"/>
          <p14:tracePt t="26148" x="3803650" y="5973763"/>
          <p14:tracePt t="26148" x="3813175" y="5965825"/>
          <p14:tracePt t="26167" x="3857625" y="5956300"/>
          <p14:tracePt t="26183" x="3911600" y="5938838"/>
          <p14:tracePt t="26199" x="3965575" y="5929313"/>
          <p14:tracePt t="26215" x="4010025" y="5911850"/>
          <p14:tracePt t="26232" x="4054475" y="5902325"/>
          <p14:tracePt t="26248" x="4098925" y="5894388"/>
          <p14:tracePt t="26265" x="4143375" y="5884863"/>
          <p14:tracePt t="26283" x="4170363" y="5875338"/>
          <p14:tracePt t="26299" x="4205288" y="5867400"/>
          <p14:tracePt t="26315" x="4224338" y="5857875"/>
          <p14:tracePt t="26332" x="4251325" y="5857875"/>
          <p14:tracePt t="26349" x="4268788" y="5857875"/>
          <p14:tracePt t="26349" x="4286250" y="5857875"/>
          <p14:tracePt t="26368" x="4303713" y="5848350"/>
          <p14:tracePt t="26383" x="4313238" y="5848350"/>
          <p14:tracePt t="26399" x="4330700" y="5848350"/>
          <p14:tracePt t="26415" x="4348163" y="5848350"/>
          <p14:tracePt t="26433" x="4357688" y="5848350"/>
          <p14:tracePt t="26448" x="4367213" y="5848350"/>
          <p14:tracePt t="26464" x="4375150" y="5848350"/>
          <p14:tracePt t="26482" x="4384675" y="5848350"/>
          <p14:tracePt t="27387" x="4375150" y="5848350"/>
          <p14:tracePt t="27889" x="4367213" y="5848350"/>
          <p14:tracePt t="27897" x="4348163" y="5857875"/>
          <p14:tracePt t="27904" x="4340225" y="5867400"/>
          <p14:tracePt t="27915" x="4303713" y="5884863"/>
          <p14:tracePt t="27932" x="4276725" y="5902325"/>
          <p14:tracePt t="27949" x="4241800" y="5919788"/>
          <p14:tracePt t="27949" x="4232275" y="5929313"/>
          <p14:tracePt t="27967" x="4205288" y="5946775"/>
          <p14:tracePt t="27983" x="4179888" y="5973763"/>
          <p14:tracePt t="27999" x="4152900" y="6000750"/>
          <p14:tracePt t="28016" x="4125913" y="6027738"/>
          <p14:tracePt t="28032" x="4098925" y="6072188"/>
          <p14:tracePt t="28048" x="4081463" y="6108700"/>
          <p14:tracePt t="28065" x="4062413" y="6170613"/>
          <p14:tracePt t="28083" x="4044950" y="6205538"/>
          <p14:tracePt t="28099" x="4037013" y="6242050"/>
          <p14:tracePt t="28116" x="4027488" y="6276975"/>
          <p14:tracePt t="28132" x="4017963" y="6313488"/>
          <p14:tracePt t="28148" x="4017963" y="6330950"/>
          <p14:tracePt t="28165" x="4010025" y="6348413"/>
          <p14:tracePt t="28182" x="4000500" y="6384925"/>
          <p14:tracePt t="28199" x="4000500" y="6402388"/>
          <p14:tracePt t="28215" x="4000500" y="6419850"/>
          <p14:tracePt t="28231" x="4000500" y="6429375"/>
          <p14:tracePt t="28248" x="4000500" y="6446838"/>
          <p14:tracePt t="28265" x="4000500" y="6456363"/>
          <p14:tracePt t="28282" x="4010025" y="6483350"/>
          <p14:tracePt t="28299" x="4017963" y="6500813"/>
          <p14:tracePt t="28316" x="4027488" y="6518275"/>
          <p14:tracePt t="28333" x="4037013" y="6527800"/>
          <p14:tracePt t="28347" x="4044950" y="6545263"/>
          <p14:tracePt t="28366" x="4044950" y="6562725"/>
          <p14:tracePt t="28366" x="4054475" y="6572250"/>
          <p14:tracePt t="28383" x="4062413" y="6599238"/>
          <p14:tracePt t="28399" x="4071938" y="6616700"/>
          <p14:tracePt t="28416" x="4081463" y="6634163"/>
          <p14:tracePt t="29331" x="4081463" y="6626225"/>
          <p14:tracePt t="29604" x="4081463" y="6608763"/>
          <p14:tracePt t="29612" x="4081463" y="6599238"/>
          <p14:tracePt t="29619" x="4081463" y="6581775"/>
          <p14:tracePt t="29631" x="4098925" y="6527800"/>
          <p14:tracePt t="29649" x="4143375" y="6456363"/>
          <p14:tracePt t="29666" x="4170363" y="6402388"/>
          <p14:tracePt t="29683" x="4205288" y="6375400"/>
          <p14:tracePt t="29699" x="4241800" y="6330950"/>
          <p14:tracePt t="29715" x="4295775" y="6286500"/>
          <p14:tracePt t="29732" x="4384675" y="6215063"/>
          <p14:tracePt t="29748" x="4473575" y="6161088"/>
          <p14:tracePt t="29765" x="4670425" y="6054725"/>
          <p14:tracePt t="29783" x="4786313" y="6010275"/>
          <p14:tracePt t="29799" x="4938713" y="5946775"/>
          <p14:tracePt t="29816" x="5062538" y="5894388"/>
          <p14:tracePt t="29832" x="5232400" y="5830888"/>
          <p14:tracePt t="29848" x="5384800" y="5786438"/>
          <p14:tracePt t="29848" x="5483225" y="5751513"/>
          <p14:tracePt t="29867" x="5643563" y="5697538"/>
          <p14:tracePt t="29883" x="5813425" y="5661025"/>
          <p14:tracePt t="29899" x="5973763" y="5626100"/>
          <p14:tracePt t="29915" x="6116638" y="5599113"/>
          <p14:tracePt t="29932" x="6286500" y="5581650"/>
          <p14:tracePt t="29948" x="6429375" y="5572125"/>
          <p14:tracePt t="29965" x="6653213" y="5554663"/>
          <p14:tracePt t="29983" x="6804025" y="5545138"/>
          <p14:tracePt t="29999" x="6938963" y="5545138"/>
          <p14:tracePt t="30016" x="7081838" y="5545138"/>
          <p14:tracePt t="30032" x="7205663" y="5537200"/>
          <p14:tracePt t="30048" x="7313613" y="5537200"/>
          <p14:tracePt t="30065" x="7419975" y="5537200"/>
          <p14:tracePt t="30065" x="7456488" y="5537200"/>
          <p14:tracePt t="30083" x="7545388" y="5537200"/>
          <p14:tracePt t="30099" x="7626350" y="5545138"/>
          <p14:tracePt t="30115" x="7680325" y="5562600"/>
          <p14:tracePt t="30132" x="7751763" y="5581650"/>
          <p14:tracePt t="30148" x="7813675" y="5599113"/>
          <p14:tracePt t="30165" x="7885113" y="5616575"/>
          <p14:tracePt t="30182" x="7974013" y="5661025"/>
          <p14:tracePt t="30200" x="8037513" y="5697538"/>
          <p14:tracePt t="30216" x="8089900" y="5715000"/>
          <p14:tracePt t="30233" x="8143875" y="5751513"/>
          <p14:tracePt t="30249" x="8205788" y="5786438"/>
          <p14:tracePt t="30265" x="8251825" y="5813425"/>
          <p14:tracePt t="30282" x="8323263" y="5840413"/>
          <p14:tracePt t="30282" x="8348663" y="5848350"/>
          <p14:tracePt t="30300" x="8394700" y="5875338"/>
          <p14:tracePt t="30316" x="8439150" y="5902325"/>
          <p14:tracePt t="30332" x="8466138" y="5919788"/>
          <p14:tracePt t="30349" x="8510588" y="5956300"/>
          <p14:tracePt t="30366" x="8545513" y="5973763"/>
          <p14:tracePt t="30382" x="8572500" y="6000750"/>
          <p14:tracePt t="30399" x="8634413" y="6037263"/>
          <p14:tracePt t="30416" x="8670925" y="6045200"/>
          <p14:tracePt t="30433" x="8715375" y="6072188"/>
          <p14:tracePt t="30449" x="8759825" y="6081713"/>
          <p14:tracePt t="30465" x="8796338" y="6089650"/>
          <p14:tracePt t="30482" x="8840788" y="6089650"/>
          <p14:tracePt t="30499" x="8902700" y="6108700"/>
          <p14:tracePt t="30516" x="8956675" y="6108700"/>
          <p14:tracePt t="30533" x="9001125" y="6108700"/>
          <p14:tracePt t="30549" x="9055100" y="6108700"/>
          <p14:tracePt t="30565" x="9109075" y="6108700"/>
          <p14:tracePt t="30582" x="9153525" y="6089650"/>
          <p14:tracePt t="30598" x="9188450" y="6072188"/>
          <p14:tracePt t="30598" x="9215438" y="6062663"/>
          <p14:tracePt t="30617" x="9251950" y="6037263"/>
          <p14:tracePt t="30633" x="9296400" y="6018213"/>
          <p14:tracePt t="30649" x="9313863" y="6000750"/>
          <p14:tracePt t="30665" x="9323388" y="6000750"/>
          <p14:tracePt t="31581" x="9313863" y="6000750"/>
          <p14:tracePt t="31798" x="9296400" y="6000750"/>
          <p14:tracePt t="31806" x="9277350" y="6018213"/>
          <p14:tracePt t="31815" x="9224963" y="6037263"/>
          <p14:tracePt t="31833" x="9161463" y="6062663"/>
          <p14:tracePt t="31848" x="9099550" y="6099175"/>
          <p14:tracePt t="31866" x="9028113" y="6153150"/>
          <p14:tracePt t="31866" x="9010650" y="6170613"/>
          <p14:tracePt t="31884" x="8956675" y="6205538"/>
          <p14:tracePt t="31900" x="8929688" y="6242050"/>
          <p14:tracePt t="31916" x="8902700" y="6276975"/>
          <p14:tracePt t="31933" x="8867775" y="6323013"/>
          <p14:tracePt t="31948" x="8840788" y="6357938"/>
          <p14:tracePt t="31965" x="8823325" y="6402388"/>
          <p14:tracePt t="31965" x="8796338" y="6438900"/>
          <p14:tracePt t="31983" x="8786813" y="6456363"/>
          <p14:tracePt t="31998" x="8769350" y="6500813"/>
          <p14:tracePt t="32016" x="8751888" y="6518275"/>
          <p14:tracePt t="32033" x="8742363" y="6537325"/>
          <p14:tracePt t="32049" x="8732838" y="6554788"/>
          <p14:tracePt t="32065" x="8724900" y="6572250"/>
          <p14:tracePt t="32082" x="8715375" y="6599238"/>
          <p14:tracePt t="32100" x="8705850" y="6608763"/>
          <p14:tracePt t="32116" x="8705850" y="6626225"/>
          <p14:tracePt t="32132" x="8705850" y="6634163"/>
          <p14:tracePt t="32148" x="8705850" y="6643688"/>
          <p14:tracePt t="32164" x="8705850" y="6653213"/>
          <p14:tracePt t="32181" x="8705850" y="6670675"/>
          <p14:tracePt t="32199" x="8732838" y="6680200"/>
          <p14:tracePt t="32216" x="8751888" y="6680200"/>
          <p14:tracePt t="32233" x="8769350" y="6680200"/>
          <p14:tracePt t="32249" x="8804275" y="6680200"/>
          <p14:tracePt t="32265" x="8831263" y="6680200"/>
          <p14:tracePt t="32282" x="8867775" y="6680200"/>
          <p14:tracePt t="32298" x="8912225" y="6661150"/>
          <p14:tracePt t="32316" x="8929688" y="6653213"/>
          <p14:tracePt t="32333" x="8956675" y="6634163"/>
          <p14:tracePt t="32349" x="8983663" y="6626225"/>
          <p14:tracePt t="32366" x="9010650" y="6616700"/>
          <p14:tracePt t="32382" x="9028113" y="6616700"/>
          <p14:tracePt t="32398" x="9055100" y="6608763"/>
          <p14:tracePt t="32398" x="9063038" y="6599238"/>
          <p14:tracePt t="32417" x="9082088" y="6599238"/>
          <p14:tracePt t="32433" x="9109075" y="6599238"/>
          <p14:tracePt t="32449" x="9117013" y="6599238"/>
          <p14:tracePt t="32465" x="9126538" y="6599238"/>
          <p14:tracePt t="37803" x="9126538" y="6589713"/>
          <p14:tracePt t="38481" x="9126538" y="6581775"/>
          <p14:tracePt t="38497" x="9126538" y="6572250"/>
          <p14:tracePt t="38504" x="9126538" y="6562725"/>
          <p14:tracePt t="38514" x="9126538" y="6545263"/>
          <p14:tracePt t="38532" x="9126538" y="6527800"/>
          <p14:tracePt t="38549" x="9126538" y="6483350"/>
          <p14:tracePt t="38566" x="9126538" y="6446838"/>
          <p14:tracePt t="38583" x="9126538" y="6411913"/>
          <p14:tracePt t="38599" x="9117013" y="6357938"/>
          <p14:tracePt t="38615" x="9109075" y="6313488"/>
          <p14:tracePt t="38632" x="9099550" y="6242050"/>
          <p14:tracePt t="38649" x="9072563" y="6143625"/>
          <p14:tracePt t="38649" x="9063038" y="6089650"/>
          <p14:tracePt t="38667" x="9045575" y="6000750"/>
          <p14:tracePt t="38683" x="9028113" y="5919788"/>
          <p14:tracePt t="38699" x="9010650" y="5857875"/>
          <p14:tracePt t="38715" x="8983663" y="5776913"/>
          <p14:tracePt t="38732" x="8947150" y="5680075"/>
          <p14:tracePt t="38748" x="8894763" y="5608638"/>
          <p14:tracePt t="38765" x="8831263" y="5510213"/>
          <p14:tracePt t="38783" x="8804275" y="5465763"/>
          <p14:tracePt t="38799" x="8751888" y="5411788"/>
          <p14:tracePt t="38816" x="8697913" y="5357813"/>
          <p14:tracePt t="38832" x="8616950" y="5303838"/>
          <p14:tracePt t="38848" x="8510588" y="5251450"/>
          <p14:tracePt t="38848" x="8447088" y="5224463"/>
          <p14:tracePt t="38868" x="8348663" y="5187950"/>
          <p14:tracePt t="38883" x="8197850" y="5160963"/>
          <p14:tracePt t="38899" x="8054975" y="5143500"/>
          <p14:tracePt t="38916" x="7875588" y="5126038"/>
          <p14:tracePt t="38932" x="7697788" y="5126038"/>
          <p14:tracePt t="38949" x="7527925" y="5126038"/>
          <p14:tracePt t="38965" x="7340600" y="5126038"/>
          <p14:tracePt t="38965" x="7242175" y="5126038"/>
          <p14:tracePt t="38983" x="7045325" y="5133975"/>
          <p14:tracePt t="38999" x="6840538" y="5170488"/>
          <p14:tracePt t="39016" x="6643688" y="5197475"/>
          <p14:tracePt t="39033" x="6473825" y="5232400"/>
          <p14:tracePt t="39048" x="6296025" y="5251450"/>
          <p14:tracePt t="39065" x="6108700" y="5286375"/>
          <p14:tracePt t="39065" x="6027738" y="5295900"/>
          <p14:tracePt t="39084" x="5867400" y="5322888"/>
          <p14:tracePt t="39099" x="5697538" y="5348288"/>
          <p14:tracePt t="39116" x="5545138" y="5367338"/>
          <p14:tracePt t="39133" x="5394325" y="5375275"/>
          <p14:tracePt t="39148" x="5251450" y="5384800"/>
          <p14:tracePt t="39165" x="5108575" y="5384800"/>
          <p14:tracePt t="39165" x="5054600" y="5384800"/>
          <p14:tracePt t="39184" x="4983163" y="5384800"/>
          <p14:tracePt t="39198" x="4786313" y="5375275"/>
          <p14:tracePt t="39216" x="4652963" y="5348288"/>
          <p14:tracePt t="39232" x="4510088" y="5313363"/>
          <p14:tracePt t="39249" x="4375150" y="5276850"/>
          <p14:tracePt t="39266" x="4232275" y="5224463"/>
          <p14:tracePt t="39282" x="4125913" y="5160963"/>
          <p14:tracePt t="39282" x="4081463" y="5133975"/>
          <p14:tracePt t="39300" x="3956050" y="5062538"/>
          <p14:tracePt t="39316" x="3840163" y="5000625"/>
          <p14:tracePt t="39332" x="3714750" y="4938713"/>
          <p14:tracePt t="39349" x="3633788" y="4894263"/>
          <p14:tracePt t="39366" x="3527425" y="4830763"/>
          <p14:tracePt t="39382" x="3438525" y="4768850"/>
          <p14:tracePt t="39382" x="3384550" y="4732338"/>
          <p14:tracePt t="39401" x="3295650" y="4660900"/>
          <p14:tracePt t="39416" x="3214688" y="4572000"/>
          <p14:tracePt t="39433" x="3143250" y="4491038"/>
          <p14:tracePt t="39449" x="3089275" y="4419600"/>
          <p14:tracePt t="39465" x="3036888" y="4367213"/>
          <p14:tracePt t="39482" x="2973388" y="4295775"/>
          <p14:tracePt t="39499" x="2874963" y="4143375"/>
          <p14:tracePt t="39517" x="2830513" y="4037013"/>
          <p14:tracePt t="39533" x="2795588" y="3946525"/>
          <p14:tracePt t="39549" x="2768600" y="3875088"/>
          <p14:tracePt t="39565" x="2751138" y="3813175"/>
          <p14:tracePt t="39582" x="2732088" y="3724275"/>
          <p14:tracePt t="39598" x="2705100" y="3633788"/>
          <p14:tracePt t="39598" x="2705100" y="3581400"/>
          <p14:tracePt t="39616" x="2697163" y="3473450"/>
          <p14:tracePt t="39633" x="2697163" y="3402013"/>
          <p14:tracePt t="39649" x="2697163" y="3348038"/>
          <p14:tracePt t="39666" x="2705100" y="3276600"/>
          <p14:tracePt t="39681" x="2724150" y="3197225"/>
          <p14:tracePt t="39698" x="2776538" y="3108325"/>
          <p14:tracePt t="39715" x="2884488" y="2965450"/>
          <p14:tracePt t="39733" x="2946400" y="2867025"/>
          <p14:tracePt t="39749" x="2990850" y="2813050"/>
          <p14:tracePt t="39766" x="3009900" y="2776538"/>
          <p14:tracePt t="39782" x="3027363" y="2741613"/>
          <p14:tracePt t="39798" x="3044825" y="2714625"/>
          <p14:tracePt t="40711" x="3036888" y="2714625"/>
          <p14:tracePt t="40914" x="3036888" y="2705100"/>
          <p14:tracePt t="40922" x="3017838" y="2697163"/>
          <p14:tracePt t="40932" x="2990850" y="2687638"/>
          <p14:tracePt t="40948" x="2946400" y="2679700"/>
          <p14:tracePt t="40965" x="2901950" y="2652713"/>
          <p14:tracePt t="40982" x="2847975" y="2643188"/>
          <p14:tracePt t="40982" x="2830513" y="2633663"/>
          <p14:tracePt t="40999" x="2786063" y="2616200"/>
          <p14:tracePt t="41016" x="2741613" y="2598738"/>
          <p14:tracePt t="41033" x="2705100" y="2598738"/>
          <p14:tracePt t="41048" x="2643188" y="2589213"/>
          <p14:tracePt t="41065" x="2608263" y="2589213"/>
          <p14:tracePt t="41082" x="2571750" y="2589213"/>
          <p14:tracePt t="41082" x="2562225" y="2589213"/>
          <p14:tracePt t="41100" x="2527300" y="2589213"/>
          <p14:tracePt t="41116" x="2509838" y="2589213"/>
          <p14:tracePt t="41132" x="2500313" y="2589213"/>
          <p14:tracePt t="41149" x="2482850" y="2589213"/>
          <p14:tracePt t="41165" x="2465388" y="2589213"/>
          <p14:tracePt t="41182" x="2455863" y="2589213"/>
          <p14:tracePt t="41198" x="2438400" y="2589213"/>
          <p14:tracePt t="41216" x="2419350" y="2598738"/>
          <p14:tracePt t="41232" x="2411413" y="2598738"/>
          <p14:tracePt t="41249" x="2393950" y="2608263"/>
          <p14:tracePt t="41265" x="2384425" y="2608263"/>
          <p14:tracePt t="41285" x="2374900" y="2616200"/>
          <p14:tracePt t="41300" x="2366963" y="2616200"/>
          <p14:tracePt t="41339" x="2357438" y="2616200"/>
          <p14:tracePt t="41347" x="2347913" y="2625725"/>
          <p14:tracePt t="41370" x="2339975" y="2625725"/>
          <p14:tracePt t="43169" x="2357438" y="2625725"/>
          <p14:tracePt t="43873" x="2366963" y="2625725"/>
          <p14:tracePt t="43881" x="2384425" y="2616200"/>
          <p14:tracePt t="43888" x="2401888" y="2608263"/>
          <p14:tracePt t="43899" x="2446338" y="2598738"/>
          <p14:tracePt t="43915" x="2500313" y="2581275"/>
          <p14:tracePt t="43932" x="2536825" y="2571750"/>
          <p14:tracePt t="43948" x="2608263" y="2554288"/>
          <p14:tracePt t="43967" x="2643188" y="2544763"/>
          <p14:tracePt t="43983" x="2697163" y="2527300"/>
          <p14:tracePt t="43999" x="2751138" y="2517775"/>
          <p14:tracePt t="44015" x="2795588" y="2517775"/>
          <p14:tracePt t="44032" x="2840038" y="2517775"/>
          <p14:tracePt t="44049" x="2867025" y="2517775"/>
          <p14:tracePt t="44049" x="2894013" y="2517775"/>
          <p14:tracePt t="44066" x="2928938" y="2517775"/>
          <p14:tracePt t="44083" x="2965450" y="2517775"/>
          <p14:tracePt t="44099" x="3000375" y="2517775"/>
          <p14:tracePt t="44116" x="3036888" y="2527300"/>
          <p14:tracePt t="44132" x="3054350" y="2536825"/>
          <p14:tracePt t="44148" x="3089275" y="2554288"/>
          <p14:tracePt t="44166" x="3108325" y="2571750"/>
          <p14:tracePt t="44183" x="3125788" y="2581275"/>
          <p14:tracePt t="44199" x="3143250" y="2598738"/>
          <p14:tracePt t="44216" x="3160713" y="2608263"/>
          <p14:tracePt t="44232" x="3179763" y="2616200"/>
          <p14:tracePt t="44248" x="3197225" y="2633663"/>
          <p14:tracePt t="44265" x="3224213" y="2652713"/>
          <p14:tracePt t="44283" x="3232150" y="2670175"/>
          <p14:tracePt t="44299" x="3259138" y="2687638"/>
          <p14:tracePt t="44316" x="3268663" y="2705100"/>
          <p14:tracePt t="44332" x="3286125" y="2724150"/>
          <p14:tracePt t="44348" x="3295650" y="2751138"/>
          <p14:tracePt t="44348" x="3313113" y="2768600"/>
          <p14:tracePt t="44368" x="3322638" y="2795588"/>
          <p14:tracePt t="44383" x="3340100" y="2822575"/>
          <p14:tracePt t="44400" x="3348038" y="2847975"/>
          <p14:tracePt t="44415" x="3357563" y="2867025"/>
          <p14:tracePt t="44433" x="3367088" y="2884488"/>
          <p14:tracePt t="44448" x="3375025" y="2901950"/>
          <p14:tracePt t="44465" x="3384550" y="2911475"/>
          <p14:tracePt t="44482" x="3384550" y="2928938"/>
          <p14:tracePt t="44500" x="3384550" y="2946400"/>
          <p14:tracePt t="44516" x="3394075" y="2955925"/>
          <p14:tracePt t="44533" x="3394075" y="2965450"/>
          <p14:tracePt t="44548" x="3394075" y="2982913"/>
          <p14:tracePt t="44565" x="3402013" y="2990850"/>
          <p14:tracePt t="44582" x="3411538" y="3017838"/>
          <p14:tracePt t="44600" x="3411538" y="3027363"/>
          <p14:tracePt t="44616" x="3419475" y="3044825"/>
          <p14:tracePt t="44632" x="3419475" y="3054350"/>
          <p14:tracePt t="44648" x="3429000" y="3071813"/>
          <p14:tracePt t="44665" x="3429000" y="3081338"/>
          <p14:tracePt t="44681" x="3429000" y="3089275"/>
          <p14:tracePt t="44698" x="3446463" y="3108325"/>
          <p14:tracePt t="44716" x="3455988" y="3116263"/>
          <p14:tracePt t="44733" x="3473450" y="3133725"/>
          <p14:tracePt t="44749" x="3482975" y="3133725"/>
          <p14:tracePt t="44764" x="3500438" y="3143250"/>
          <p14:tracePt t="44782" x="3509963" y="3152775"/>
          <p14:tracePt t="44800" x="3517900" y="3160713"/>
          <p14:tracePt t="44815" x="3536950" y="3170238"/>
          <p14:tracePt t="44832" x="3554413" y="3170238"/>
          <p14:tracePt t="44849" x="3562350" y="3179763"/>
          <p14:tracePt t="44866" x="3581400" y="3179763"/>
          <p14:tracePt t="44882" x="3589338" y="3179763"/>
          <p14:tracePt t="44898" x="3598863" y="3187700"/>
          <p14:tracePt t="44898" x="3608388" y="3187700"/>
          <p14:tracePt t="44916" x="3616325" y="3187700"/>
          <p14:tracePt t="44933" x="3625850" y="3187700"/>
          <p14:tracePt t="44948" x="3633788" y="3187700"/>
          <p14:tracePt t="44964" x="3643313" y="3187700"/>
          <p14:tracePt t="44982" x="3652838" y="3197225"/>
          <p14:tracePt t="46773" x="3660775" y="3197225"/>
          <p14:tracePt t="47534" x="3670300" y="3187700"/>
          <p14:tracePt t="47542" x="3679825" y="3179763"/>
          <p14:tracePt t="47550" x="3687763" y="3152775"/>
          <p14:tracePt t="47566" x="3714750" y="3133725"/>
          <p14:tracePt t="47583" x="3741738" y="3108325"/>
          <p14:tracePt t="47599" x="3768725" y="3062288"/>
          <p14:tracePt t="47615" x="3813175" y="3027363"/>
          <p14:tracePt t="47632" x="3894138" y="2965450"/>
          <p14:tracePt t="47649" x="3990975" y="2894013"/>
          <p14:tracePt t="47649" x="4054475" y="2847975"/>
          <p14:tracePt t="47667" x="4187825" y="2741613"/>
          <p14:tracePt t="47683" x="4330700" y="2660650"/>
          <p14:tracePt t="47699" x="4473575" y="2581275"/>
          <p14:tracePt t="47716" x="4633913" y="2517775"/>
          <p14:tracePt t="47732" x="4803775" y="2455863"/>
          <p14:tracePt t="47748" x="4965700" y="2401888"/>
          <p14:tracePt t="47748" x="5054600" y="2374900"/>
          <p14:tracePt t="47767" x="5224463" y="2330450"/>
          <p14:tracePt t="47783" x="5394325" y="2303463"/>
          <p14:tracePt t="47799" x="5537200" y="2295525"/>
          <p14:tracePt t="47815" x="5697538" y="2276475"/>
          <p14:tracePt t="47831" x="5830888" y="2268538"/>
          <p14:tracePt t="47848" x="5973763" y="2268538"/>
          <p14:tracePt t="47848" x="6037263" y="2268538"/>
          <p14:tracePt t="47868" x="6153150" y="2268538"/>
          <p14:tracePt t="47883" x="6259513" y="2268538"/>
          <p14:tracePt t="47899" x="6348413" y="2286000"/>
          <p14:tracePt t="47916" x="6438900" y="2312988"/>
          <p14:tracePt t="47932" x="6545263" y="2330450"/>
          <p14:tracePt t="47949" x="6626225" y="2347913"/>
          <p14:tracePt t="47965" x="6751638" y="2393950"/>
          <p14:tracePt t="47983" x="6831013" y="2419350"/>
          <p14:tracePt t="47999" x="6902450" y="2446338"/>
          <p14:tracePt t="48016" x="6965950" y="2482850"/>
          <p14:tracePt t="48032" x="7000875" y="2509838"/>
          <p14:tracePt t="48048" x="7072313" y="2544763"/>
          <p14:tracePt t="48065" x="7116763" y="2581275"/>
          <p14:tracePt t="48065" x="7161213" y="2608263"/>
          <p14:tracePt t="48083" x="7205663" y="2643188"/>
          <p14:tracePt t="48100" x="7269163" y="2687638"/>
          <p14:tracePt t="48115" x="7323138" y="2724150"/>
          <p14:tracePt t="48133" x="7367588" y="2759075"/>
          <p14:tracePt t="48149" x="7412038" y="2776538"/>
          <p14:tracePt t="48165" x="7446963" y="2813050"/>
          <p14:tracePt t="48182" x="7500938" y="2847975"/>
          <p14:tracePt t="48200" x="7545388" y="2884488"/>
          <p14:tracePt t="48216" x="7581900" y="2919413"/>
          <p14:tracePt t="48233" x="7616825" y="2955925"/>
          <p14:tracePt t="48249" x="7653338" y="2990850"/>
          <p14:tracePt t="48265" x="7680325" y="3027363"/>
          <p14:tracePt t="48282" x="7715250" y="3054350"/>
          <p14:tracePt t="48282" x="7715250" y="3062288"/>
          <p14:tracePt t="48300" x="7742238" y="3081338"/>
          <p14:tracePt t="48316" x="7759700" y="3098800"/>
          <p14:tracePt t="48333" x="7769225" y="3116263"/>
          <p14:tracePt t="48349" x="7786688" y="3125788"/>
          <p14:tracePt t="48368" x="7804150" y="3143250"/>
          <p14:tracePt t="48382" x="7813675" y="3160713"/>
          <p14:tracePt t="48400" x="7831138" y="3179763"/>
          <p14:tracePt t="48416" x="7848600" y="3179763"/>
          <p14:tracePt t="48433" x="7867650" y="3187700"/>
          <p14:tracePt t="48449" x="7885113" y="3187700"/>
          <p14:tracePt t="48465" x="7902575" y="3197225"/>
          <p14:tracePt t="48481" x="7929563" y="3205163"/>
          <p14:tracePt t="48499" x="7956550" y="3205163"/>
          <p14:tracePt t="48516" x="7966075" y="3205163"/>
          <p14:tracePt t="48532" x="7991475" y="3205163"/>
          <p14:tracePt t="48549" x="8001000" y="3205163"/>
          <p14:tracePt t="48565" x="8018463" y="3205163"/>
          <p14:tracePt t="48581" x="8037513" y="3205163"/>
          <p14:tracePt t="48599" x="8054975" y="3205163"/>
          <p14:tracePt t="48616" x="8081963" y="3205163"/>
          <p14:tracePt t="48633" x="8099425" y="3205163"/>
          <p14:tracePt t="48649" x="8126413" y="3205163"/>
          <p14:tracePt t="48665" x="8153400" y="3205163"/>
          <p14:tracePt t="48682" x="8161338" y="3205163"/>
          <p14:tracePt t="48698" x="8188325" y="3205163"/>
          <p14:tracePt t="48698" x="8197850" y="3205163"/>
          <p14:tracePt t="48716" x="8224838" y="3205163"/>
          <p14:tracePt t="48733" x="8232775" y="3205163"/>
          <p14:tracePt t="50536" x="8215313" y="3205163"/>
          <p14:tracePt t="51235" x="8188325" y="3205163"/>
          <p14:tracePt t="51242" x="8161338" y="3205163"/>
          <p14:tracePt t="51250" x="8126413" y="3205163"/>
          <p14:tracePt t="51264" x="7939088" y="3205163"/>
          <p14:tracePt t="51283" x="7796213" y="3205163"/>
          <p14:tracePt t="51299" x="7634288" y="3224213"/>
          <p14:tracePt t="51315" x="7491413" y="3251200"/>
          <p14:tracePt t="51332" x="7331075" y="3268663"/>
          <p14:tracePt t="51349" x="7126288" y="3322638"/>
          <p14:tracePt t="51368" x="6965950" y="3384550"/>
          <p14:tracePt t="51383" x="6796088" y="3455988"/>
          <p14:tracePt t="51398" x="6643688" y="3527425"/>
          <p14:tracePt t="51416" x="6491288" y="3616325"/>
          <p14:tracePt t="51432" x="6340475" y="3687763"/>
          <p14:tracePt t="51449" x="6180138" y="3776663"/>
          <p14:tracePt t="51449" x="6099175" y="3822700"/>
          <p14:tracePt t="51467" x="5946775" y="3919538"/>
          <p14:tracePt t="51483" x="5795963" y="4027488"/>
          <p14:tracePt t="51499" x="5653088" y="4125913"/>
          <p14:tracePt t="51516" x="5537200" y="4214813"/>
          <p14:tracePt t="51533" x="5438775" y="4295775"/>
          <p14:tracePt t="51549" x="5330825" y="4375150"/>
          <p14:tracePt t="51565" x="5153025" y="4537075"/>
          <p14:tracePt t="51583" x="5037138" y="4633913"/>
          <p14:tracePt t="51599" x="4938713" y="4732338"/>
          <p14:tracePt t="51615" x="4840288" y="4840288"/>
          <p14:tracePt t="51632" x="4741863" y="4929188"/>
          <p14:tracePt t="51648" x="4652963" y="5037138"/>
          <p14:tracePt t="51665" x="4473575" y="5214938"/>
          <p14:tracePt t="51683" x="4348163" y="5322888"/>
          <p14:tracePt t="51700" x="4251325" y="5429250"/>
          <p14:tracePt t="51715" x="4179888" y="5491163"/>
          <p14:tracePt t="51733" x="4098925" y="5572125"/>
          <p14:tracePt t="51748" x="4017963" y="5643563"/>
          <p14:tracePt t="51765" x="3973513" y="5688013"/>
          <p14:tracePt t="51765" x="3938588" y="5724525"/>
          <p14:tracePt t="51784" x="3884613" y="5759450"/>
          <p14:tracePt t="51800" x="3840163" y="5786438"/>
          <p14:tracePt t="51816" x="3803650" y="5813425"/>
          <p14:tracePt t="51833" x="3768725" y="5840413"/>
          <p14:tracePt t="51848" x="3724275" y="5857875"/>
          <p14:tracePt t="51866" x="3697288" y="5875338"/>
          <p14:tracePt t="51866" x="3670300" y="5894388"/>
          <p14:tracePt t="51884" x="3643313" y="5902325"/>
          <p14:tracePt t="51899" x="3608388" y="5919788"/>
          <p14:tracePt t="51916" x="3589338" y="5938838"/>
          <p14:tracePt t="51933" x="3562350" y="5946775"/>
          <p14:tracePt t="51948" x="3536950" y="5956300"/>
          <p14:tracePt t="51965" x="3509963" y="5973763"/>
          <p14:tracePt t="51965" x="3500438" y="5973763"/>
          <p14:tracePt t="51984" x="3482975" y="5991225"/>
          <p14:tracePt t="52000" x="3465513" y="5991225"/>
          <p14:tracePt t="52016" x="3455988" y="6000750"/>
          <p14:tracePt t="52033" x="3446463" y="6000750"/>
          <p14:tracePt t="52048" x="3438525" y="6010275"/>
          <p14:tracePt t="52064" x="3429000" y="6010275"/>
          <p14:tracePt t="52081" x="3419475" y="6010275"/>
          <p14:tracePt t="52099" x="3402013" y="6010275"/>
          <p14:tracePt t="52116" x="3384550" y="6010275"/>
          <p14:tracePt t="52133" x="3367088" y="6010275"/>
          <p14:tracePt t="52149" x="3348038" y="6010275"/>
          <p14:tracePt t="52165" x="3330575" y="6010275"/>
          <p14:tracePt t="52182" x="3303588" y="6018213"/>
          <p14:tracePt t="52199" x="3276600" y="6018213"/>
          <p14:tracePt t="52216" x="3268663" y="6018213"/>
          <p14:tracePt t="52232" x="3251200" y="6027738"/>
          <p14:tracePt t="52249" x="3241675" y="6027738"/>
          <p14:tracePt t="56670" x="3251200" y="6018213"/>
          <p14:tracePt t="56712" x="3259138" y="6018213"/>
          <p14:tracePt t="56719" x="3276600" y="6010275"/>
          <p14:tracePt t="56731" x="3303588" y="5983288"/>
          <p14:tracePt t="56749" x="3357563" y="5938838"/>
          <p14:tracePt t="56766" x="3411538" y="5911850"/>
          <p14:tracePt t="56783" x="3455988" y="5884863"/>
          <p14:tracePt t="56799" x="3500438" y="5867400"/>
          <p14:tracePt t="56815" x="3554413" y="5840413"/>
          <p14:tracePt t="56832" x="3598863" y="5840413"/>
          <p14:tracePt t="56849" x="3633788" y="5830888"/>
          <p14:tracePt t="56849" x="3660775" y="5830888"/>
          <p14:tracePt t="56866" x="3687763" y="5822950"/>
          <p14:tracePt t="56883" x="3714750" y="5822950"/>
          <p14:tracePt t="56899" x="3751263" y="5822950"/>
          <p14:tracePt t="56916" x="3786188" y="5822950"/>
          <p14:tracePt t="56932" x="3822700" y="5822950"/>
          <p14:tracePt t="56949" x="3857625" y="5822950"/>
          <p14:tracePt t="56949" x="3867150" y="5822950"/>
          <p14:tracePt t="56967" x="3902075" y="5822950"/>
          <p14:tracePt t="56983" x="3929063" y="5822950"/>
          <p14:tracePt t="56999" x="3946525" y="5822950"/>
          <p14:tracePt t="57016" x="3973513" y="5822950"/>
          <p14:tracePt t="57032" x="3990975" y="5822950"/>
          <p14:tracePt t="57048" x="4010025" y="5822950"/>
          <p14:tracePt t="57065" x="4037013" y="5822950"/>
          <p14:tracePt t="57083" x="4054475" y="5830888"/>
          <p14:tracePt t="57099" x="4081463" y="5840413"/>
          <p14:tracePt t="57116" x="4098925" y="5840413"/>
          <p14:tracePt t="57133" x="4116388" y="5848350"/>
          <p14:tracePt t="57148" x="4125913" y="5848350"/>
          <p14:tracePt t="57164" x="4160838" y="5857875"/>
          <p14:tracePt t="57183" x="4170363" y="5867400"/>
          <p14:tracePt t="57199" x="4187825" y="5867400"/>
          <p14:tracePt t="57215" x="4197350" y="5884863"/>
          <p14:tracePt t="57233" x="4205288" y="5884863"/>
          <p14:tracePt t="57248" x="4214813" y="5884863"/>
          <p14:tracePt t="57265" x="4224338" y="5894388"/>
          <p14:tracePt t="57283" x="4232275" y="5902325"/>
          <p14:tracePt t="57299" x="4241800" y="5902325"/>
          <p14:tracePt t="57322" x="4241800" y="5911850"/>
          <p14:tracePt t="57332" x="4251325" y="5919788"/>
          <p14:tracePt t="57348" x="4259263" y="5929313"/>
          <p14:tracePt t="57368" x="4259263" y="5938838"/>
          <p14:tracePt t="57391" x="4268788" y="5938838"/>
          <p14:tracePt t="57407" x="4268788" y="5946775"/>
          <p14:tracePt t="57422" x="4268788" y="5956300"/>
          <p14:tracePt t="57437" x="4276725" y="5956300"/>
          <p14:tracePt t="57448" x="4276725" y="5965825"/>
          <p14:tracePt t="57476" x="4286250" y="5965825"/>
          <p14:tracePt t="57491" x="4286250" y="5973763"/>
          <p14:tracePt t="57515" x="4295775" y="5973763"/>
          <p14:tracePt t="61134" x="4303713" y="5973763"/>
          <p14:tracePt t="61199" x="4303713" y="5965825"/>
          <p14:tracePt t="61207" x="4303713" y="5956300"/>
          <p14:tracePt t="61216" x="4322763" y="5929313"/>
          <p14:tracePt t="61233" x="4348163" y="5894388"/>
          <p14:tracePt t="61249" x="4375150" y="5848350"/>
          <p14:tracePt t="61265" x="4394200" y="5795963"/>
          <p14:tracePt t="61282" x="4419600" y="5751513"/>
          <p14:tracePt t="61282" x="4438650" y="5732463"/>
          <p14:tracePt t="61300" x="4473575" y="5688013"/>
          <p14:tracePt t="61316" x="4527550" y="5626100"/>
          <p14:tracePt t="61332" x="4608513" y="5572125"/>
          <p14:tracePt t="61349" x="4697413" y="5510213"/>
          <p14:tracePt t="61365" x="4786313" y="5446713"/>
          <p14:tracePt t="61365" x="4822825" y="5429250"/>
          <p14:tracePt t="61386" x="4867275" y="5419725"/>
          <p14:tracePt t="61398" x="5018088" y="5348288"/>
          <p14:tracePt t="61416" x="5160963" y="5303838"/>
          <p14:tracePt t="61433" x="5286375" y="5268913"/>
          <p14:tracePt t="61449" x="5419725" y="5224463"/>
          <p14:tracePt t="61466" x="5581650" y="5180013"/>
          <p14:tracePt t="61482" x="5741988" y="5143500"/>
          <p14:tracePt t="61499" x="5884863" y="5116513"/>
          <p14:tracePt t="61499" x="5973763" y="5089525"/>
          <p14:tracePt t="61516" x="6108700" y="5072063"/>
          <p14:tracePt t="61533" x="6251575" y="5062538"/>
          <p14:tracePt t="61549" x="6375400" y="5062538"/>
          <p14:tracePt t="61566" x="6510338" y="5062538"/>
          <p14:tracePt t="61582" x="6616700" y="5062538"/>
          <p14:tracePt t="61598" x="6751638" y="5072063"/>
          <p14:tracePt t="61615" x="6929438" y="5089525"/>
          <p14:tracePt t="61633" x="7010400" y="5099050"/>
          <p14:tracePt t="61649" x="7072313" y="5116513"/>
          <p14:tracePt t="61666" x="7153275" y="5153025"/>
          <p14:tracePt t="61682" x="7232650" y="5170488"/>
          <p14:tracePt t="61699" x="7304088" y="5205413"/>
          <p14:tracePt t="61715" x="7412038" y="5251450"/>
          <p14:tracePt t="61733" x="7473950" y="5268913"/>
          <p14:tracePt t="61750" x="7518400" y="5295900"/>
          <p14:tracePt t="61765" x="7581900" y="5322888"/>
          <p14:tracePt t="61782" x="7634288" y="5348288"/>
          <p14:tracePt t="61798" x="7705725" y="5384800"/>
          <p14:tracePt t="61815" x="7796213" y="5429250"/>
          <p14:tracePt t="61833" x="7858125" y="5456238"/>
          <p14:tracePt t="61850" x="7885113" y="5473700"/>
          <p14:tracePt t="61865" x="7929563" y="5500688"/>
          <p14:tracePt t="61883" x="7966075" y="5518150"/>
          <p14:tracePt t="61899" x="8001000" y="5545138"/>
          <p14:tracePt t="61915" x="8037513" y="5572125"/>
          <p14:tracePt t="61915" x="8062913" y="5581650"/>
          <p14:tracePt t="61933" x="8108950" y="5608638"/>
          <p14:tracePt t="61950" x="8153400" y="5626100"/>
          <p14:tracePt t="61966" x="8180388" y="5653088"/>
          <p14:tracePt t="61983" x="8224838" y="5670550"/>
          <p14:tracePt t="61998" x="8251825" y="5688013"/>
          <p14:tracePt t="62015" x="8286750" y="5705475"/>
          <p14:tracePt t="62015" x="8296275" y="5715000"/>
          <p14:tracePt t="62034" x="8331200" y="5741988"/>
          <p14:tracePt t="62049" x="8367713" y="5759450"/>
          <p14:tracePt t="62066" x="8394700" y="5786438"/>
          <p14:tracePt t="62083" x="8429625" y="5803900"/>
          <p14:tracePt t="62099" x="8456613" y="5822950"/>
          <p14:tracePt t="62115" x="8491538" y="5840413"/>
          <p14:tracePt t="62132" x="8528050" y="5848350"/>
          <p14:tracePt t="62132" x="8545513" y="5867400"/>
          <p14:tracePt t="62150" x="8572500" y="5875338"/>
          <p14:tracePt t="62166" x="8589963" y="5884863"/>
          <p14:tracePt t="62184" x="8626475" y="5884863"/>
          <p14:tracePt t="62199" x="8643938" y="5902325"/>
          <p14:tracePt t="62215" x="8670925" y="5902325"/>
          <p14:tracePt t="62233" x="8697913" y="5919788"/>
          <p14:tracePt t="62233" x="8715375" y="5929313"/>
          <p14:tracePt t="62251" x="8742363" y="5946775"/>
          <p14:tracePt t="62266" x="8777288" y="5956300"/>
          <p14:tracePt t="62284" x="8804275" y="5965825"/>
          <p14:tracePt t="62300" x="8831263" y="5991225"/>
          <p14:tracePt t="62315" x="8867775" y="6010275"/>
          <p14:tracePt t="62333" x="8885238" y="6027738"/>
          <p14:tracePt t="62350" x="8929688" y="6045200"/>
          <p14:tracePt t="62367" x="8947150" y="6062663"/>
          <p14:tracePt t="62386" x="8974138" y="6072188"/>
          <p14:tracePt t="62400" x="9001125" y="6089650"/>
          <p14:tracePt t="62416" x="9028113" y="6099175"/>
          <p14:tracePt t="62433" x="9045575" y="6108700"/>
          <p14:tracePt t="62450" x="9063038" y="6108700"/>
          <p14:tracePt t="62465" x="9090025" y="6116638"/>
          <p14:tracePt t="62484" x="9099550" y="6116638"/>
          <p14:tracePt t="62500" x="9109075" y="6116638"/>
          <p14:tracePt t="62516" x="9126538" y="6116638"/>
          <p14:tracePt t="62533" x="9134475" y="6116638"/>
          <p14:tracePt t="62549" x="9144000" y="6116638"/>
          <p14:tracePt t="62566" x="9170988" y="6116638"/>
          <p14:tracePt t="62584" x="9197975" y="6116638"/>
          <p14:tracePt t="62600" x="9224963" y="6116638"/>
          <p14:tracePt t="62617" x="9251950" y="6116638"/>
          <p14:tracePt t="62633" x="9277350" y="6116638"/>
          <p14:tracePt t="62649" x="9304338" y="6099175"/>
          <p14:tracePt t="62666" x="9331325" y="6089650"/>
          <p14:tracePt t="62666" x="9348788" y="6081713"/>
          <p14:tracePt t="62684" x="9375775" y="6062663"/>
          <p14:tracePt t="62700" x="9402763" y="6037263"/>
          <p14:tracePt t="62717" x="9429750" y="6027738"/>
          <p14:tracePt t="62733" x="9447213" y="6010275"/>
          <p14:tracePt t="62749" x="9456738" y="6000750"/>
          <p14:tracePt t="62766" x="9466263" y="60007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sunny weather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2"/>
          <a:stretch/>
        </p:blipFill>
        <p:spPr bwMode="auto">
          <a:xfrm>
            <a:off x="456861" y="680654"/>
            <a:ext cx="2636771" cy="25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921" y="39077"/>
            <a:ext cx="11212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weather like? –</a:t>
            </a:r>
            <a:r>
              <a:rPr lang="mk-MK" sz="4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Какво е времето?</a:t>
            </a:r>
            <a:endParaRPr lang="en-US" sz="4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 descr="Image result for rainyweath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12" y="843313"/>
            <a:ext cx="2872339" cy="22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Image result for windy weath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6" y="4007302"/>
            <a:ext cx="296777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Image result for snoyweather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7"/>
          <a:stretch/>
        </p:blipFill>
        <p:spPr bwMode="auto">
          <a:xfrm>
            <a:off x="3858985" y="3911636"/>
            <a:ext cx="3924300" cy="22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Image result for foggy weather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7" y="3664961"/>
            <a:ext cx="2768958" cy="26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"/>
          <a:stretch/>
        </p:blipFill>
        <p:spPr>
          <a:xfrm>
            <a:off x="8512305" y="871695"/>
            <a:ext cx="3116841" cy="19527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5766" y="3034019"/>
            <a:ext cx="256448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raining.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218" y="3034019"/>
            <a:ext cx="235641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sunny.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30000" y="2757832"/>
            <a:ext cx="248145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cloudy.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092" y="5903890"/>
            <a:ext cx="230672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4C2600"/>
                  </a:solidFill>
                  <a:prstDash val="solid"/>
                </a:ln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windy</a:t>
            </a:r>
            <a:r>
              <a:rPr lang="en-US" sz="3500" b="1" dirty="0">
                <a:ln w="22225">
                  <a:solidFill>
                    <a:srgbClr val="4C2600"/>
                  </a:solidFill>
                  <a:prstDash val="solid"/>
                </a:ln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500" b="1" dirty="0" smtClean="0">
              <a:ln w="22225">
                <a:solidFill>
                  <a:srgbClr val="4C2600"/>
                </a:solidFill>
                <a:prstDash val="solid"/>
              </a:ln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459" y="6024812"/>
            <a:ext cx="288829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snowing.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8982" y="6007510"/>
            <a:ext cx="225542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500" b="1" dirty="0" smtClean="0">
                <a:ln w="22225">
                  <a:solidFill>
                    <a:srgbClr val="481F67"/>
                  </a:solidFill>
                  <a:prstDash val="solid"/>
                </a:ln>
                <a:solidFill>
                  <a:srgbClr val="820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foggy.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495"/>
    </mc:Choice>
    <mc:Fallback>
      <p:transition spd="slow" advTm="119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437" x="9466263" y="5991225"/>
          <p14:tracePt t="4646" x="9474200" y="5965825"/>
          <p14:tracePt t="4654" x="9474200" y="5946775"/>
          <p14:tracePt t="4663" x="9474200" y="5902325"/>
          <p14:tracePt t="4679" x="9474200" y="5840413"/>
          <p14:tracePt t="4696" x="9474200" y="5768975"/>
          <p14:tracePt t="4712" x="9474200" y="5670550"/>
          <p14:tracePt t="4729" x="9420225" y="5554663"/>
          <p14:tracePt t="4746" x="9259888" y="5340350"/>
          <p14:tracePt t="4763" x="9117013" y="5170488"/>
          <p14:tracePt t="4779" x="8858250" y="4946650"/>
          <p14:tracePt t="4796" x="8599488" y="4751388"/>
          <p14:tracePt t="4812" x="8242300" y="4537075"/>
          <p14:tracePt t="4828" x="7947025" y="4411663"/>
          <p14:tracePt t="4845" x="7429500" y="4232275"/>
          <p14:tracePt t="4863" x="7054850" y="4160838"/>
          <p14:tracePt t="4881" x="6742113" y="4089400"/>
          <p14:tracePt t="4896" x="6394450" y="4017963"/>
          <p14:tracePt t="4913" x="6099175" y="3938588"/>
          <p14:tracePt t="4928" x="5803900" y="3857625"/>
          <p14:tracePt t="4945" x="5572125" y="3786188"/>
          <p14:tracePt t="4945" x="5438775" y="3741738"/>
          <p14:tracePt t="4963" x="5214938" y="3679825"/>
          <p14:tracePt t="4980" x="4983163" y="3608388"/>
          <p14:tracePt t="4996" x="4768850" y="3536950"/>
          <p14:tracePt t="5012" x="4545013" y="3465513"/>
          <p14:tracePt t="5030" x="4357688" y="3411538"/>
          <p14:tracePt t="5046" x="4143375" y="3340100"/>
          <p14:tracePt t="5046" x="4071938" y="3303588"/>
          <p14:tracePt t="5064" x="3884613" y="3214688"/>
          <p14:tracePt t="5080" x="3724275" y="3125788"/>
          <p14:tracePt t="5097" x="3536950" y="3036888"/>
          <p14:tracePt t="5113" x="3384550" y="2965450"/>
          <p14:tracePt t="5129" x="3214688" y="2884488"/>
          <p14:tracePt t="5146" x="3062288" y="2813050"/>
          <p14:tracePt t="5162" x="2946400" y="2732088"/>
          <p14:tracePt t="5162" x="2874963" y="2679700"/>
          <p14:tracePt t="5180" x="2751138" y="2608263"/>
          <p14:tracePt t="5196" x="2633663" y="2500313"/>
          <p14:tracePt t="5213" x="2509838" y="2419350"/>
          <p14:tracePt t="5229" x="2419350" y="2347913"/>
          <p14:tracePt t="5245" x="2322513" y="2286000"/>
          <p14:tracePt t="5262" x="2232025" y="2224088"/>
          <p14:tracePt t="5262" x="2187575" y="2187575"/>
          <p14:tracePt t="5280" x="2116138" y="2125663"/>
          <p14:tracePt t="5296" x="2054225" y="2071688"/>
          <p14:tracePt t="5313" x="2009775" y="2009775"/>
          <p14:tracePt t="5329" x="1965325" y="1973263"/>
          <p14:tracePt t="5346" x="1928813" y="1919288"/>
          <p14:tracePt t="5362" x="1911350" y="1884363"/>
          <p14:tracePt t="5379" x="1866900" y="1839913"/>
          <p14:tracePt t="5396" x="1830388" y="1812925"/>
          <p14:tracePt t="5413" x="1812925" y="1785938"/>
          <p14:tracePt t="5429" x="1776413" y="1758950"/>
          <p14:tracePt t="5446" x="1751013" y="1731963"/>
          <p14:tracePt t="5462" x="1714500" y="1714500"/>
          <p14:tracePt t="5479" x="1679575" y="1670050"/>
          <p14:tracePt t="5496" x="1652588" y="1643063"/>
          <p14:tracePt t="5514" x="1633538" y="1625600"/>
          <p14:tracePt t="5532" x="1616075" y="1589088"/>
          <p14:tracePt t="5547" x="1608138" y="1554163"/>
          <p14:tracePt t="5562" x="1598613" y="1544638"/>
          <p14:tracePt t="5578" x="1589088" y="1517650"/>
          <p14:tracePt t="5597" x="1589088" y="1509713"/>
          <p14:tracePt t="5613" x="1589088" y="1500188"/>
          <p14:tracePt t="5629" x="1589088" y="1490663"/>
          <p14:tracePt t="5645" x="1608138" y="1500188"/>
          <p14:tracePt t="6145" x="1616075" y="1500188"/>
          <p14:tracePt t="6153" x="1625600" y="1500188"/>
          <p14:tracePt t="6162" x="1652588" y="1500188"/>
          <p14:tracePt t="6179" x="1687513" y="1509713"/>
          <p14:tracePt t="6195" x="1731963" y="1517650"/>
          <p14:tracePt t="6212" x="1795463" y="1517650"/>
          <p14:tracePt t="6212" x="1822450" y="1517650"/>
          <p14:tracePt t="6230" x="1884363" y="1517650"/>
          <p14:tracePt t="6246" x="1965325" y="1517650"/>
          <p14:tracePt t="6262" x="2036763" y="1536700"/>
          <p14:tracePt t="6279" x="2125663" y="1536700"/>
          <p14:tracePt t="6295" x="2224088" y="1536700"/>
          <p14:tracePt t="6312" x="2303463" y="1536700"/>
          <p14:tracePt t="6329" x="2455863" y="1536700"/>
          <p14:tracePt t="6347" x="2562225" y="1536700"/>
          <p14:tracePt t="6363" x="2660650" y="1527175"/>
          <p14:tracePt t="6379" x="2759075" y="1527175"/>
          <p14:tracePt t="6396" x="2857500" y="1517650"/>
          <p14:tracePt t="6412" x="2973388" y="1517650"/>
          <p14:tracePt t="6429" x="3071813" y="1509713"/>
          <p14:tracePt t="6429" x="3125788" y="1500188"/>
          <p14:tracePt t="6447" x="3232150" y="1500188"/>
          <p14:tracePt t="6463" x="3357563" y="1500188"/>
          <p14:tracePt t="6479" x="3455988" y="1500188"/>
          <p14:tracePt t="6496" x="3536950" y="1500188"/>
          <p14:tracePt t="6511" x="3633788" y="1490663"/>
          <p14:tracePt t="6529" x="3732213" y="1490663"/>
          <p14:tracePt t="6529" x="3768725" y="1482725"/>
          <p14:tracePt t="6547" x="3857625" y="1473200"/>
          <p14:tracePt t="6563" x="3946525" y="1473200"/>
          <p14:tracePt t="6579" x="4010025" y="1473200"/>
          <p14:tracePt t="6596" x="4044950" y="1473200"/>
          <p14:tracePt t="6612" x="4089400" y="1473200"/>
          <p14:tracePt t="6628" x="4125913" y="1473200"/>
          <p14:tracePt t="6645" x="4179888" y="1473200"/>
          <p14:tracePt t="6663" x="4197350" y="1473200"/>
          <p14:tracePt t="6680" x="4205288" y="1473200"/>
          <p14:tracePt t="6696" x="4224338" y="1473200"/>
          <p14:tracePt t="6712" x="4232275" y="1482725"/>
          <p14:tracePt t="6728" x="4241800" y="1482725"/>
          <p14:tracePt t="6745" x="4251325" y="1490663"/>
          <p14:tracePt t="6761" x="4259263" y="1490663"/>
          <p14:tracePt t="7211" x="4268788" y="1490663"/>
          <p14:tracePt t="7227" x="4276725" y="1490663"/>
          <p14:tracePt t="7234" x="4295775" y="1490663"/>
          <p14:tracePt t="7245" x="4322763" y="1490663"/>
          <p14:tracePt t="7262" x="4367213" y="1490663"/>
          <p14:tracePt t="7279" x="4456113" y="1465263"/>
          <p14:tracePt t="7296" x="4510088" y="1446213"/>
          <p14:tracePt t="7313" x="4554538" y="1419225"/>
          <p14:tracePt t="7329" x="4616450" y="1411288"/>
          <p14:tracePt t="7346" x="4687888" y="1374775"/>
          <p14:tracePt t="7362" x="4741863" y="1357313"/>
          <p14:tracePt t="7379" x="4795838" y="1339850"/>
          <p14:tracePt t="7379" x="4813300" y="1330325"/>
          <p14:tracePt t="7397" x="4857750" y="1312863"/>
          <p14:tracePt t="7413" x="4911725" y="1295400"/>
          <p14:tracePt t="7429" x="4956175" y="1285875"/>
          <p14:tracePt t="7446" x="4991100" y="1285875"/>
          <p14:tracePt t="7462" x="5027613" y="1276350"/>
          <p14:tracePt t="7478" x="5072063" y="1258888"/>
          <p14:tracePt t="7478" x="5089525" y="1258888"/>
          <p14:tracePt t="7497" x="5116513" y="1241425"/>
          <p14:tracePt t="7513" x="5160963" y="1231900"/>
          <p14:tracePt t="7529" x="5187950" y="1214438"/>
          <p14:tracePt t="7546" x="5214938" y="1204913"/>
          <p14:tracePt t="7562" x="5259388" y="1196975"/>
          <p14:tracePt t="7579" x="5295900" y="1187450"/>
          <p14:tracePt t="7596" x="5367338" y="1169988"/>
          <p14:tracePt t="7613" x="5411788" y="1160463"/>
          <p14:tracePt t="7630" x="5473700" y="1143000"/>
          <p14:tracePt t="7646" x="5527675" y="1133475"/>
          <p14:tracePt t="7662" x="5572125" y="1116013"/>
          <p14:tracePt t="7679" x="5616575" y="1108075"/>
          <p14:tracePt t="7696" x="5653088" y="1098550"/>
          <p14:tracePt t="7696" x="5670550" y="1098550"/>
          <p14:tracePt t="7714" x="5688013" y="1089025"/>
          <p14:tracePt t="7730" x="5697538" y="1089025"/>
          <p14:tracePt t="7751" x="5705475" y="1089025"/>
          <p14:tracePt t="8657" x="5724525" y="1089025"/>
          <p14:tracePt t="9466" x="5751513" y="1089025"/>
          <p14:tracePt t="9474" x="5786438" y="1081088"/>
          <p14:tracePt t="9481" x="5830888" y="1071563"/>
          <p14:tracePt t="9495" x="6081713" y="1017588"/>
          <p14:tracePt t="9513" x="6276975" y="982663"/>
          <p14:tracePt t="9530" x="6456363" y="946150"/>
          <p14:tracePt t="9546" x="6670675" y="928688"/>
          <p14:tracePt t="9562" x="6875463" y="901700"/>
          <p14:tracePt t="9579" x="7054850" y="874713"/>
          <p14:tracePt t="9579" x="7143750" y="874713"/>
          <p14:tracePt t="9597" x="7224713" y="857250"/>
          <p14:tracePt t="9611" x="7456488" y="830263"/>
          <p14:tracePt t="9629" x="7581900" y="803275"/>
          <p14:tracePt t="9646" x="7688263" y="795338"/>
          <p14:tracePt t="9662" x="7777163" y="785813"/>
          <p14:tracePt t="9679" x="7867650" y="785813"/>
          <p14:tracePt t="9696" x="7929563" y="785813"/>
          <p14:tracePt t="9696" x="7956550" y="785813"/>
          <p14:tracePt t="9714" x="8010525" y="785813"/>
          <p14:tracePt t="9730" x="8045450" y="785813"/>
          <p14:tracePt t="9746" x="8081963" y="785813"/>
          <p14:tracePt t="9763" x="8108950" y="785813"/>
          <p14:tracePt t="9778" x="8126413" y="785813"/>
          <p14:tracePt t="9798" x="8170863" y="785813"/>
          <p14:tracePt t="9814" x="8188325" y="785813"/>
          <p14:tracePt t="9830" x="8205788" y="785813"/>
          <p14:tracePt t="9846" x="8224838" y="785813"/>
          <p14:tracePt t="9863" x="8232775" y="795338"/>
          <p14:tracePt t="9879" x="8242300" y="795338"/>
          <p14:tracePt t="9895" x="8251825" y="795338"/>
          <p14:tracePt t="9911" x="8259763" y="795338"/>
          <p14:tracePt t="9930" x="8269288" y="795338"/>
          <p14:tracePt t="9961" x="8286750" y="795338"/>
          <p14:tracePt t="10447" x="8313738" y="795338"/>
          <p14:tracePt t="10454" x="8348663" y="795338"/>
          <p14:tracePt t="10463" x="8447088" y="795338"/>
          <p14:tracePt t="10480" x="8589963" y="785813"/>
          <p14:tracePt t="10496" x="8759825" y="776288"/>
          <p14:tracePt t="10512" x="8920163" y="758825"/>
          <p14:tracePt t="10529" x="9055100" y="750888"/>
          <p14:tracePt t="10529" x="9126538" y="750888"/>
          <p14:tracePt t="10548" x="9251950" y="750888"/>
          <p14:tracePt t="10563" x="9375775" y="750888"/>
          <p14:tracePt t="10580" x="9483725" y="750888"/>
          <p14:tracePt t="10596" x="9563100" y="750888"/>
          <p14:tracePt t="10613" x="9661525" y="750888"/>
          <p14:tracePt t="10629" x="9752013" y="750888"/>
          <p14:tracePt t="10645" x="9813925" y="750888"/>
          <p14:tracePt t="10645" x="9840913" y="750888"/>
          <p14:tracePt t="10664" x="9875838" y="750888"/>
          <p14:tracePt t="10680" x="9912350" y="750888"/>
          <p14:tracePt t="10696" x="9929813" y="750888"/>
          <p14:tracePt t="10712" x="9956800" y="750888"/>
          <p14:tracePt t="10729" x="9974263" y="750888"/>
          <p14:tracePt t="10748" x="9983788" y="750888"/>
          <p14:tracePt t="10772" x="9991725" y="750888"/>
          <p14:tracePt t="10810" x="9991725" y="758825"/>
          <p14:tracePt t="11173" x="9991725" y="768350"/>
          <p14:tracePt t="11212" x="9974263" y="768350"/>
          <p14:tracePt t="11227" x="9956800" y="785813"/>
          <p14:tracePt t="11235" x="9929813" y="795338"/>
          <p14:tracePt t="11245" x="9875838" y="812800"/>
          <p14:tracePt t="11262" x="9777413" y="847725"/>
          <p14:tracePt t="11279" x="9653588" y="893763"/>
          <p14:tracePt t="11279" x="9582150" y="901700"/>
          <p14:tracePt t="11297" x="9420225" y="946150"/>
          <p14:tracePt t="11313" x="9242425" y="973138"/>
          <p14:tracePt t="11329" x="9045575" y="1009650"/>
          <p14:tracePt t="11346" x="8858250" y="1036638"/>
          <p14:tracePt t="11362" x="8661400" y="1054100"/>
          <p14:tracePt t="11379" x="8483600" y="1071563"/>
          <p14:tracePt t="11396" x="8215313" y="1116013"/>
          <p14:tracePt t="11413" x="8010525" y="1160463"/>
          <p14:tracePt t="11430" x="7813675" y="1196975"/>
          <p14:tracePt t="11446" x="7599363" y="1250950"/>
          <p14:tracePt t="11462" x="7367588" y="1295400"/>
          <p14:tracePt t="11478" x="7153275" y="1347788"/>
          <p14:tracePt t="11496" x="6911975" y="1401763"/>
          <p14:tracePt t="11496" x="6786563" y="1428750"/>
          <p14:tracePt t="11513" x="6527800" y="1482725"/>
          <p14:tracePt t="11530" x="6313488" y="1517650"/>
          <p14:tracePt t="11546" x="6089650" y="1571625"/>
          <p14:tracePt t="11562" x="5848350" y="1608138"/>
          <p14:tracePt t="11578" x="5634038" y="1633538"/>
          <p14:tracePt t="11596" x="5394325" y="1670050"/>
          <p14:tracePt t="11596" x="5268913" y="1687513"/>
          <p14:tracePt t="11613" x="5027613" y="1714500"/>
          <p14:tracePt t="11630" x="4813300" y="1741488"/>
          <p14:tracePt t="11646" x="4589463" y="1751013"/>
          <p14:tracePt t="11663" x="4367213" y="1758950"/>
          <p14:tracePt t="11679" x="4152900" y="1768475"/>
          <p14:tracePt t="11696" x="3938588" y="1768475"/>
          <p14:tracePt t="11712" x="3633788" y="1768475"/>
          <p14:tracePt t="11730" x="3438525" y="1768475"/>
          <p14:tracePt t="11746" x="3251200" y="1768475"/>
          <p14:tracePt t="11763" x="3071813" y="1768475"/>
          <p14:tracePt t="11779" x="2894013" y="1758950"/>
          <p14:tracePt t="11796" x="2705100" y="1758950"/>
          <p14:tracePt t="11812" x="2517775" y="1741488"/>
          <p14:tracePt t="11812" x="2438400" y="1741488"/>
          <p14:tracePt t="11830" x="2268538" y="1731963"/>
          <p14:tracePt t="11847" x="2125663" y="1724025"/>
          <p14:tracePt t="11863" x="1990725" y="1714500"/>
          <p14:tracePt t="11879" x="1884363" y="1704975"/>
          <p14:tracePt t="11896" x="1758950" y="1687513"/>
          <p14:tracePt t="11912" x="1670050" y="1679575"/>
          <p14:tracePt t="11912" x="1625600" y="1670050"/>
          <p14:tracePt t="11930" x="1562100" y="1660525"/>
          <p14:tracePt t="11946" x="1509713" y="1652588"/>
          <p14:tracePt t="11962" x="1482725" y="1643063"/>
          <p14:tracePt t="11979" x="1446213" y="1625600"/>
          <p14:tracePt t="11996" x="1419225" y="1608138"/>
          <p14:tracePt t="12012" x="1384300" y="1581150"/>
          <p14:tracePt t="12012" x="1366838" y="1571625"/>
          <p14:tracePt t="12030" x="1330325" y="1544638"/>
          <p14:tracePt t="12047" x="1285875" y="1527175"/>
          <p14:tracePt t="12063" x="1250950" y="1509713"/>
          <p14:tracePt t="12080" x="1223963" y="1490663"/>
          <p14:tracePt t="12096" x="1196975" y="1482725"/>
          <p14:tracePt t="12112" x="1187450" y="1473200"/>
          <p14:tracePt t="12129" x="1179513" y="1465263"/>
          <p14:tracePt t="12129" x="1169988" y="1455738"/>
          <p14:tracePt t="12145" x="1160463" y="1438275"/>
          <p14:tracePt t="12162" x="1152525" y="1401763"/>
          <p14:tracePt t="12178" x="1133475" y="1347788"/>
          <p14:tracePt t="12195" x="1125538" y="1276350"/>
          <p14:tracePt t="12211" x="1125538" y="1204913"/>
          <p14:tracePt t="12227" x="1125538" y="1098550"/>
          <p14:tracePt t="12227" x="1133475" y="1044575"/>
          <p14:tracePt t="12246" x="1160463" y="919163"/>
          <p14:tracePt t="12262" x="1196975" y="795338"/>
          <p14:tracePt t="12279" x="1223963" y="741363"/>
          <p14:tracePt t="12294" x="1231900" y="704850"/>
          <p14:tracePt t="12311" x="1231900" y="696913"/>
          <p14:tracePt t="12327" x="1241425" y="696913"/>
          <p14:tracePt t="13072" x="1250950" y="696913"/>
          <p14:tracePt t="13080" x="1268413" y="696913"/>
          <p14:tracePt t="13094" x="1303338" y="696913"/>
          <p14:tracePt t="13112" x="1347788" y="696913"/>
          <p14:tracePt t="13128" x="1401763" y="704850"/>
          <p14:tracePt t="13145" x="1455738" y="723900"/>
          <p14:tracePt t="13161" x="1509713" y="731838"/>
          <p14:tracePt t="13178" x="1598613" y="758825"/>
          <p14:tracePt t="13196" x="1679575" y="795338"/>
          <p14:tracePt t="13212" x="1741488" y="812800"/>
          <p14:tracePt t="13228" x="1822450" y="847725"/>
          <p14:tracePt t="13245" x="1901825" y="874713"/>
          <p14:tracePt t="13261" x="1982788" y="893763"/>
          <p14:tracePt t="13278" x="2036763" y="911225"/>
          <p14:tracePt t="13294" x="2108200" y="928688"/>
          <p14:tracePt t="13294" x="2133600" y="938213"/>
          <p14:tracePt t="13312" x="2197100" y="946150"/>
          <p14:tracePt t="13329" x="2268538" y="965200"/>
          <p14:tracePt t="13345" x="2339975" y="973138"/>
          <p14:tracePt t="13361" x="2401888" y="973138"/>
          <p14:tracePt t="13378" x="2473325" y="973138"/>
          <p14:tracePt t="13395" x="2536825" y="973138"/>
          <p14:tracePt t="13395" x="2571750" y="973138"/>
          <p14:tracePt t="13413" x="2633663" y="973138"/>
          <p14:tracePt t="13429" x="2697163" y="973138"/>
          <p14:tracePt t="13445" x="2768600" y="973138"/>
          <p14:tracePt t="13461" x="2830513" y="973138"/>
          <p14:tracePt t="13477" x="2894013" y="973138"/>
          <p14:tracePt t="13495" x="2973388" y="973138"/>
          <p14:tracePt t="13495" x="3009900" y="973138"/>
          <p14:tracePt t="13513" x="3108325" y="955675"/>
          <p14:tracePt t="13529" x="3187700" y="946150"/>
          <p14:tracePt t="13545" x="3276600" y="928688"/>
          <p14:tracePt t="13562" x="3357563" y="911225"/>
          <p14:tracePt t="13577" x="3455988" y="893763"/>
          <p14:tracePt t="13594" x="3527425" y="874713"/>
          <p14:tracePt t="13611" x="3643313" y="857250"/>
          <p14:tracePt t="13629" x="3697288" y="847725"/>
          <p14:tracePt t="13645" x="3768725" y="847725"/>
          <p14:tracePt t="13662" x="3822700" y="839788"/>
          <p14:tracePt t="13678" x="3884613" y="830263"/>
          <p14:tracePt t="13694" x="3946525" y="830263"/>
          <p14:tracePt t="13711" x="3990975" y="822325"/>
          <p14:tracePt t="13711" x="4017963" y="822325"/>
          <p14:tracePt t="13729" x="4071938" y="822325"/>
          <p14:tracePt t="13745" x="4116388" y="822325"/>
          <p14:tracePt t="13762" x="4170363" y="822325"/>
          <p14:tracePt t="13778" x="4232275" y="822325"/>
          <p14:tracePt t="13796" x="4303713" y="812800"/>
          <p14:tracePt t="13811" x="4375150" y="812800"/>
          <p14:tracePt t="13811" x="4394200" y="812800"/>
          <p14:tracePt t="13829" x="4446588" y="812800"/>
          <p14:tracePt t="13846" x="4491038" y="812800"/>
          <p14:tracePt t="13862" x="4518025" y="822325"/>
          <p14:tracePt t="13878" x="4562475" y="830263"/>
          <p14:tracePt t="13895" x="4581525" y="830263"/>
          <p14:tracePt t="13911" x="4608513" y="839788"/>
          <p14:tracePt t="13928" x="4616450" y="839788"/>
          <p14:tracePt t="13944" x="4633913" y="847725"/>
          <p14:tracePt t="13962" x="4643438" y="847725"/>
          <p14:tracePt t="14393" x="4652963" y="857250"/>
          <p14:tracePt t="14401" x="4660900" y="857250"/>
          <p14:tracePt t="14411" x="4679950" y="857250"/>
          <p14:tracePt t="14427" x="4687888" y="857250"/>
          <p14:tracePt t="14444" x="4714875" y="866775"/>
          <p14:tracePt t="14444" x="4724400" y="874713"/>
          <p14:tracePt t="14462" x="4741863" y="874713"/>
          <p14:tracePt t="14479" x="4768850" y="874713"/>
          <p14:tracePt t="14495" x="4786313" y="884238"/>
          <p14:tracePt t="14512" x="4830763" y="893763"/>
          <p14:tracePt t="14528" x="4857750" y="893763"/>
          <p14:tracePt t="14545" x="4902200" y="901700"/>
          <p14:tracePt t="14545" x="4929188" y="901700"/>
          <p14:tracePt t="14563" x="4965700" y="901700"/>
          <p14:tracePt t="14579" x="5010150" y="901700"/>
          <p14:tracePt t="14595" x="5054600" y="901700"/>
          <p14:tracePt t="14611" x="5108575" y="901700"/>
          <p14:tracePt t="14628" x="5153025" y="901700"/>
          <p14:tracePt t="14644" x="5197475" y="901700"/>
          <p14:tracePt t="14661" x="5241925" y="901700"/>
          <p14:tracePt t="14661" x="5268913" y="901700"/>
          <p14:tracePt t="14679" x="5303838" y="901700"/>
          <p14:tracePt t="14696" x="5322888" y="901700"/>
          <p14:tracePt t="14711" x="5348288" y="901700"/>
          <p14:tracePt t="14728" x="5375275" y="893763"/>
          <p14:tracePt t="14744" x="5402263" y="884238"/>
          <p14:tracePt t="14761" x="5438775" y="866775"/>
          <p14:tracePt t="14778" x="5473700" y="847725"/>
          <p14:tracePt t="14795" x="5500688" y="830263"/>
          <p14:tracePt t="14812" x="5518150" y="830263"/>
          <p14:tracePt t="14828" x="5537200" y="812800"/>
          <p14:tracePt t="14844" x="5554663" y="812800"/>
          <p14:tracePt t="14861" x="5562600" y="812800"/>
          <p14:tracePt t="14877" x="5572125" y="803275"/>
          <p14:tracePt t="14894" x="5581650" y="803275"/>
          <p14:tracePt t="14911" x="5599113" y="803275"/>
          <p14:tracePt t="15826" x="5581650" y="803275"/>
          <p14:tracePt t="16100" x="5554663" y="803275"/>
          <p14:tracePt t="16108" x="5518150" y="803275"/>
          <p14:tracePt t="16115" x="5446713" y="803275"/>
          <p14:tracePt t="16127" x="5241925" y="830263"/>
          <p14:tracePt t="16145" x="4875213" y="901700"/>
          <p14:tracePt t="16145" x="4687888" y="938213"/>
          <p14:tracePt t="16162" x="4367213" y="1017588"/>
          <p14:tracePt t="16179" x="4116388" y="1098550"/>
          <p14:tracePt t="16195" x="3919538" y="1179513"/>
          <p14:tracePt t="16211" x="3732213" y="1250950"/>
          <p14:tracePt t="16228" x="3571875" y="1330325"/>
          <p14:tracePt t="16245" x="3455988" y="1411288"/>
          <p14:tracePt t="16245" x="3419475" y="1446213"/>
          <p14:tracePt t="16263" x="3340100" y="1527175"/>
          <p14:tracePt t="16279" x="3286125" y="1589088"/>
          <p14:tracePt t="16295" x="3224213" y="1660525"/>
          <p14:tracePt t="16311" x="3179763" y="1731963"/>
          <p14:tracePt t="16328" x="3125788" y="1830388"/>
          <p14:tracePt t="16345" x="3071813" y="1928813"/>
          <p14:tracePt t="16345" x="3054350" y="1982788"/>
          <p14:tracePt t="16362" x="3027363" y="2089150"/>
          <p14:tracePt t="16379" x="3009900" y="2143125"/>
          <p14:tracePt t="16395" x="2990850" y="2214563"/>
          <p14:tracePt t="16412" x="2973388" y="2259013"/>
          <p14:tracePt t="16428" x="2955925" y="2330450"/>
          <p14:tracePt t="16445" x="2946400" y="2393950"/>
          <p14:tracePt t="16461" x="2946400" y="2482850"/>
          <p14:tracePt t="16479" x="2946400" y="2536825"/>
          <p14:tracePt t="16496" x="2946400" y="2562225"/>
          <p14:tracePt t="16512" x="2965450" y="2598738"/>
          <p14:tracePt t="16528" x="2982913" y="2633663"/>
          <p14:tracePt t="16546" x="3009900" y="2660650"/>
          <p14:tracePt t="16561" x="3036888" y="2687638"/>
          <p14:tracePt t="16561" x="3062288" y="2705100"/>
          <p14:tracePt t="16579" x="3089275" y="2741613"/>
          <p14:tracePt t="16595" x="3125788" y="2776538"/>
          <p14:tracePt t="16611" x="3152775" y="2813050"/>
          <p14:tracePt t="16628" x="3187700" y="2840038"/>
          <p14:tracePt t="16644" x="3224213" y="2874963"/>
          <p14:tracePt t="16661" x="3259138" y="2901950"/>
          <p14:tracePt t="16678" x="3303588" y="2946400"/>
          <p14:tracePt t="16695" x="3340100" y="2973388"/>
          <p14:tracePt t="16712" x="3367088" y="3000375"/>
          <p14:tracePt t="16728" x="3384550" y="3036888"/>
          <p14:tracePt t="16744" x="3411538" y="3062288"/>
          <p14:tracePt t="16761" x="3429000" y="3098800"/>
          <p14:tracePt t="16778" x="3438525" y="3125788"/>
          <p14:tracePt t="16778" x="3446463" y="3133725"/>
          <p14:tracePt t="16795" x="3455988" y="3152775"/>
          <p14:tracePt t="16812" x="3465513" y="3160713"/>
          <p14:tracePt t="16828" x="3465513" y="3170238"/>
          <p14:tracePt t="16849" x="3465513" y="3179763"/>
          <p14:tracePt t="16860" x="3465513" y="3187700"/>
          <p14:tracePt t="16888" x="3438525" y="3187700"/>
          <p14:tracePt t="16896" x="3394075" y="3197225"/>
          <p14:tracePt t="16912" x="3348038" y="3197225"/>
          <p14:tracePt t="16928" x="3295650" y="3197225"/>
          <p14:tracePt t="16945" x="3259138" y="3197225"/>
          <p14:tracePt t="16961" x="3214688" y="3197225"/>
          <p14:tracePt t="16978" x="3170238" y="3197225"/>
          <p14:tracePt t="16994" x="3116263" y="3197225"/>
          <p14:tracePt t="17012" x="3071813" y="3179763"/>
          <p14:tracePt t="17029" x="3044825" y="3170238"/>
          <p14:tracePt t="17046" x="3017838" y="3152775"/>
          <p14:tracePt t="17062" x="3009900" y="3143250"/>
          <p14:tracePt t="17077" x="3000375" y="3133725"/>
          <p14:tracePt t="17094" x="2990850" y="3125788"/>
          <p14:tracePt t="17111" x="2982913" y="3116263"/>
          <p14:tracePt t="21590" x="2990850" y="3108325"/>
          <p14:tracePt t="22466" x="3000375" y="3089275"/>
          <p14:tracePt t="22477" x="3036888" y="3062288"/>
          <p14:tracePt t="22477" x="3062288" y="3036888"/>
          <p14:tracePt t="22496" x="3116263" y="2965450"/>
          <p14:tracePt t="22512" x="3205163" y="2813050"/>
          <p14:tracePt t="22528" x="3276600" y="2643188"/>
          <p14:tracePt t="22546" x="3322638" y="2482850"/>
          <p14:tracePt t="22561" x="3340100" y="2339975"/>
          <p14:tracePt t="22578" x="3340100" y="2197100"/>
          <p14:tracePt t="22578" x="3340100" y="2133600"/>
          <p14:tracePt t="22596" x="3286125" y="1982788"/>
          <p14:tracePt t="22612" x="3232150" y="1866900"/>
          <p14:tracePt t="22628" x="3160713" y="1751013"/>
          <p14:tracePt t="22645" x="3108325" y="1643063"/>
          <p14:tracePt t="22661" x="3071813" y="1544638"/>
          <p14:tracePt t="22678" x="3036888" y="1428750"/>
          <p14:tracePt t="22678" x="3027363" y="1374775"/>
          <p14:tracePt t="22696" x="3009900" y="1276350"/>
          <p14:tracePt t="22712" x="3000375" y="1187450"/>
          <p14:tracePt t="22729" x="2990850" y="1098550"/>
          <p14:tracePt t="22745" x="2982913" y="1000125"/>
          <p14:tracePt t="22761" x="2982913" y="919163"/>
          <p14:tracePt t="22778" x="2982913" y="866775"/>
          <p14:tracePt t="22795" x="2982913" y="803275"/>
          <p14:tracePt t="22812" x="2982913" y="795338"/>
          <p14:tracePt t="22829" x="2982913" y="776288"/>
          <p14:tracePt t="22845" x="2982913" y="768350"/>
          <p14:tracePt t="22866" x="2982913" y="758825"/>
          <p14:tracePt t="22904" x="2990850" y="758825"/>
          <p14:tracePt t="23608" x="3000375" y="758825"/>
          <p14:tracePt t="23615" x="3009900" y="758825"/>
          <p14:tracePt t="23627" x="3027363" y="758825"/>
          <p14:tracePt t="23645" x="3044825" y="758825"/>
          <p14:tracePt t="23645" x="3054350" y="758825"/>
          <p14:tracePt t="23662" x="3062288" y="758825"/>
          <p14:tracePt t="23679" x="3081338" y="758825"/>
          <p14:tracePt t="23695" x="3098800" y="758825"/>
          <p14:tracePt t="23711" x="3108325" y="758825"/>
          <p14:tracePt t="23727" x="3116263" y="758825"/>
          <p14:tracePt t="23744" x="3133725" y="758825"/>
          <p14:tracePt t="23762" x="3143250" y="758825"/>
          <p14:tracePt t="23778" x="3152775" y="758825"/>
          <p14:tracePt t="23809" x="3160713" y="758825"/>
          <p14:tracePt t="23847" x="3170238" y="758825"/>
          <p14:tracePt t="23917" x="3179763" y="758825"/>
          <p14:tracePt t="24040" x="3187700" y="758825"/>
          <p14:tracePt t="24063" x="3205163" y="758825"/>
          <p14:tracePt t="24079" x="3214688" y="758825"/>
          <p14:tracePt t="24094" x="3224213" y="758825"/>
          <p14:tracePt t="24110" x="3232150" y="758825"/>
          <p14:tracePt t="24117" x="3241675" y="758825"/>
          <p14:tracePt t="24127" x="3259138" y="758825"/>
          <p14:tracePt t="24144" x="3268663" y="758825"/>
          <p14:tracePt t="24160" x="3286125" y="758825"/>
          <p14:tracePt t="24178" x="3303588" y="758825"/>
          <p14:tracePt t="24195" x="3313113" y="758825"/>
          <p14:tracePt t="24212" x="3322638" y="758825"/>
          <p14:tracePt t="24228" x="3330575" y="758825"/>
          <p14:tracePt t="24244" x="3340100" y="758825"/>
          <p14:tracePt t="24260" x="3348038" y="758825"/>
          <p14:tracePt t="24277" x="3357563" y="758825"/>
          <p14:tracePt t="24294" x="3367088" y="758825"/>
          <p14:tracePt t="24312" x="3367088" y="768350"/>
          <p14:tracePt t="24720" x="3367088" y="776288"/>
          <p14:tracePt t="24812" x="3367088" y="785813"/>
          <p14:tracePt t="24820" x="3367088" y="795338"/>
          <p14:tracePt t="24836" x="3357563" y="812800"/>
          <p14:tracePt t="24851" x="3348038" y="822325"/>
          <p14:tracePt t="24867" x="3348038" y="830263"/>
          <p14:tracePt t="24877" x="3340100" y="847725"/>
          <p14:tracePt t="24895" x="3322638" y="874713"/>
          <p14:tracePt t="24911" x="3303588" y="893763"/>
          <p14:tracePt t="24911" x="3295650" y="911225"/>
          <p14:tracePt t="24929" x="3276600" y="946150"/>
          <p14:tracePt t="24945" x="3259138" y="1000125"/>
          <p14:tracePt t="24961" x="3241675" y="1044575"/>
          <p14:tracePt t="24978" x="3232150" y="1089025"/>
          <p14:tracePt t="24994" x="3214688" y="1133475"/>
          <p14:tracePt t="25011" x="3214688" y="1179513"/>
          <p14:tracePt t="25011" x="3205163" y="1204913"/>
          <p14:tracePt t="25029" x="3205163" y="1258888"/>
          <p14:tracePt t="25047" x="3197225" y="1312863"/>
          <p14:tracePt t="25061" x="3197225" y="1374775"/>
          <p14:tracePt t="25078" x="3197225" y="1428750"/>
          <p14:tracePt t="25094" x="3197225" y="1482725"/>
          <p14:tracePt t="25111" x="3197225" y="1536700"/>
          <p14:tracePt t="25111" x="3197225" y="1562100"/>
          <p14:tracePt t="25129" x="3197225" y="1616075"/>
          <p14:tracePt t="25145" x="3197225" y="1679575"/>
          <p14:tracePt t="25162" x="3214688" y="1741488"/>
          <p14:tracePt t="25178" x="3241675" y="1803400"/>
          <p14:tracePt t="25195" x="3259138" y="1884363"/>
          <p14:tracePt t="25211" x="3286125" y="1955800"/>
          <p14:tracePt t="25228" x="3313113" y="2009775"/>
          <p14:tracePt t="25228" x="3322638" y="2054225"/>
          <p14:tracePt t="25245" x="3348038" y="2108200"/>
          <p14:tracePt t="25262" x="3367088" y="2197100"/>
          <p14:tracePt t="25278" x="3394075" y="2276475"/>
          <p14:tracePt t="25295" x="3419475" y="2393950"/>
          <p14:tracePt t="25311" x="3446463" y="2465388"/>
          <p14:tracePt t="25328" x="3455988" y="2527300"/>
          <p14:tracePt t="25328" x="3473450" y="2554288"/>
          <p14:tracePt t="25346" x="3482975" y="2598738"/>
          <p14:tracePt t="25362" x="3509963" y="2679700"/>
          <p14:tracePt t="25378" x="3544888" y="2751138"/>
          <p14:tracePt t="25395" x="3562350" y="2813050"/>
          <p14:tracePt t="25411" x="3571875" y="2867025"/>
          <p14:tracePt t="29816" x="3571875" y="2857500"/>
          <p14:tracePt t="29856" x="3571875" y="2840038"/>
          <p14:tracePt t="29864" x="3571875" y="2822575"/>
          <p14:tracePt t="29878" x="3581400" y="2741613"/>
          <p14:tracePt t="29896" x="3589338" y="2652713"/>
          <p14:tracePt t="29912" x="3598863" y="2544763"/>
          <p14:tracePt t="29929" x="3598863" y="2419350"/>
          <p14:tracePt t="29945" x="3598863" y="2322513"/>
          <p14:tracePt t="29961" x="3544888" y="2205038"/>
          <p14:tracePt t="29978" x="3429000" y="2054225"/>
          <p14:tracePt t="29996" x="3330575" y="1973263"/>
          <p14:tracePt t="30012" x="3205163" y="1884363"/>
          <p14:tracePt t="30029" x="3071813" y="1812925"/>
          <p14:tracePt t="30045" x="2911475" y="1741488"/>
          <p14:tracePt t="30045" x="2840038" y="1714500"/>
          <p14:tracePt t="30064" x="2751138" y="1697038"/>
          <p14:tracePt t="30077" x="2581275" y="1652588"/>
          <p14:tracePt t="30077" x="2509838" y="1625600"/>
          <p14:tracePt t="30096" x="2347913" y="1608138"/>
          <p14:tracePt t="30112" x="2205038" y="1589088"/>
          <p14:tracePt t="30128" x="2044700" y="1581150"/>
          <p14:tracePt t="30145" x="1911350" y="1571625"/>
          <p14:tracePt t="30161" x="1768475" y="1554163"/>
          <p14:tracePt t="30178" x="1633538" y="1536700"/>
          <p14:tracePt t="30178" x="1581150" y="1517650"/>
          <p14:tracePt t="30196" x="1482725" y="1509713"/>
          <p14:tracePt t="30212" x="1384300" y="1482725"/>
          <p14:tracePt t="30228" x="1303338" y="1446213"/>
          <p14:tracePt t="30245" x="1214438" y="1411288"/>
          <p14:tracePt t="30261" x="1152525" y="1384300"/>
          <p14:tracePt t="30277" x="1098550" y="1357313"/>
          <p14:tracePt t="30277" x="1081088" y="1339850"/>
          <p14:tracePt t="30296" x="1054100" y="1330325"/>
          <p14:tracePt t="30310" x="973138" y="1285875"/>
          <p14:tracePt t="30329" x="919163" y="1258888"/>
          <p14:tracePt t="30345" x="874713" y="1231900"/>
          <p14:tracePt t="30362" x="839788" y="1204913"/>
          <p14:tracePt t="30377" x="803275" y="1179513"/>
          <p14:tracePt t="30395" x="785813" y="1160463"/>
          <p14:tracePt t="30395" x="776288" y="1152525"/>
          <p14:tracePt t="30412" x="758825" y="1125538"/>
          <p14:tracePt t="30429" x="741363" y="1098550"/>
          <p14:tracePt t="30445" x="731838" y="1071563"/>
          <p14:tracePt t="30462" x="714375" y="1036638"/>
          <p14:tracePt t="30477" x="714375" y="1009650"/>
          <p14:tracePt t="30494" x="714375" y="990600"/>
          <p14:tracePt t="30512" x="714375" y="982663"/>
          <p14:tracePt t="30528" x="714375" y="973138"/>
          <p14:tracePt t="30545" x="714375" y="955675"/>
          <p14:tracePt t="30562" x="731838" y="938213"/>
          <p14:tracePt t="30578" x="758825" y="919163"/>
          <p14:tracePt t="30595" x="803275" y="901700"/>
          <p14:tracePt t="30612" x="857250" y="884238"/>
          <p14:tracePt t="30612" x="884238" y="874713"/>
          <p14:tracePt t="30629" x="928688" y="866775"/>
          <p14:tracePt t="30645" x="982663" y="857250"/>
          <p14:tracePt t="30662" x="1044575" y="857250"/>
          <p14:tracePt t="30678" x="1098550" y="847725"/>
          <p14:tracePt t="30694" x="1179513" y="847725"/>
          <p14:tracePt t="30711" x="1241425" y="847725"/>
          <p14:tracePt t="30711" x="1268413" y="847725"/>
          <p14:tracePt t="30730" x="1322388" y="847725"/>
          <p14:tracePt t="30746" x="1384300" y="847725"/>
          <p14:tracePt t="30762" x="1446213" y="847725"/>
          <p14:tracePt t="30778" x="1536700" y="857250"/>
          <p14:tracePt t="30795" x="1598613" y="874713"/>
          <p14:tracePt t="30811" x="1679575" y="884238"/>
          <p14:tracePt t="30811" x="1714500" y="884238"/>
          <p14:tracePt t="30829" x="1785938" y="893763"/>
          <p14:tracePt t="30845" x="1857375" y="911225"/>
          <p14:tracePt t="30862" x="1919288" y="919163"/>
          <p14:tracePt t="30878" x="1990725" y="928688"/>
          <p14:tracePt t="30895" x="2054225" y="938213"/>
          <p14:tracePt t="30911" x="2133600" y="938213"/>
          <p14:tracePt t="30928" x="2224088" y="955675"/>
          <p14:tracePt t="30946" x="2286000" y="965200"/>
          <p14:tracePt t="30963" x="2357438" y="973138"/>
          <p14:tracePt t="30978" x="2411413" y="982663"/>
          <p14:tracePt t="30994" x="2482850" y="1000125"/>
          <p14:tracePt t="31012" x="2544763" y="1009650"/>
          <p14:tracePt t="31028" x="2589213" y="1009650"/>
          <p14:tracePt t="31028" x="2616200" y="1009650"/>
          <p14:tracePt t="31046" x="2670175" y="1017588"/>
          <p14:tracePt t="31063" x="2724150" y="1027113"/>
          <p14:tracePt t="31078" x="2776538" y="1036638"/>
          <p14:tracePt t="31095" x="2830513" y="1044575"/>
          <p14:tracePt t="31111" x="2884488" y="1044575"/>
          <p14:tracePt t="31128" x="2946400" y="1044575"/>
          <p14:tracePt t="31128" x="2982913" y="1044575"/>
          <p14:tracePt t="31146" x="3027363" y="1054100"/>
          <p14:tracePt t="31162" x="3081338" y="1054100"/>
          <p14:tracePt t="31178" x="3125788" y="1054100"/>
          <p14:tracePt t="31195" x="3170238" y="1071563"/>
          <p14:tracePt t="31211" x="3224213" y="1071563"/>
          <p14:tracePt t="31228" x="3276600" y="1071563"/>
          <p14:tracePt t="31245" x="3330575" y="1071563"/>
          <p14:tracePt t="31245" x="3357563" y="1071563"/>
          <p14:tracePt t="31262" x="3402013" y="1071563"/>
          <p14:tracePt t="31279" x="3446463" y="1071563"/>
          <p14:tracePt t="31295" x="3482975" y="1071563"/>
          <p14:tracePt t="31311" x="3527425" y="1071563"/>
          <p14:tracePt t="31328" x="3581400" y="1071563"/>
          <p14:tracePt t="31345" x="3633788" y="1071563"/>
          <p14:tracePt t="31345" x="3652838" y="1071563"/>
          <p14:tracePt t="31362" x="3705225" y="1071563"/>
          <p14:tracePt t="31379" x="3751263" y="1071563"/>
          <p14:tracePt t="31395" x="3786188" y="1071563"/>
          <p14:tracePt t="31412" x="3830638" y="1071563"/>
          <p14:tracePt t="31428" x="3884613" y="1071563"/>
          <p14:tracePt t="31444" x="3929063" y="1071563"/>
          <p14:tracePt t="31444" x="3956050" y="1071563"/>
          <p14:tracePt t="31463" x="4010025" y="1071563"/>
          <p14:tracePt t="31479" x="4054475" y="1071563"/>
          <p14:tracePt t="31495" x="4089400" y="1071563"/>
          <p14:tracePt t="31512" x="4116388" y="1071563"/>
          <p14:tracePt t="31528" x="4160838" y="1071563"/>
          <p14:tracePt t="31545" x="4197350" y="1071563"/>
          <p14:tracePt t="31545" x="4214813" y="1071563"/>
          <p14:tracePt t="31563" x="4259263" y="1071563"/>
          <p14:tracePt t="31579" x="4313238" y="1071563"/>
          <p14:tracePt t="31595" x="4367213" y="1054100"/>
          <p14:tracePt t="31612" x="4411663" y="1036638"/>
          <p14:tracePt t="31628" x="4456113" y="1027113"/>
          <p14:tracePt t="31644" x="4510088" y="1017588"/>
          <p14:tracePt t="31661" x="4562475" y="1009650"/>
          <p14:tracePt t="31661" x="4589463" y="1000125"/>
          <p14:tracePt t="31679" x="4643438" y="990600"/>
          <p14:tracePt t="31695" x="4697413" y="973138"/>
          <p14:tracePt t="31712" x="4732338" y="965200"/>
          <p14:tracePt t="31728" x="4786313" y="965200"/>
          <p14:tracePt t="31744" x="4822825" y="955675"/>
          <p14:tracePt t="31761" x="4867275" y="955675"/>
          <p14:tracePt t="31778" x="4938713" y="955675"/>
          <p14:tracePt t="31796" x="4991100" y="946150"/>
          <p14:tracePt t="31812" x="5037138" y="938213"/>
          <p14:tracePt t="31828" x="5072063" y="938213"/>
          <p14:tracePt t="31845" x="5108575" y="938213"/>
          <p14:tracePt t="31862" x="5143500" y="938213"/>
          <p14:tracePt t="31878" x="5187950" y="938213"/>
          <p14:tracePt t="31896" x="5214938" y="938213"/>
          <p14:tracePt t="31912" x="5232400" y="938213"/>
          <p14:tracePt t="31928" x="5259388" y="938213"/>
          <p14:tracePt t="31945" x="5295900" y="938213"/>
          <p14:tracePt t="31961" x="5330825" y="928688"/>
          <p14:tracePt t="31977" x="5348288" y="928688"/>
          <p14:tracePt t="31977" x="5367338" y="928688"/>
          <p14:tracePt t="31996" x="5394325" y="919163"/>
          <p14:tracePt t="32012" x="5419725" y="919163"/>
          <p14:tracePt t="32029" x="5438775" y="919163"/>
          <p14:tracePt t="32045" x="5456238" y="919163"/>
          <p14:tracePt t="32062" x="5473700" y="919163"/>
          <p14:tracePt t="32078" x="5483225" y="919163"/>
          <p14:tracePt t="32094" x="5500688" y="919163"/>
          <p14:tracePt t="32112" x="5510213" y="919163"/>
          <p14:tracePt t="32128" x="5518150" y="919163"/>
          <p14:tracePt t="32145" x="5527675" y="919163"/>
          <p14:tracePt t="32160" x="5537200" y="919163"/>
          <p14:tracePt t="32181" x="5545138" y="919163"/>
          <p14:tracePt t="32212" x="5554663" y="919163"/>
          <p14:tracePt t="32258" x="5562600" y="919163"/>
          <p14:tracePt t="33030" x="5572125" y="919163"/>
          <p14:tracePt t="33054" x="5589588" y="919163"/>
          <p14:tracePt t="33061" x="5616575" y="911225"/>
          <p14:tracePt t="33069" x="5634038" y="901700"/>
          <p14:tracePt t="33078" x="5724525" y="857250"/>
          <p14:tracePt t="33095" x="5867400" y="785813"/>
          <p14:tracePt t="33111" x="6027738" y="704850"/>
          <p14:tracePt t="33128" x="6215063" y="615950"/>
          <p14:tracePt t="33145" x="6402388" y="544513"/>
          <p14:tracePt t="33145" x="6527800" y="500063"/>
          <p14:tracePt t="33163" x="6715125" y="455613"/>
          <p14:tracePt t="33179" x="6875463" y="419100"/>
          <p14:tracePt t="33195" x="7037388" y="401638"/>
          <p14:tracePt t="33211" x="7170738" y="401638"/>
          <p14:tracePt t="33228" x="7286625" y="401638"/>
          <p14:tracePt t="33244" x="7402513" y="401638"/>
          <p14:tracePt t="33244" x="7466013" y="401638"/>
          <p14:tracePt t="33262" x="7589838" y="419100"/>
          <p14:tracePt t="33279" x="7715250" y="446088"/>
          <p14:tracePt t="33295" x="7804150" y="473075"/>
          <p14:tracePt t="33312" x="7902575" y="509588"/>
          <p14:tracePt t="33327" x="7956550" y="536575"/>
          <p14:tracePt t="33344" x="8018463" y="598488"/>
          <p14:tracePt t="33344" x="8045450" y="608013"/>
          <p14:tracePt t="33363" x="8099425" y="660400"/>
          <p14:tracePt t="33379" x="8134350" y="704850"/>
          <p14:tracePt t="33395" x="8180388" y="741363"/>
          <p14:tracePt t="33413" x="8215313" y="795338"/>
          <p14:tracePt t="33428" x="8251825" y="857250"/>
          <p14:tracePt t="33445" x="8296275" y="938213"/>
          <p14:tracePt t="33461" x="8331200" y="1054100"/>
          <p14:tracePt t="33479" x="8348663" y="1116013"/>
          <p14:tracePt t="33496" x="8348663" y="1160463"/>
          <p14:tracePt t="33512" x="8358188" y="1214438"/>
          <p14:tracePt t="33528" x="8358188" y="1268413"/>
          <p14:tracePt t="33545" x="8358188" y="1330325"/>
          <p14:tracePt t="33545" x="8358188" y="1347788"/>
          <p14:tracePt t="33565" x="8358188" y="1384300"/>
          <p14:tracePt t="33578" x="8358188" y="1455738"/>
          <p14:tracePt t="33596" x="8340725" y="1500188"/>
          <p14:tracePt t="33612" x="8313738" y="1562100"/>
          <p14:tracePt t="33628" x="8269288" y="1633538"/>
          <p14:tracePt t="33644" x="8242300" y="1731963"/>
          <p14:tracePt t="33661" x="8205788" y="1785938"/>
          <p14:tracePt t="33661" x="8197850" y="1830388"/>
          <p14:tracePt t="33679" x="8170863" y="1874838"/>
          <p14:tracePt t="33695" x="8153400" y="1919288"/>
          <p14:tracePt t="33712" x="8134350" y="1973263"/>
          <p14:tracePt t="33728" x="8108950" y="2044700"/>
          <p14:tracePt t="33745" x="8099425" y="2116138"/>
          <p14:tracePt t="33761" x="8099425" y="2179638"/>
          <p14:tracePt t="33779" x="8099425" y="2197100"/>
          <p14:tracePt t="40816" x="8089900" y="2197100"/>
          <p14:tracePt t="40985" x="8081963" y="2197100"/>
          <p14:tracePt t="40994" x="8072438" y="2179638"/>
          <p14:tracePt t="41001" x="8054975" y="2170113"/>
          <p14:tracePt t="41011" x="7983538" y="2116138"/>
          <p14:tracePt t="41028" x="7867650" y="2044700"/>
          <p14:tracePt t="41045" x="7688263" y="1938338"/>
          <p14:tracePt t="41045" x="7589838" y="1893888"/>
          <p14:tracePt t="41063" x="7358063" y="1758950"/>
          <p14:tracePt t="41079" x="7134225" y="1660525"/>
          <p14:tracePt t="41095" x="6884988" y="1571625"/>
          <p14:tracePt t="41112" x="6653213" y="1509713"/>
          <p14:tracePt t="41128" x="6411913" y="1465263"/>
          <p14:tracePt t="41145" x="6180138" y="1455738"/>
          <p14:tracePt t="41162" x="5822950" y="1455738"/>
          <p14:tracePt t="41179" x="5608638" y="1500188"/>
          <p14:tracePt t="41196" x="5411788" y="1554163"/>
          <p14:tracePt t="41212" x="5224463" y="1643063"/>
          <p14:tracePt t="41228" x="5045075" y="1741488"/>
          <p14:tracePt t="41244" x="4867275" y="1839913"/>
          <p14:tracePt t="41244" x="4795838" y="1884363"/>
          <p14:tracePt t="41263" x="4643438" y="2000250"/>
          <p14:tracePt t="41279" x="4510088" y="2125663"/>
          <p14:tracePt t="41296" x="4384675" y="2268538"/>
          <p14:tracePt t="41312" x="4259263" y="2419350"/>
          <p14:tracePt t="41328" x="4160838" y="2562225"/>
          <p14:tracePt t="41345" x="4081463" y="2732088"/>
          <p14:tracePt t="41361" x="4010025" y="2911475"/>
          <p14:tracePt t="41361" x="3973513" y="3027363"/>
          <p14:tracePt t="41379" x="3929063" y="3232150"/>
          <p14:tracePt t="41396" x="3902075" y="3455988"/>
          <p14:tracePt t="41412" x="3902075" y="3670300"/>
          <p14:tracePt t="41428" x="3902075" y="3705225"/>
          <p14:tracePt t="41444" x="3894138" y="3732213"/>
          <p14:tracePt t="41873" x="3884613" y="3759200"/>
          <p14:tracePt t="41881" x="3867150" y="3786188"/>
          <p14:tracePt t="41894" x="3822700" y="3902075"/>
          <p14:tracePt t="41894" x="3803650" y="3973513"/>
          <p14:tracePt t="41912" x="3751263" y="4116388"/>
          <p14:tracePt t="41929" x="3724275" y="4251325"/>
          <p14:tracePt t="41945" x="3705225" y="4367213"/>
          <p14:tracePt t="41961" x="3697288" y="4491038"/>
          <p14:tracePt t="41978" x="3697288" y="4625975"/>
          <p14:tracePt t="41995" x="3697288" y="4759325"/>
          <p14:tracePt t="41995" x="3697288" y="4822825"/>
          <p14:tracePt t="42013" x="3697288" y="4946650"/>
          <p14:tracePt t="42029" x="3697288" y="5045075"/>
          <p14:tracePt t="42045" x="3697288" y="5170488"/>
          <p14:tracePt t="42062" x="3697288" y="5241925"/>
          <p14:tracePt t="42079" x="3697288" y="5340350"/>
          <p14:tracePt t="42095" x="3697288" y="5411788"/>
          <p14:tracePt t="42112" x="3697288" y="5491163"/>
          <p14:tracePt t="42112" x="3687763" y="5518150"/>
          <p14:tracePt t="42129" x="3670300" y="5581650"/>
          <p14:tracePt t="42145" x="3660775" y="5626100"/>
          <p14:tracePt t="42162" x="3633788" y="5688013"/>
          <p14:tracePt t="42178" x="3616325" y="5724525"/>
          <p14:tracePt t="42195" x="3589338" y="5776913"/>
          <p14:tracePt t="42212" x="3554413" y="5822950"/>
          <p14:tracePt t="42212" x="3536950" y="5840413"/>
          <p14:tracePt t="42229" x="3490913" y="5902325"/>
          <p14:tracePt t="42246" x="3455988" y="5956300"/>
          <p14:tracePt t="42262" x="3411538" y="6018213"/>
          <p14:tracePt t="42278" x="3375025" y="6089650"/>
          <p14:tracePt t="42295" x="3330575" y="6143625"/>
          <p14:tracePt t="42311" x="3295650" y="6205538"/>
          <p14:tracePt t="42311" x="3286125" y="6224588"/>
          <p14:tracePt t="42330" x="3259138" y="6276975"/>
          <p14:tracePt t="42345" x="3214688" y="6330950"/>
          <p14:tracePt t="42362" x="3170238" y="6367463"/>
          <p14:tracePt t="42378" x="3125788" y="6411913"/>
          <p14:tracePt t="42394" x="3108325" y="6419850"/>
          <p14:tracePt t="42410" x="3098800" y="6419850"/>
          <p14:tracePt t="42653" x="3089275" y="6402388"/>
          <p14:tracePt t="42661" x="3089275" y="6394450"/>
          <p14:tracePt t="42669" x="3089275" y="6384925"/>
          <p14:tracePt t="42681" x="3081338" y="6357938"/>
          <p14:tracePt t="42695" x="3071813" y="6340475"/>
          <p14:tracePt t="42711" x="3071813" y="6323013"/>
          <p14:tracePt t="42728" x="3062288" y="6303963"/>
          <p14:tracePt t="42744" x="3054350" y="6276975"/>
          <p14:tracePt t="48965" x="3062288" y="6269038"/>
          <p14:tracePt t="49705" x="3071813" y="6259513"/>
          <p14:tracePt t="49712" x="3116263" y="6232525"/>
          <p14:tracePt t="49729" x="3205163" y="6170613"/>
          <p14:tracePt t="49745" x="3313113" y="6108700"/>
          <p14:tracePt t="49762" x="3429000" y="6045200"/>
          <p14:tracePt t="49778" x="3571875" y="5983288"/>
          <p14:tracePt t="49795" x="3697288" y="5919788"/>
          <p14:tracePt t="49812" x="3813175" y="5894388"/>
          <p14:tracePt t="49812" x="3857625" y="5884863"/>
          <p14:tracePt t="49829" x="3956050" y="5875338"/>
          <p14:tracePt t="49846" x="4044950" y="5875338"/>
          <p14:tracePt t="49862" x="4125913" y="5875338"/>
          <p14:tracePt t="49878" x="4197350" y="5902325"/>
          <p14:tracePt t="49894" x="4259263" y="5929313"/>
          <p14:tracePt t="49911" x="4295775" y="5946775"/>
          <p14:tracePt t="49911" x="4330700" y="5965825"/>
          <p14:tracePt t="49929" x="4367213" y="5983288"/>
          <p14:tracePt t="49945" x="4411663" y="6018213"/>
          <p14:tracePt t="49962" x="4456113" y="6037263"/>
          <p14:tracePt t="49978" x="4491038" y="6062663"/>
          <p14:tracePt t="49994" x="4510088" y="6089650"/>
          <p14:tracePt t="50011" x="4537075" y="6116638"/>
          <p14:tracePt t="50011" x="4537075" y="6134100"/>
          <p14:tracePt t="50029" x="4554538" y="6161088"/>
          <p14:tracePt t="50046" x="4581525" y="6197600"/>
          <p14:tracePt t="50062" x="4589463" y="6224588"/>
          <p14:tracePt t="50080" x="4598988" y="6269038"/>
          <p14:tracePt t="50095" x="4616450" y="6303963"/>
          <p14:tracePt t="50112" x="4625975" y="6340475"/>
          <p14:tracePt t="50128" x="4625975" y="6375400"/>
          <p14:tracePt t="50145" x="4625975" y="6384925"/>
          <p14:tracePt t="50162" x="4633913" y="6411913"/>
          <p14:tracePt t="50178" x="4633913" y="6419850"/>
          <p14:tracePt t="50194" x="4633913" y="6446838"/>
          <p14:tracePt t="50211" x="4643438" y="6465888"/>
          <p14:tracePt t="50227" x="4643438" y="6491288"/>
          <p14:tracePt t="50245" x="4643438" y="6518275"/>
          <p14:tracePt t="50262" x="4643438" y="6527800"/>
          <p14:tracePt t="50277" x="4652963" y="6545263"/>
          <p14:tracePt t="50295" x="4652963" y="6554788"/>
          <p14:tracePt t="53846" x="4652963" y="6545263"/>
          <p14:tracePt t="54432" x="4652963" y="6527800"/>
          <p14:tracePt t="54439" x="4652963" y="6510338"/>
          <p14:tracePt t="54447" x="4652963" y="6491288"/>
          <p14:tracePt t="54461" x="4652963" y="6394450"/>
          <p14:tracePt t="54480" x="4652963" y="6340475"/>
          <p14:tracePt t="54495" x="4670425" y="6276975"/>
          <p14:tracePt t="54512" x="4697413" y="6197600"/>
          <p14:tracePt t="54528" x="4741863" y="6099175"/>
          <p14:tracePt t="54545" x="4786313" y="6018213"/>
          <p14:tracePt t="54545" x="4822825" y="5965825"/>
          <p14:tracePt t="54563" x="4875213" y="5875338"/>
          <p14:tracePt t="54579" x="4938713" y="5803900"/>
          <p14:tracePt t="54598" x="4991100" y="5741988"/>
          <p14:tracePt t="54612" x="5081588" y="5661025"/>
          <p14:tracePt t="54628" x="5180013" y="5589588"/>
          <p14:tracePt t="54644" x="5303838" y="5518150"/>
          <p14:tracePt t="54662" x="5518150" y="5419725"/>
          <p14:tracePt t="54679" x="5670550" y="5367338"/>
          <p14:tracePt t="54696" x="5840413" y="5330825"/>
          <p14:tracePt t="54712" x="6000750" y="5295900"/>
          <p14:tracePt t="54728" x="6170613" y="5251450"/>
          <p14:tracePt t="54744" x="6323013" y="5224463"/>
          <p14:tracePt t="54761" x="6465888" y="5205413"/>
          <p14:tracePt t="54761" x="6527800" y="5205413"/>
          <p14:tracePt t="54779" x="6634163" y="5205413"/>
          <p14:tracePt t="54796" x="6751638" y="5205413"/>
          <p14:tracePt t="54813" x="6848475" y="5205413"/>
          <p14:tracePt t="54829" x="6973888" y="5205413"/>
          <p14:tracePt t="54844" x="7072313" y="5214938"/>
          <p14:tracePt t="54861" x="7134225" y="5232400"/>
          <p14:tracePt t="54877" x="7205663" y="5259388"/>
          <p14:tracePt t="54893" x="7304088" y="5303838"/>
          <p14:tracePt t="54911" x="7375525" y="5330825"/>
          <p14:tracePt t="54926" x="7446963" y="5375275"/>
          <p14:tracePt t="54942" x="7491413" y="5402263"/>
          <p14:tracePt t="54962" x="7554913" y="5446713"/>
          <p14:tracePt t="54978" x="7599363" y="5500688"/>
          <p14:tracePt t="54978" x="7626350" y="5518150"/>
          <p14:tracePt t="54996" x="7688263" y="5572125"/>
          <p14:tracePt t="55014" x="7724775" y="5616575"/>
          <p14:tracePt t="55029" x="7769225" y="5661025"/>
          <p14:tracePt t="55046" x="7813675" y="5697538"/>
          <p14:tracePt t="55062" x="7848600" y="5732463"/>
          <p14:tracePt t="55079" x="7885113" y="5776913"/>
          <p14:tracePt t="55079" x="7894638" y="5786438"/>
          <p14:tracePt t="55097" x="7929563" y="5840413"/>
          <p14:tracePt t="55113" x="7966075" y="5875338"/>
          <p14:tracePt t="55129" x="7991475" y="5929313"/>
          <p14:tracePt t="55145" x="8010525" y="5965825"/>
          <p14:tracePt t="55161" x="8037513" y="6010275"/>
          <p14:tracePt t="55178" x="8054975" y="6037263"/>
          <p14:tracePt t="55178" x="8062913" y="6054725"/>
          <p14:tracePt t="55196" x="8081963" y="6089650"/>
          <p14:tracePt t="55212" x="8099425" y="6116638"/>
          <p14:tracePt t="55229" x="8116888" y="6161088"/>
          <p14:tracePt t="55245" x="8143875" y="6188075"/>
          <p14:tracePt t="55262" x="8161338" y="6232525"/>
          <p14:tracePt t="55278" x="8180388" y="6259513"/>
          <p14:tracePt t="55294" x="8197850" y="6296025"/>
          <p14:tracePt t="55294" x="8205788" y="6296025"/>
          <p14:tracePt t="55312" x="8215313" y="6313488"/>
          <p14:tracePt t="55329" x="8224838" y="6323013"/>
          <p14:tracePt t="55345" x="8232775" y="6340475"/>
          <p14:tracePt t="55362" x="8251825" y="6357938"/>
          <p14:tracePt t="55378" x="8259763" y="6367463"/>
          <p14:tracePt t="55394" x="8286750" y="6375400"/>
          <p14:tracePt t="55394" x="8304213" y="6384925"/>
          <p14:tracePt t="55413" x="8331200" y="6402388"/>
          <p14:tracePt t="55429" x="8367713" y="6411913"/>
          <p14:tracePt t="55445" x="8402638" y="6438900"/>
          <p14:tracePt t="55462" x="8439150" y="6446838"/>
          <p14:tracePt t="55477" x="8466138" y="6456363"/>
          <p14:tracePt t="55494" x="8491538" y="6465888"/>
          <p14:tracePt t="55512" x="8537575" y="6473825"/>
          <p14:tracePt t="55529" x="8562975" y="6483350"/>
          <p14:tracePt t="55545" x="8599488" y="6483350"/>
          <p14:tracePt t="55562" x="8634413" y="6483350"/>
          <p14:tracePt t="55578" x="8661400" y="6491288"/>
          <p14:tracePt t="55578" x="8680450" y="6491288"/>
          <p14:tracePt t="55599" x="8697913" y="6491288"/>
          <p14:tracePt t="55611" x="8715375" y="6491288"/>
          <p14:tracePt t="55627" x="8742363" y="6491288"/>
          <p14:tracePt t="55645" x="8759825" y="6491288"/>
          <p14:tracePt t="55662" x="8769350" y="6491288"/>
          <p14:tracePt t="55678" x="8777288" y="6491288"/>
          <p14:tracePt t="55694" x="8796338" y="6491288"/>
          <p14:tracePt t="55712" x="8804275" y="6491288"/>
          <p14:tracePt t="55744" x="8813800" y="6491288"/>
          <p14:tracePt t="55776" x="8831263" y="6491288"/>
          <p14:tracePt t="55791" x="8840788" y="6491288"/>
          <p14:tracePt t="63716" x="8848725" y="6491288"/>
          <p14:tracePt t="64287" x="8848725" y="6473825"/>
          <p14:tracePt t="64294" x="8858250" y="6465888"/>
          <p14:tracePt t="64302" x="8867775" y="6456363"/>
          <p14:tracePt t="64312" x="8894763" y="6411913"/>
          <p14:tracePt t="64328" x="8912225" y="6357938"/>
          <p14:tracePt t="64345" x="8929688" y="6276975"/>
          <p14:tracePt t="64361" x="8947150" y="6170613"/>
          <p14:tracePt t="64361" x="8956675" y="6116638"/>
          <p14:tracePt t="64379" x="8966200" y="5965825"/>
          <p14:tracePt t="64396" x="8966200" y="5803900"/>
          <p14:tracePt t="64412" x="8902700" y="5599113"/>
          <p14:tracePt t="64429" x="8813800" y="5384800"/>
          <p14:tracePt t="64445" x="8697913" y="5143500"/>
          <p14:tracePt t="64461" x="8562975" y="4946650"/>
          <p14:tracePt t="64478" x="8402638" y="4724400"/>
          <p14:tracePt t="64478" x="8323263" y="4633913"/>
          <p14:tracePt t="64496" x="8170863" y="4483100"/>
          <p14:tracePt t="64513" x="8010525" y="4348163"/>
          <p14:tracePt t="64528" x="7831138" y="4205288"/>
          <p14:tracePt t="64545" x="7653338" y="4089400"/>
          <p14:tracePt t="64561" x="7483475" y="3990975"/>
          <p14:tracePt t="64578" x="7313613" y="3902075"/>
          <p14:tracePt t="64578" x="7242175" y="3875088"/>
          <p14:tracePt t="64596" x="7072313" y="3803650"/>
          <p14:tracePt t="64613" x="6929438" y="3751263"/>
          <p14:tracePt t="64628" x="6796088" y="3714750"/>
          <p14:tracePt t="64645" x="6643688" y="3687763"/>
          <p14:tracePt t="64661" x="6491288" y="3660775"/>
          <p14:tracePt t="64678" x="6348413" y="3633788"/>
          <p14:tracePt t="64678" x="6303963" y="3625850"/>
          <p14:tracePt t="64696" x="6180138" y="3598863"/>
          <p14:tracePt t="64712" x="6054725" y="3581400"/>
          <p14:tracePt t="64729" x="5938838" y="3571875"/>
          <p14:tracePt t="64746" x="5813425" y="3571875"/>
          <p14:tracePt t="64762" x="5705475" y="3571875"/>
          <p14:tracePt t="64778" x="5581650" y="3571875"/>
          <p14:tracePt t="64795" x="5473700" y="3589338"/>
          <p14:tracePt t="64795" x="5402263" y="3598863"/>
          <p14:tracePt t="64813" x="5286375" y="3625850"/>
          <p14:tracePt t="64829" x="5170488" y="3660775"/>
          <p14:tracePt t="64845" x="5045075" y="3687763"/>
          <p14:tracePt t="64861" x="4938713" y="3724275"/>
          <p14:tracePt t="64878" x="4803775" y="3768725"/>
          <p14:tracePt t="64895" x="4705350" y="3813175"/>
          <p14:tracePt t="64895" x="4643438" y="3840163"/>
          <p14:tracePt t="64913" x="4518025" y="3902075"/>
          <p14:tracePt t="64929" x="4402138" y="3956050"/>
          <p14:tracePt t="64946" x="4268788" y="4010025"/>
          <p14:tracePt t="64962" x="4133850" y="4044950"/>
          <p14:tracePt t="64978" x="4010025" y="4062413"/>
          <p14:tracePt t="64995" x="3894138" y="4071938"/>
          <p14:tracePt t="65011" x="3714750" y="4071938"/>
          <p14:tracePt t="65029" x="3616325" y="4054475"/>
          <p14:tracePt t="65046" x="3509963" y="4017963"/>
          <p14:tracePt t="65062" x="3394075" y="3965575"/>
          <p14:tracePt t="65078" x="3286125" y="3894138"/>
          <p14:tracePt t="65095" x="3179763" y="3803650"/>
          <p14:tracePt t="65095" x="3116263" y="3751263"/>
          <p14:tracePt t="65114" x="3000375" y="3643313"/>
          <p14:tracePt t="65129" x="2874963" y="3490913"/>
          <p14:tracePt t="65145" x="2786063" y="3322638"/>
          <p14:tracePt t="65162" x="2724150" y="3143250"/>
          <p14:tracePt t="65178" x="2705100" y="3081338"/>
          <p14:tracePt t="65194" x="2705100" y="3036888"/>
          <p14:tracePt t="65194" x="2705100" y="3027363"/>
          <p14:tracePt t="65213" x="2687638" y="3017838"/>
          <p14:tracePt t="65569" x="2660650" y="3009900"/>
          <p14:tracePt t="65577" x="2633663" y="2990850"/>
          <p14:tracePt t="65584" x="2581275" y="2965450"/>
          <p14:tracePt t="65594" x="2384425" y="2874963"/>
          <p14:tracePt t="65613" x="2036763" y="2768600"/>
          <p14:tracePt t="65628" x="1633538" y="2625725"/>
          <p14:tracePt t="65646" x="1000125" y="2374900"/>
          <p14:tracePt t="65662" x="608013" y="2170113"/>
          <p14:tracePt t="65679" x="357188" y="2000250"/>
          <p14:tracePt t="65695" x="160338" y="1830388"/>
          <p14:tracePt t="65711" x="36513" y="1652588"/>
          <p14:tracePt t="65728" x="0" y="1428750"/>
          <p14:tracePt t="65745" x="0" y="1295400"/>
          <p14:tracePt t="65745" x="0" y="1231900"/>
          <p14:tracePt t="65762" x="0" y="1160463"/>
          <p14:tracePt t="65779" x="0" y="1108075"/>
          <p14:tracePt t="65795" x="0" y="1071563"/>
          <p14:tracePt t="65812" x="0" y="1027113"/>
          <p14:tracePt t="65828" x="0" y="990600"/>
          <p14:tracePt t="65845" x="17463" y="965200"/>
          <p14:tracePt t="65845" x="26988" y="946150"/>
          <p14:tracePt t="65863" x="53975" y="919163"/>
          <p14:tracePt t="65879" x="80963" y="884238"/>
          <p14:tracePt t="65895" x="133350" y="839788"/>
          <p14:tracePt t="65912" x="179388" y="795338"/>
          <p14:tracePt t="65928" x="268288" y="758825"/>
          <p14:tracePt t="65945" x="347663" y="723900"/>
          <p14:tracePt t="65945" x="384175" y="704850"/>
          <p14:tracePt t="65963" x="500063" y="679450"/>
          <p14:tracePt t="65979" x="608013" y="660400"/>
          <p14:tracePt t="65996" x="758825" y="642938"/>
          <p14:tracePt t="66012" x="893763" y="633413"/>
          <p14:tracePt t="66028" x="1027113" y="625475"/>
          <p14:tracePt t="66045" x="1152525" y="625475"/>
          <p14:tracePt t="66062" x="1322388" y="625475"/>
          <p14:tracePt t="66079" x="1428750" y="625475"/>
          <p14:tracePt t="66096" x="1517650" y="633413"/>
          <p14:tracePt t="66113" x="1643063" y="642938"/>
          <p14:tracePt t="66128" x="1724025" y="660400"/>
          <p14:tracePt t="66144" x="1785938" y="669925"/>
          <p14:tracePt t="66161" x="1830388" y="679450"/>
          <p14:tracePt t="66161" x="1857375" y="679450"/>
          <p14:tracePt t="66180" x="1901825" y="696913"/>
          <p14:tracePt t="66196" x="1938338" y="704850"/>
          <p14:tracePt t="66212" x="1973263" y="714375"/>
          <p14:tracePt t="66229" x="2017713" y="723900"/>
          <p14:tracePt t="66245" x="2054225" y="731838"/>
          <p14:tracePt t="66261" x="2089150" y="750888"/>
          <p14:tracePt t="66278" x="2133600" y="776288"/>
          <p14:tracePt t="66295" x="2179638" y="795338"/>
          <p14:tracePt t="66312" x="2205038" y="803275"/>
          <p14:tracePt t="66329" x="2241550" y="822325"/>
          <p14:tracePt t="66345" x="2276475" y="839788"/>
          <p14:tracePt t="66361" x="2322513" y="857250"/>
          <p14:tracePt t="66378" x="2393950" y="874713"/>
          <p14:tracePt t="66396" x="2446338" y="893763"/>
          <p14:tracePt t="66412" x="2482850" y="911225"/>
          <p14:tracePt t="66429" x="2536825" y="919163"/>
          <p14:tracePt t="66445" x="2589213" y="928688"/>
          <p14:tracePt t="66461" x="2633663" y="946150"/>
          <p14:tracePt t="66478" x="2670175" y="946150"/>
          <p14:tracePt t="66478" x="2687638" y="955675"/>
          <p14:tracePt t="66496" x="2741613" y="973138"/>
          <p14:tracePt t="66512" x="2776538" y="973138"/>
          <p14:tracePt t="66529" x="2813050" y="990600"/>
          <p14:tracePt t="66545" x="2857500" y="1000125"/>
          <p14:tracePt t="66561" x="2894013" y="1009650"/>
          <p14:tracePt t="66578" x="2919413" y="1009650"/>
          <p14:tracePt t="66595" x="3000375" y="1009650"/>
          <p14:tracePt t="66614" x="3044825" y="1017588"/>
          <p14:tracePt t="66629" x="3108325" y="1017588"/>
          <p14:tracePt t="66645" x="3160713" y="1017588"/>
          <p14:tracePt t="66661" x="3205163" y="1027113"/>
          <p14:tracePt t="66678" x="3251200" y="1027113"/>
          <p14:tracePt t="66695" x="3303588" y="1027113"/>
          <p14:tracePt t="66695" x="3330575" y="1027113"/>
          <p14:tracePt t="66713" x="3394075" y="1027113"/>
          <p14:tracePt t="66729" x="3473450" y="1017588"/>
          <p14:tracePt t="66745" x="3544888" y="1000125"/>
          <p14:tracePt t="66762" x="3633788" y="982663"/>
          <p14:tracePt t="66778" x="3724275" y="982663"/>
          <p14:tracePt t="66795" x="3813175" y="955675"/>
          <p14:tracePt t="66795" x="3875088" y="946150"/>
          <p14:tracePt t="66813" x="3973513" y="928688"/>
          <p14:tracePt t="66829" x="4044950" y="919163"/>
          <p14:tracePt t="66846" x="4125913" y="911225"/>
          <p14:tracePt t="66862" x="4232275" y="901700"/>
          <p14:tracePt t="66878" x="4303713" y="901700"/>
          <p14:tracePt t="66895" x="4402138" y="893763"/>
          <p14:tracePt t="66911" x="4527550" y="893763"/>
          <p14:tracePt t="66929" x="4616450" y="893763"/>
          <p14:tracePt t="66945" x="4697413" y="893763"/>
          <p14:tracePt t="66962" x="4795838" y="893763"/>
          <p14:tracePt t="66978" x="4884738" y="893763"/>
          <p14:tracePt t="66995" x="4956175" y="893763"/>
          <p14:tracePt t="67012" x="5062538" y="893763"/>
          <p14:tracePt t="67029" x="5126038" y="893763"/>
          <p14:tracePt t="67046" x="5187950" y="893763"/>
          <p14:tracePt t="67062" x="5241925" y="893763"/>
          <p14:tracePt t="67078" x="5276850" y="893763"/>
          <p14:tracePt t="67094" x="5295900" y="893763"/>
          <p14:tracePt t="67112" x="5303838" y="893763"/>
          <p14:tracePt t="67128" x="5322888" y="893763"/>
          <p14:tracePt t="67145" x="5330825" y="893763"/>
          <p14:tracePt t="67168" x="5313363" y="893763"/>
          <p14:tracePt t="67430" x="5303838" y="893763"/>
          <p14:tracePt t="67438" x="5286375" y="893763"/>
          <p14:tracePt t="67446" x="5241925" y="893763"/>
          <p14:tracePt t="67463" x="5170488" y="893763"/>
          <p14:tracePt t="67478" x="5072063" y="893763"/>
          <p14:tracePt t="67495" x="4938713" y="893763"/>
          <p14:tracePt t="67511" x="4813300" y="901700"/>
          <p14:tracePt t="67528" x="4633913" y="911225"/>
          <p14:tracePt t="67547" x="4510088" y="919163"/>
          <p14:tracePt t="67562" x="4394200" y="938213"/>
          <p14:tracePt t="67579" x="4268788" y="955675"/>
          <p14:tracePt t="67595" x="4152900" y="973138"/>
          <p14:tracePt t="67613" x="4062413" y="1000125"/>
          <p14:tracePt t="67628" x="3983038" y="1017588"/>
          <p14:tracePt t="67645" x="3929063" y="1044575"/>
          <p14:tracePt t="67645" x="3902075" y="1062038"/>
          <p14:tracePt t="67663" x="3867150" y="1081088"/>
          <p14:tracePt t="67679" x="3840163" y="1108075"/>
          <p14:tracePt t="67696" x="3813175" y="1133475"/>
          <p14:tracePt t="67711" x="3795713" y="1179513"/>
          <p14:tracePt t="67728" x="3776663" y="1214438"/>
          <p14:tracePt t="67745" x="3768725" y="1250950"/>
          <p14:tracePt t="67745" x="3768725" y="1276350"/>
          <p14:tracePt t="67762" x="3759200" y="1339850"/>
          <p14:tracePt t="67779" x="3751263" y="1393825"/>
          <p14:tracePt t="67796" x="3751263" y="1465263"/>
          <p14:tracePt t="67812" x="3751263" y="1536700"/>
          <p14:tracePt t="67828" x="3741738" y="1589088"/>
          <p14:tracePt t="67845" x="3732213" y="1652588"/>
          <p14:tracePt t="67845" x="3732213" y="1697038"/>
          <p14:tracePt t="67863" x="3714750" y="1758950"/>
          <p14:tracePt t="67879" x="3714750" y="1822450"/>
          <p14:tracePt t="67895" x="3697288" y="1893888"/>
          <p14:tracePt t="67912" x="3687763" y="1938338"/>
          <p14:tracePt t="67928" x="3670300" y="1982788"/>
          <p14:tracePt t="67945" x="3660775" y="2036763"/>
          <p14:tracePt t="67962" x="3643313" y="2116138"/>
          <p14:tracePt t="67979" x="3625850" y="2160588"/>
          <p14:tracePt t="67996" x="3625850" y="2197100"/>
          <p14:tracePt t="68012" x="3598863" y="2259013"/>
          <p14:tracePt t="68028" x="3589338" y="2303463"/>
          <p14:tracePt t="68044" x="3571875" y="2347913"/>
          <p14:tracePt t="68061" x="3562350" y="2393950"/>
          <p14:tracePt t="68061" x="3554413" y="2419350"/>
          <p14:tracePt t="68079" x="3536950" y="2482850"/>
          <p14:tracePt t="68096" x="3527425" y="2517775"/>
          <p14:tracePt t="68112" x="3527425" y="2536825"/>
          <p14:tracePt t="68628" x="3527425" y="2544763"/>
          <p14:tracePt t="68635" x="3527425" y="2562225"/>
          <p14:tracePt t="68644" x="3517900" y="2608263"/>
          <p14:tracePt t="68662" x="3500438" y="2643188"/>
          <p14:tracePt t="68678" x="3500438" y="2679700"/>
          <p14:tracePt t="68695" x="3482975" y="2714625"/>
          <p14:tracePt t="68695" x="3482975" y="2724150"/>
          <p14:tracePt t="68713" x="3455988" y="2768600"/>
          <p14:tracePt t="68729" x="3429000" y="2795588"/>
          <p14:tracePt t="68746" x="3402013" y="2822575"/>
          <p14:tracePt t="68762" x="3394075" y="2840038"/>
          <p14:tracePt t="68777" x="3375025" y="2857500"/>
          <p14:tracePt t="68795" x="3357563" y="2867025"/>
          <p14:tracePt t="68795" x="3348038" y="2874963"/>
          <p14:tracePt t="68814" x="3340100" y="2884488"/>
          <p14:tracePt t="68830" x="3313113" y="2894013"/>
          <p14:tracePt t="68846" x="3295650" y="2901950"/>
          <p14:tracePt t="68863" x="3295650" y="2919413"/>
          <p14:tracePt t="68879" x="3276600" y="2919413"/>
          <p14:tracePt t="68896" x="3268663" y="2919413"/>
          <p14:tracePt t="68912" x="3268663" y="2928938"/>
          <p14:tracePt t="68928" x="3259138" y="2938463"/>
          <p14:tracePt t="68946" x="3241675" y="2938463"/>
          <p14:tracePt t="68962" x="3232150" y="2938463"/>
          <p14:tracePt t="68979" x="3214688" y="2946400"/>
          <p14:tracePt t="68996" x="3205163" y="2946400"/>
          <p14:tracePt t="70787" x="3214688" y="2946400"/>
          <p14:tracePt t="70907" x="3224213" y="2938463"/>
          <p14:tracePt t="70914" x="3232150" y="2928938"/>
          <p14:tracePt t="70928" x="3286125" y="2884488"/>
          <p14:tracePt t="70947" x="3330575" y="2803525"/>
          <p14:tracePt t="70962" x="3394075" y="2724150"/>
          <p14:tracePt t="70979" x="3438525" y="2652713"/>
          <p14:tracePt t="70996" x="3473450" y="2581275"/>
          <p14:tracePt t="71012" x="3500438" y="2509838"/>
          <p14:tracePt t="71012" x="3509963" y="2490788"/>
          <p14:tracePt t="71030" x="3527425" y="2428875"/>
          <p14:tracePt t="71047" x="3536950" y="2374900"/>
          <p14:tracePt t="71063" x="3536950" y="2339975"/>
          <p14:tracePt t="71080" x="3536950" y="2312988"/>
          <p14:tracePt t="71096" x="3536950" y="2276475"/>
          <p14:tracePt t="71114" x="3536950" y="2259013"/>
          <p14:tracePt t="71130" x="3509963" y="2241550"/>
          <p14:tracePt t="71147" x="3473450" y="2224088"/>
          <p14:tracePt t="71163" x="3419475" y="2205038"/>
          <p14:tracePt t="71179" x="3357563" y="2187575"/>
          <p14:tracePt t="71196" x="3276600" y="2170113"/>
          <p14:tracePt t="71212" x="3205163" y="2160588"/>
          <p14:tracePt t="71229" x="3116263" y="2152650"/>
          <p14:tracePt t="71229" x="3054350" y="2152650"/>
          <p14:tracePt t="71247" x="2946400" y="2152650"/>
          <p14:tracePt t="71263" x="2847975" y="2152650"/>
          <p14:tracePt t="71279" x="2776538" y="2152650"/>
          <p14:tracePt t="71296" x="2670175" y="2152650"/>
          <p14:tracePt t="71313" x="2571750" y="2152650"/>
          <p14:tracePt t="71329" x="2473325" y="2152650"/>
          <p14:tracePt t="71329" x="2419350" y="2152650"/>
          <p14:tracePt t="71347" x="2330450" y="2152650"/>
          <p14:tracePt t="71363" x="2232025" y="2152650"/>
          <p14:tracePt t="71379" x="2133600" y="2152650"/>
          <p14:tracePt t="71396" x="2027238" y="2152650"/>
          <p14:tracePt t="71412" x="1946275" y="2152650"/>
          <p14:tracePt t="71429" x="1857375" y="2152650"/>
          <p14:tracePt t="71446" x="1785938" y="2152650"/>
          <p14:tracePt t="71446" x="1731963" y="2152650"/>
          <p14:tracePt t="71463" x="1643063" y="2143125"/>
          <p14:tracePt t="71480" x="1544638" y="2133600"/>
          <p14:tracePt t="71497" x="1465263" y="2125663"/>
          <p14:tracePt t="71513" x="1374775" y="2116138"/>
          <p14:tracePt t="71529" x="1276350" y="2098675"/>
          <p14:tracePt t="71546" x="1187450" y="2089150"/>
          <p14:tracePt t="71546" x="1133475" y="2081213"/>
          <p14:tracePt t="71564" x="1044575" y="2062163"/>
          <p14:tracePt t="71580" x="965200" y="2054225"/>
          <p14:tracePt t="71596" x="893763" y="2036763"/>
          <p14:tracePt t="71615" x="830263" y="2017713"/>
          <p14:tracePt t="71629" x="768350" y="2000250"/>
          <p14:tracePt t="71646" x="704850" y="1965325"/>
          <p14:tracePt t="71646" x="679450" y="1955800"/>
          <p14:tracePt t="71664" x="615950" y="1928813"/>
          <p14:tracePt t="71680" x="561975" y="1901825"/>
          <p14:tracePt t="71697" x="536575" y="1884363"/>
          <p14:tracePt t="71713" x="500063" y="1866900"/>
          <p14:tracePt t="71729" x="465138" y="1839913"/>
          <p14:tracePt t="71746" x="428625" y="1822450"/>
          <p14:tracePt t="71763" x="366713" y="1785938"/>
          <p14:tracePt t="71780" x="330200" y="1741488"/>
          <p14:tracePt t="71797" x="303213" y="1714500"/>
          <p14:tracePt t="71813" x="268288" y="1687513"/>
          <p14:tracePt t="71829" x="241300" y="1643063"/>
          <p14:tracePt t="71846" x="204788" y="1608138"/>
          <p14:tracePt t="71862" x="187325" y="1562100"/>
          <p14:tracePt t="71862" x="179388" y="1544638"/>
          <p14:tracePt t="71881" x="160338" y="1500188"/>
          <p14:tracePt t="71897" x="142875" y="1465263"/>
          <p14:tracePt t="71913" x="133350" y="1419225"/>
          <p14:tracePt t="71929" x="115888" y="1384300"/>
          <p14:tracePt t="71945" x="115888" y="1347788"/>
          <p14:tracePt t="71962" x="115888" y="1312863"/>
          <p14:tracePt t="71962" x="115888" y="1295400"/>
          <p14:tracePt t="71980" x="115888" y="1268413"/>
          <p14:tracePt t="71997" x="115888" y="1231900"/>
          <p14:tracePt t="72013" x="115888" y="1214438"/>
          <p14:tracePt t="72029" x="115888" y="1187450"/>
          <p14:tracePt t="72046" x="115888" y="1169988"/>
          <p14:tracePt t="72062" x="115888" y="1160463"/>
          <p14:tracePt t="72079" x="133350" y="1133475"/>
          <p14:tracePt t="72097" x="142875" y="1125538"/>
          <p14:tracePt t="72114" x="160338" y="1098550"/>
          <p14:tracePt t="72129" x="169863" y="1089025"/>
          <p14:tracePt t="72145" x="179388" y="1081088"/>
          <p14:tracePt t="72162" x="187325" y="1081088"/>
          <p14:tracePt t="72179" x="196850" y="1062038"/>
          <p14:tracePt t="72196" x="204788" y="1062038"/>
          <p14:tracePt t="72213" x="214313" y="1062038"/>
          <p14:tracePt t="72229" x="223838" y="1054100"/>
          <p14:tracePt t="72246" x="231775" y="1054100"/>
          <p14:tracePt t="72262" x="241300" y="1054100"/>
          <p14:tracePt t="72278" x="250825" y="1054100"/>
          <p14:tracePt t="72296" x="258763" y="1054100"/>
          <p14:tracePt t="72312" x="268288" y="1054100"/>
          <p14:tracePt t="72329" x="276225" y="1054100"/>
          <p14:tracePt t="72345" x="285750" y="1054100"/>
          <p14:tracePt t="72362" x="295275" y="1054100"/>
          <p14:tracePt t="72378" x="303213" y="1054100"/>
          <p14:tracePt t="72395" x="322263" y="1054100"/>
          <p14:tracePt t="72413" x="330200" y="1054100"/>
          <p14:tracePt t="72430" x="339725" y="1054100"/>
          <p14:tracePt t="72452" x="347663" y="1054100"/>
          <p14:tracePt t="72475" x="357188" y="1054100"/>
          <p14:tracePt t="72490" x="366713" y="1054100"/>
          <p14:tracePt t="72536" x="374650" y="1054100"/>
          <p14:tracePt t="73077" x="384175" y="1054100"/>
          <p14:tracePt t="73093" x="393700" y="1054100"/>
          <p14:tracePt t="73100" x="401638" y="1054100"/>
          <p14:tracePt t="73115" x="411163" y="1054100"/>
          <p14:tracePt t="73128" x="438150" y="1054100"/>
          <p14:tracePt t="73148" x="455613" y="1054100"/>
          <p14:tracePt t="73164" x="473075" y="1054100"/>
          <p14:tracePt t="73179" x="490538" y="1054100"/>
          <p14:tracePt t="73196" x="517525" y="1054100"/>
          <p14:tracePt t="73212" x="544513" y="1054100"/>
          <p14:tracePt t="73229" x="561975" y="1054100"/>
          <p14:tracePt t="73229" x="571500" y="1054100"/>
          <p14:tracePt t="73247" x="588963" y="1054100"/>
          <p14:tracePt t="73263" x="608013" y="1054100"/>
          <p14:tracePt t="73280" x="625475" y="1054100"/>
          <p14:tracePt t="73296" x="642938" y="1054100"/>
          <p14:tracePt t="73312" x="660400" y="1054100"/>
          <p14:tracePt t="73328" x="687388" y="1054100"/>
          <p14:tracePt t="73347" x="714375" y="1054100"/>
          <p14:tracePt t="73347" x="731838" y="1054100"/>
          <p14:tracePt t="73364" x="758825" y="1054100"/>
          <p14:tracePt t="73380" x="795338" y="1054100"/>
          <p14:tracePt t="73396" x="839788" y="1054100"/>
          <p14:tracePt t="73413" x="866775" y="1054100"/>
          <p14:tracePt t="73429" x="901700" y="1054100"/>
          <p14:tracePt t="73446" x="946150" y="1054100"/>
          <p14:tracePt t="73446" x="965200" y="1054100"/>
          <p14:tracePt t="73464" x="1009650" y="1054100"/>
          <p14:tracePt t="73480" x="1044575" y="1054100"/>
          <p14:tracePt t="73496" x="1089025" y="1054100"/>
          <p14:tracePt t="73513" x="1133475" y="1054100"/>
          <p14:tracePt t="73529" x="1187450" y="1054100"/>
          <p14:tracePt t="73546" x="1231900" y="1054100"/>
          <p14:tracePt t="73546" x="1258888" y="1054100"/>
          <p14:tracePt t="73564" x="1312863" y="1054100"/>
          <p14:tracePt t="73580" x="1357313" y="1054100"/>
          <p14:tracePt t="73596" x="1393825" y="1054100"/>
          <p14:tracePt t="73615" x="1428750" y="1054100"/>
          <p14:tracePt t="73629" x="1473200" y="1054100"/>
          <p14:tracePt t="73646" x="1527175" y="1062038"/>
          <p14:tracePt t="73646" x="1544638" y="1071563"/>
          <p14:tracePt t="73664" x="1598613" y="1081088"/>
          <p14:tracePt t="73680" x="1687513" y="1081088"/>
          <p14:tracePt t="73696" x="1751013" y="1098550"/>
          <p14:tracePt t="73713" x="1830388" y="1108075"/>
          <p14:tracePt t="73729" x="1893888" y="1116013"/>
          <p14:tracePt t="73746" x="1965325" y="1125538"/>
          <p14:tracePt t="73762" x="2044700" y="1125538"/>
          <p14:tracePt t="73762" x="2089150" y="1125538"/>
          <p14:tracePt t="73780" x="2160588" y="1125538"/>
          <p14:tracePt t="73797" x="2241550" y="1143000"/>
          <p14:tracePt t="73813" x="2303463" y="1143000"/>
          <p14:tracePt t="73830" x="2384425" y="1143000"/>
          <p14:tracePt t="73846" x="2473325" y="1143000"/>
          <p14:tracePt t="73863" x="2562225" y="1143000"/>
          <p14:tracePt t="73863" x="2598738" y="1143000"/>
          <p14:tracePt t="73880" x="2679700" y="1143000"/>
          <p14:tracePt t="73897" x="2759075" y="1143000"/>
          <p14:tracePt t="73913" x="2830513" y="1143000"/>
          <p14:tracePt t="73930" x="2911475" y="1143000"/>
          <p14:tracePt t="73946" x="3000375" y="1143000"/>
          <p14:tracePt t="73962" x="3062288" y="1143000"/>
          <p14:tracePt t="73979" x="3125788" y="1143000"/>
          <p14:tracePt t="73979" x="3160713" y="1143000"/>
          <p14:tracePt t="73997" x="3241675" y="1143000"/>
          <p14:tracePt t="74014" x="3322638" y="1143000"/>
          <p14:tracePt t="74030" x="3394075" y="1133475"/>
          <p14:tracePt t="74046" x="3482975" y="1133475"/>
          <p14:tracePt t="74063" x="3571875" y="1125538"/>
          <p14:tracePt t="74078" x="3660775" y="1116013"/>
          <p14:tracePt t="74078" x="3697288" y="1116013"/>
          <p14:tracePt t="74097" x="3786188" y="1098550"/>
          <p14:tracePt t="74114" x="3857625" y="1098550"/>
          <p14:tracePt t="74130" x="3919538" y="1089025"/>
          <p14:tracePt t="74146" x="4010025" y="1071563"/>
          <p14:tracePt t="74162" x="4071938" y="1071563"/>
          <p14:tracePt t="74179" x="4133850" y="1071563"/>
          <p14:tracePt t="74179" x="4160838" y="1071563"/>
          <p14:tracePt t="74197" x="4224338" y="1062038"/>
          <p14:tracePt t="74213" x="4286250" y="1062038"/>
          <p14:tracePt t="74230" x="4367213" y="1044575"/>
          <p14:tracePt t="74247" x="4446588" y="1036638"/>
          <p14:tracePt t="74263" x="4527550" y="1017588"/>
          <p14:tracePt t="74279" x="4608513" y="1009650"/>
          <p14:tracePt t="74296" x="4732338" y="990600"/>
          <p14:tracePt t="74314" x="4803775" y="973138"/>
          <p14:tracePt t="74330" x="4867275" y="965200"/>
          <p14:tracePt t="74346" x="4938713" y="955675"/>
          <p14:tracePt t="74363" x="5010150" y="955675"/>
          <p14:tracePt t="74379" x="5045075" y="955675"/>
          <p14:tracePt t="74396" x="5081588" y="955675"/>
          <p14:tracePt t="74396" x="5099050" y="955675"/>
          <p14:tracePt t="74414" x="5143500" y="955675"/>
          <p14:tracePt t="74430" x="5170488" y="955675"/>
          <p14:tracePt t="74446" x="5205413" y="955675"/>
          <p14:tracePt t="74463" x="5251450" y="955675"/>
          <p14:tracePt t="74479" x="5286375" y="965200"/>
          <p14:tracePt t="74496" x="5322888" y="965200"/>
          <p14:tracePt t="74496" x="5348288" y="965200"/>
          <p14:tracePt t="74514" x="5375275" y="965200"/>
          <p14:tracePt t="74530" x="5402263" y="965200"/>
          <p14:tracePt t="74546" x="5429250" y="965200"/>
          <p14:tracePt t="74563" x="5456238" y="973138"/>
          <p14:tracePt t="74579" x="5465763" y="973138"/>
          <p14:tracePt t="74595" x="5491163" y="973138"/>
          <p14:tracePt t="74595" x="5500688" y="973138"/>
          <p14:tracePt t="74616" x="5510213" y="973138"/>
          <p14:tracePt t="74629" x="5510213" y="982663"/>
          <p14:tracePt t="75209" x="5518150" y="982663"/>
          <p14:tracePt t="75216" x="5527675" y="982663"/>
          <p14:tracePt t="75228" x="5554663" y="982663"/>
          <p14:tracePt t="75246" x="5599113" y="990600"/>
          <p14:tracePt t="75246" x="5626100" y="990600"/>
          <p14:tracePt t="75264" x="5697538" y="1000125"/>
          <p14:tracePt t="75280" x="5795963" y="1000125"/>
          <p14:tracePt t="75296" x="5911850" y="1009650"/>
          <p14:tracePt t="75313" x="6037263" y="1017588"/>
          <p14:tracePt t="75329" x="6153150" y="1044575"/>
          <p14:tracePt t="75345" x="6251575" y="1071563"/>
          <p14:tracePt t="75345" x="6303963" y="1089025"/>
          <p14:tracePt t="75364" x="6411913" y="1116013"/>
          <p14:tracePt t="75380" x="6510338" y="1160463"/>
          <p14:tracePt t="75396" x="6616700" y="1204913"/>
          <p14:tracePt t="75413" x="6697663" y="1250950"/>
          <p14:tracePt t="75429" x="6786563" y="1295400"/>
          <p14:tracePt t="75445" x="6858000" y="1347788"/>
          <p14:tracePt t="75445" x="6911975" y="1374775"/>
          <p14:tracePt t="75464" x="6991350" y="1438275"/>
          <p14:tracePt t="75480" x="7089775" y="1500188"/>
          <p14:tracePt t="75496" x="7170738" y="1554163"/>
          <p14:tracePt t="75513" x="7224713" y="1608138"/>
          <p14:tracePt t="75529" x="7286625" y="1660525"/>
          <p14:tracePt t="75546" x="7331075" y="1724025"/>
          <p14:tracePt t="75563" x="7375525" y="1785938"/>
          <p14:tracePt t="75580" x="7412038" y="1839913"/>
          <p14:tracePt t="75597" x="7429500" y="1884363"/>
          <p14:tracePt t="75615" x="7466013" y="1946275"/>
          <p14:tracePt t="75629" x="7483475" y="2000250"/>
          <p14:tracePt t="75646" x="7500938" y="2044700"/>
          <p14:tracePt t="75663" x="7518400" y="2098675"/>
          <p14:tracePt t="75681" x="7518400" y="2133600"/>
          <p14:tracePt t="75697" x="7527925" y="2160588"/>
          <p14:tracePt t="75713" x="7537450" y="2197100"/>
          <p14:tracePt t="75729" x="7545388" y="2241550"/>
          <p14:tracePt t="75745" x="7545388" y="2286000"/>
          <p14:tracePt t="75762" x="7545388" y="2330450"/>
          <p14:tracePt t="75762" x="7545388" y="2347913"/>
          <p14:tracePt t="75780" x="7545388" y="2401888"/>
          <p14:tracePt t="75796" x="7545388" y="2446338"/>
          <p14:tracePt t="75813" x="7537450" y="2490788"/>
          <p14:tracePt t="75830" x="7527925" y="2544763"/>
          <p14:tracePt t="75846" x="7518400" y="2589213"/>
          <p14:tracePt t="75862" x="7500938" y="2633663"/>
          <p14:tracePt t="75862" x="7500938" y="2660650"/>
          <p14:tracePt t="75881" x="7466013" y="2714625"/>
          <p14:tracePt t="75897" x="7456488" y="2751138"/>
          <p14:tracePt t="75914" x="7429500" y="2795588"/>
          <p14:tracePt t="75929" x="7402513" y="2830513"/>
          <p14:tracePt t="75946" x="7375525" y="2867025"/>
          <p14:tracePt t="75962" x="7348538" y="2911475"/>
          <p14:tracePt t="75979" x="7313613" y="2955925"/>
          <p14:tracePt t="75979" x="7296150" y="2973388"/>
          <p14:tracePt t="75997" x="7269163" y="3017838"/>
          <p14:tracePt t="76014" x="7232650" y="3054350"/>
          <p14:tracePt t="76031" x="7205663" y="3098800"/>
          <p14:tracePt t="76046" x="7188200" y="3125788"/>
          <p14:tracePt t="76062" x="7170738" y="3152775"/>
          <p14:tracePt t="76079" x="7161213" y="3170238"/>
          <p14:tracePt t="76096" x="7143750" y="3197225"/>
          <p14:tracePt t="76114" x="7134225" y="3214688"/>
          <p14:tracePt t="76129" x="7126288" y="3224213"/>
          <p14:tracePt t="76146" x="7116763" y="3224213"/>
          <p14:tracePt t="78827" x="7116763" y="3214688"/>
          <p14:tracePt t="79533" x="7116763" y="3205163"/>
          <p14:tracePt t="79541" x="7116763" y="3197225"/>
          <p14:tracePt t="79549" x="7116763" y="3187700"/>
          <p14:tracePt t="79562" x="7116763" y="3170238"/>
          <p14:tracePt t="79581" x="7062788" y="3160713"/>
          <p14:tracePt t="79597" x="6902450" y="3133725"/>
          <p14:tracePt t="79613" x="6715125" y="3108325"/>
          <p14:tracePt t="79630" x="6429375" y="3089275"/>
          <p14:tracePt t="79646" x="6170613" y="3081338"/>
          <p14:tracePt t="79663" x="5857875" y="3081338"/>
          <p14:tracePt t="79663" x="5732463" y="3081338"/>
          <p14:tracePt t="79680" x="5438775" y="3081338"/>
          <p14:tracePt t="79697" x="5180013" y="3071813"/>
          <p14:tracePt t="79713" x="4894263" y="3027363"/>
          <p14:tracePt t="79730" x="4652963" y="2982913"/>
          <p14:tracePt t="79746" x="4384675" y="2901950"/>
          <p14:tracePt t="79762" x="4152900" y="2830513"/>
          <p14:tracePt t="79779" x="3902075" y="2759075"/>
          <p14:tracePt t="79779" x="3776663" y="2714625"/>
          <p14:tracePt t="79797" x="3571875" y="2643188"/>
          <p14:tracePt t="79813" x="3348038" y="2562225"/>
          <p14:tracePt t="79829" x="3116263" y="2473325"/>
          <p14:tracePt t="79846" x="2919413" y="2393950"/>
          <p14:tracePt t="79863" x="2697163" y="2312988"/>
          <p14:tracePt t="79879" x="2500313" y="2251075"/>
          <p14:tracePt t="79879" x="2374900" y="2205038"/>
          <p14:tracePt t="79897" x="2187575" y="2125663"/>
          <p14:tracePt t="79913" x="1990725" y="2044700"/>
          <p14:tracePt t="79930" x="1822450" y="1982788"/>
          <p14:tracePt t="79946" x="1633538" y="1901825"/>
          <p14:tracePt t="79962" x="1465263" y="1812925"/>
          <p14:tracePt t="79979" x="1312863" y="1741488"/>
          <p14:tracePt t="79996" x="1081088" y="1616075"/>
          <p14:tracePt t="80013" x="946150" y="1544638"/>
          <p14:tracePt t="80030" x="822325" y="1482725"/>
          <p14:tracePt t="80046" x="696913" y="1411288"/>
          <p14:tracePt t="80063" x="588963" y="1357313"/>
          <p14:tracePt t="80079" x="473075" y="1276350"/>
          <p14:tracePt t="80079" x="428625" y="1241425"/>
          <p14:tracePt t="80098" x="393700" y="1214438"/>
          <p14:tracePt t="80112" x="303213" y="1116013"/>
          <p14:tracePt t="80131" x="268288" y="1071563"/>
          <p14:tracePt t="80146" x="231775" y="1044575"/>
          <p14:tracePt t="80163" x="214313" y="1017588"/>
          <p14:tracePt t="80179" x="196850" y="990600"/>
          <p14:tracePt t="80196" x="169863" y="973138"/>
          <p14:tracePt t="80196" x="160338" y="965200"/>
          <p14:tracePt t="80214" x="142875" y="946150"/>
          <p14:tracePt t="80230" x="133350" y="938213"/>
          <p14:tracePt t="80246" x="125413" y="938213"/>
          <p14:tracePt t="80275" x="125413" y="928688"/>
          <p14:tracePt t="80283" x="133350" y="928688"/>
          <p14:tracePt t="80530" x="142875" y="928688"/>
          <p14:tracePt t="80538" x="152400" y="928688"/>
          <p14:tracePt t="80547" x="169863" y="928688"/>
          <p14:tracePt t="80563" x="196850" y="928688"/>
          <p14:tracePt t="80580" x="241300" y="928688"/>
          <p14:tracePt t="80596" x="268288" y="919163"/>
          <p14:tracePt t="80612" x="312738" y="919163"/>
          <p14:tracePt t="80629" x="384175" y="919163"/>
          <p14:tracePt t="80648" x="438150" y="919163"/>
          <p14:tracePt t="80663" x="482600" y="919163"/>
          <p14:tracePt t="80680" x="517525" y="919163"/>
          <p14:tracePt t="80696" x="561975" y="911225"/>
          <p14:tracePt t="80713" x="608013" y="911225"/>
          <p14:tracePt t="80729" x="652463" y="901700"/>
          <p14:tracePt t="80729" x="679450" y="901700"/>
          <p14:tracePt t="80747" x="714375" y="893763"/>
          <p14:tracePt t="80764" x="750888" y="893763"/>
          <p14:tracePt t="80779" x="795338" y="893763"/>
          <p14:tracePt t="80796" x="830263" y="893763"/>
          <p14:tracePt t="80812" x="874713" y="893763"/>
          <p14:tracePt t="80829" x="911225" y="893763"/>
          <p14:tracePt t="80829" x="938213" y="893763"/>
          <p14:tracePt t="80847" x="982663" y="893763"/>
          <p14:tracePt t="80864" x="1027113" y="893763"/>
          <p14:tracePt t="80880" x="1081088" y="893763"/>
          <p14:tracePt t="80896" x="1133475" y="901700"/>
          <p14:tracePt t="80912" x="1179513" y="911225"/>
          <p14:tracePt t="80929" x="1250950" y="911225"/>
          <p14:tracePt t="80946" x="1339850" y="911225"/>
          <p14:tracePt t="80964" x="1428750" y="919163"/>
          <p14:tracePt t="80979" x="1500188" y="919163"/>
          <p14:tracePt t="80997" x="1571625" y="919163"/>
          <p14:tracePt t="81013" x="1652588" y="928688"/>
          <p14:tracePt t="81030" x="1724025" y="928688"/>
          <p14:tracePt t="81046" x="1785938" y="938213"/>
          <p14:tracePt t="81046" x="1839913" y="946150"/>
          <p14:tracePt t="81064" x="1893888" y="955675"/>
          <p14:tracePt t="81080" x="1955800" y="965200"/>
          <p14:tracePt t="81096" x="2000250" y="965200"/>
          <p14:tracePt t="81114" x="2044700" y="965200"/>
          <p14:tracePt t="81129" x="2089150" y="965200"/>
          <p14:tracePt t="81146" x="2143125" y="965200"/>
          <p14:tracePt t="81146" x="2160588" y="965200"/>
          <p14:tracePt t="81164" x="2214563" y="973138"/>
          <p14:tracePt t="81180" x="2259013" y="973138"/>
          <p14:tracePt t="81196" x="2312988" y="982663"/>
          <p14:tracePt t="81213" x="2357438" y="990600"/>
          <p14:tracePt t="81229" x="2411413" y="990600"/>
          <p14:tracePt t="81246" x="2465388" y="990600"/>
          <p14:tracePt t="81246" x="2490788" y="990600"/>
          <p14:tracePt t="81264" x="2544763" y="990600"/>
          <p14:tracePt t="81280" x="2616200" y="990600"/>
          <p14:tracePt t="81297" x="2660650" y="990600"/>
          <p14:tracePt t="81313" x="2705100" y="1000125"/>
          <p14:tracePt t="81329" x="2751138" y="1009650"/>
          <p14:tracePt t="81345" x="2786063" y="1009650"/>
          <p14:tracePt t="81345" x="2813050" y="1009650"/>
          <p14:tracePt t="81364" x="2830513" y="1009650"/>
          <p14:tracePt t="81378" x="2911475" y="1009650"/>
          <p14:tracePt t="81397" x="2946400" y="1017588"/>
          <p14:tracePt t="81413" x="2982913" y="1017588"/>
          <p14:tracePt t="81429" x="3017838" y="1017588"/>
          <p14:tracePt t="81446" x="3062288" y="1017588"/>
          <p14:tracePt t="81462" x="3071813" y="1017588"/>
          <p14:tracePt t="81478" x="3081338" y="1017588"/>
          <p14:tracePt t="81496" x="3089275" y="1017588"/>
          <p14:tracePt t="81812" x="3098800" y="1027113"/>
          <p14:tracePt t="81828" x="3108325" y="1027113"/>
          <p14:tracePt t="81835" x="3116263" y="1027113"/>
          <p14:tracePt t="81846" x="3160713" y="1027113"/>
          <p14:tracePt t="81862" x="3214688" y="1027113"/>
          <p14:tracePt t="81879" x="3276600" y="1027113"/>
          <p14:tracePt t="81896" x="3394075" y="1027113"/>
          <p14:tracePt t="81913" x="3490913" y="1027113"/>
          <p14:tracePt t="81930" x="3589338" y="1027113"/>
          <p14:tracePt t="81946" x="3687763" y="1027113"/>
          <p14:tracePt t="81962" x="3751263" y="1027113"/>
          <p14:tracePt t="81979" x="3822700" y="1027113"/>
          <p14:tracePt t="81996" x="3884613" y="1027113"/>
          <p14:tracePt t="81996" x="3911600" y="1027113"/>
          <p14:tracePt t="82014" x="3973513" y="1027113"/>
          <p14:tracePt t="82030" x="4037013" y="1027113"/>
          <p14:tracePt t="82046" x="4081463" y="1027113"/>
          <p14:tracePt t="82063" x="4143375" y="1027113"/>
          <p14:tracePt t="82079" x="4187825" y="1027113"/>
          <p14:tracePt t="82096" x="4251325" y="1027113"/>
          <p14:tracePt t="82096" x="4286250" y="1027113"/>
          <p14:tracePt t="82114" x="4375150" y="1009650"/>
          <p14:tracePt t="82130" x="4465638" y="1000125"/>
          <p14:tracePt t="82146" x="4537075" y="1000125"/>
          <p14:tracePt t="82165" x="4598988" y="990600"/>
          <p14:tracePt t="82179" x="4679950" y="990600"/>
          <p14:tracePt t="82196" x="4741863" y="990600"/>
          <p14:tracePt t="82196" x="4786313" y="990600"/>
          <p14:tracePt t="82214" x="4840288" y="990600"/>
          <p14:tracePt t="82230" x="4894263" y="990600"/>
          <p14:tracePt t="82247" x="4938713" y="990600"/>
          <p14:tracePt t="82263" x="4965700" y="990600"/>
          <p14:tracePt t="82279" x="4991100" y="990600"/>
          <p14:tracePt t="82296" x="5018088" y="990600"/>
          <p14:tracePt t="82313" x="5027613" y="990600"/>
          <p14:tracePt t="82330" x="5037138" y="990600"/>
          <p14:tracePt t="82346" x="5045075" y="990600"/>
          <p14:tracePt t="83172" x="5054600" y="990600"/>
          <p14:tracePt t="83179" x="5062538" y="990600"/>
          <p14:tracePt t="83187" x="5072063" y="990600"/>
          <p14:tracePt t="83197" x="5108575" y="990600"/>
          <p14:tracePt t="83213" x="5170488" y="973138"/>
          <p14:tracePt t="83229" x="5251450" y="955675"/>
          <p14:tracePt t="83246" x="5375275" y="928688"/>
          <p14:tracePt t="83263" x="5491163" y="893763"/>
          <p14:tracePt t="83263" x="5562600" y="884238"/>
          <p14:tracePt t="83280" x="5688013" y="866775"/>
          <p14:tracePt t="83297" x="5813425" y="857250"/>
          <p14:tracePt t="83313" x="5938838" y="857250"/>
          <p14:tracePt t="83329" x="6062663" y="857250"/>
          <p14:tracePt t="83346" x="6170613" y="857250"/>
          <p14:tracePt t="83362" x="6251575" y="866775"/>
          <p14:tracePt t="83362" x="6286500" y="866775"/>
          <p14:tracePt t="83381" x="6367463" y="893763"/>
          <p14:tracePt t="83397" x="6446838" y="911225"/>
          <p14:tracePt t="83413" x="6510338" y="946150"/>
          <p14:tracePt t="83430" x="6589713" y="965200"/>
          <p14:tracePt t="83446" x="6653213" y="990600"/>
          <p14:tracePt t="83462" x="6697663" y="1009650"/>
          <p14:tracePt t="83480" x="6777038" y="1054100"/>
          <p14:tracePt t="83497" x="6831013" y="1071563"/>
          <p14:tracePt t="83513" x="6902450" y="1116013"/>
          <p14:tracePt t="83530" x="6965950" y="1143000"/>
          <p14:tracePt t="83546" x="7010400" y="1187450"/>
          <p14:tracePt t="83562" x="7062788" y="1214438"/>
          <p14:tracePt t="83579" x="7116763" y="1258888"/>
          <p14:tracePt t="83597" x="7143750" y="1285875"/>
          <p14:tracePt t="83614" x="7188200" y="1312863"/>
          <p14:tracePt t="83629" x="7224713" y="1330325"/>
          <p14:tracePt t="83646" x="7259638" y="1357313"/>
          <p14:tracePt t="83664" x="7304088" y="1393825"/>
          <p14:tracePt t="83679" x="7340600" y="1419225"/>
          <p14:tracePt t="83697" x="7385050" y="1465263"/>
          <p14:tracePt t="83713" x="7419975" y="1509713"/>
          <p14:tracePt t="83729" x="7446963" y="1544638"/>
          <p14:tracePt t="83746" x="7473950" y="1589088"/>
          <p14:tracePt t="83762" x="7500938" y="1625600"/>
          <p14:tracePt t="83779" x="7518400" y="1670050"/>
          <p14:tracePt t="83779" x="7527925" y="1687513"/>
          <p14:tracePt t="83797" x="7545388" y="1731963"/>
          <p14:tracePt t="83814" x="7572375" y="1776413"/>
          <p14:tracePt t="83830" x="7581900" y="1812925"/>
          <p14:tracePt t="83847" x="7599363" y="1866900"/>
          <p14:tracePt t="83863" x="7616825" y="1901825"/>
          <p14:tracePt t="83879" x="7634288" y="1938338"/>
          <p14:tracePt t="83896" x="7653338" y="1982788"/>
          <p14:tracePt t="83896" x="7661275" y="2000250"/>
          <p14:tracePt t="83913" x="7670800" y="2036763"/>
          <p14:tracePt t="83930" x="7697788" y="2081213"/>
          <p14:tracePt t="83946" x="7705725" y="2125663"/>
          <p14:tracePt t="83962" x="7732713" y="2187575"/>
          <p14:tracePt t="83979" x="7742238" y="2232025"/>
          <p14:tracePt t="83996" x="7769225" y="2295525"/>
          <p14:tracePt t="83996" x="7769225" y="2322513"/>
          <p14:tracePt t="84014" x="7796213" y="2384425"/>
          <p14:tracePt t="84030" x="7813675" y="2473325"/>
          <p14:tracePt t="84046" x="7831138" y="2554288"/>
          <p14:tracePt t="84063" x="7858125" y="2616200"/>
          <p14:tracePt t="84079" x="7867650" y="2670175"/>
          <p14:tracePt t="84095" x="7894638" y="2714625"/>
          <p14:tracePt t="84095" x="7894638" y="2732088"/>
          <p14:tracePt t="84114" x="7912100" y="2768600"/>
          <p14:tracePt t="84130" x="7939088" y="2795588"/>
          <p14:tracePt t="84146" x="7956550" y="2840038"/>
          <p14:tracePt t="84165" x="7974013" y="2874963"/>
          <p14:tracePt t="84179" x="8001000" y="2928938"/>
          <p14:tracePt t="84197" x="8018463" y="2965450"/>
          <p14:tracePt t="84197" x="8037513" y="2990850"/>
          <p14:tracePt t="90406" x="7974013" y="3017838"/>
          <p14:tracePt t="91173" x="7912100" y="3036888"/>
          <p14:tracePt t="91180" x="7769225" y="3098800"/>
          <p14:tracePt t="91197" x="7643813" y="3143250"/>
          <p14:tracePt t="91213" x="7491413" y="3187700"/>
          <p14:tracePt t="91230" x="7367588" y="3241675"/>
          <p14:tracePt t="91246" x="7242175" y="3276600"/>
          <p14:tracePt t="91262" x="7116763" y="3330575"/>
          <p14:tracePt t="91279" x="6902450" y="3429000"/>
          <p14:tracePt t="91297" x="6769100" y="3465513"/>
          <p14:tracePt t="91313" x="6634163" y="3517900"/>
          <p14:tracePt t="91331" x="6510338" y="3554413"/>
          <p14:tracePt t="91346" x="6384925" y="3598863"/>
          <p14:tracePt t="91362" x="6276975" y="3652838"/>
          <p14:tracePt t="91379" x="6170613" y="3697288"/>
          <p14:tracePt t="91379" x="6134100" y="3724275"/>
          <p14:tracePt t="91397" x="6037263" y="3768725"/>
          <p14:tracePt t="91414" x="5946775" y="3813175"/>
          <p14:tracePt t="91429" x="5857875" y="3857625"/>
          <p14:tracePt t="91446" x="5786438" y="3894138"/>
          <p14:tracePt t="91462" x="5705475" y="3929063"/>
          <p14:tracePt t="91479" x="5626100" y="3973513"/>
          <p14:tracePt t="91479" x="5562600" y="3990975"/>
          <p14:tracePt t="91497" x="5465763" y="4044950"/>
          <p14:tracePt t="91514" x="5367338" y="4098925"/>
          <p14:tracePt t="91530" x="5268913" y="4152900"/>
          <p14:tracePt t="91546" x="5170488" y="4224338"/>
          <p14:tracePt t="91562" x="5072063" y="4295775"/>
          <p14:tracePt t="91579" x="4956175" y="4375150"/>
          <p14:tracePt t="91596" x="4803775" y="4473575"/>
          <p14:tracePt t="91614" x="4724400" y="4518025"/>
          <p14:tracePt t="91630" x="4660900" y="4562475"/>
          <p14:tracePt t="91647" x="4589463" y="4616450"/>
          <p14:tracePt t="91662" x="4537075" y="4660900"/>
          <p14:tracePt t="91680" x="4473575" y="4714875"/>
          <p14:tracePt t="91697" x="4411663" y="4776788"/>
          <p14:tracePt t="91697" x="4367213" y="4822825"/>
          <p14:tracePt t="91714" x="4313238" y="4884738"/>
          <p14:tracePt t="91730" x="4241800" y="4973638"/>
          <p14:tracePt t="91746" x="4179888" y="5054600"/>
          <p14:tracePt t="91763" x="4098925" y="5160963"/>
          <p14:tracePt t="91779" x="4010025" y="5286375"/>
          <p14:tracePt t="91796" x="3884613" y="5419725"/>
          <p14:tracePt t="91796" x="3840163" y="5483225"/>
          <p14:tracePt t="91814" x="3714750" y="5608638"/>
          <p14:tracePt t="91830" x="3633788" y="5697538"/>
          <p14:tracePt t="91846" x="3562350" y="5768975"/>
          <p14:tracePt t="91863" x="3509963" y="5822950"/>
          <p14:tracePt t="91879" x="3446463" y="5867400"/>
          <p14:tracePt t="91896" x="3411538" y="5894388"/>
          <p14:tracePt t="91913" x="3402013" y="5902325"/>
          <p14:tracePt t="92285" x="3402013" y="5919788"/>
          <p14:tracePt t="92293" x="3402013" y="5938838"/>
          <p14:tracePt t="92300" x="3394075" y="5956300"/>
          <p14:tracePt t="92312" x="3384550" y="5983288"/>
          <p14:tracePt t="92329" x="3367088" y="6037263"/>
          <p14:tracePt t="92347" x="3357563" y="6062663"/>
          <p14:tracePt t="92363" x="3340100" y="6099175"/>
          <p14:tracePt t="92379" x="3313113" y="6134100"/>
          <p14:tracePt t="92396" x="3286125" y="6170613"/>
          <p14:tracePt t="92412" x="3241675" y="6205538"/>
          <p14:tracePt t="92429" x="3205163" y="6251575"/>
          <p14:tracePt t="92429" x="3187700" y="6259513"/>
          <p14:tracePt t="92447" x="3133725" y="6296025"/>
          <p14:tracePt t="92463" x="3081338" y="6330950"/>
          <p14:tracePt t="92480" x="3044825" y="6357938"/>
          <p14:tracePt t="92497" x="2990850" y="6394450"/>
          <p14:tracePt t="92512" x="2955925" y="6411913"/>
          <p14:tracePt t="92529" x="2919413" y="6438900"/>
          <p14:tracePt t="92546" x="2874963" y="6456363"/>
          <p14:tracePt t="92563" x="2857500" y="6465888"/>
          <p14:tracePt t="92580" x="2847975" y="6465888"/>
          <p14:tracePt t="92596" x="2830513" y="6473825"/>
          <p14:tracePt t="92613" x="2813050" y="6473825"/>
          <p14:tracePt t="92629" x="2803525" y="6473825"/>
          <p14:tracePt t="92646" x="2786063" y="6473825"/>
          <p14:tracePt t="92664" x="2768600" y="6473825"/>
          <p14:tracePt t="92681" x="2751138" y="6473825"/>
          <p14:tracePt t="92696" x="2724150" y="6473825"/>
          <p14:tracePt t="92713" x="2705100" y="6473825"/>
          <p14:tracePt t="92729" x="2687638" y="6473825"/>
          <p14:tracePt t="92746" x="2679700" y="6473825"/>
          <p14:tracePt t="92763" x="2670175" y="6473825"/>
          <p14:tracePt t="98077" x="2679700" y="6473825"/>
          <p14:tracePt t="98927" x="2687638" y="6473825"/>
          <p14:tracePt t="98934" x="2697163" y="6473825"/>
          <p14:tracePt t="98945" x="2732088" y="6473825"/>
          <p14:tracePt t="98963" x="2786063" y="6456363"/>
          <p14:tracePt t="98963" x="2830513" y="6438900"/>
          <p14:tracePt t="98981" x="2911475" y="6402388"/>
          <p14:tracePt t="98997" x="3027363" y="6367463"/>
          <p14:tracePt t="99013" x="3133725" y="6330950"/>
          <p14:tracePt t="99030" x="3232150" y="6313488"/>
          <p14:tracePt t="99046" x="3295650" y="6296025"/>
          <p14:tracePt t="99063" x="3357563" y="6276975"/>
          <p14:tracePt t="99080" x="3419475" y="6269038"/>
          <p14:tracePt t="99080" x="3446463" y="6269038"/>
          <p14:tracePt t="99097" x="3500438" y="6269038"/>
          <p14:tracePt t="99114" x="3562350" y="6269038"/>
          <p14:tracePt t="99130" x="3608388" y="6269038"/>
          <p14:tracePt t="99146" x="3643313" y="6269038"/>
          <p14:tracePt t="99163" x="3679825" y="6269038"/>
          <p14:tracePt t="99179" x="3705225" y="6269038"/>
          <p14:tracePt t="99179" x="3724275" y="6269038"/>
          <p14:tracePt t="99199" x="3751263" y="6276975"/>
          <p14:tracePt t="99214" x="3776663" y="6286500"/>
          <p14:tracePt t="99229" x="3803650" y="6296025"/>
          <p14:tracePt t="99246" x="3822700" y="6313488"/>
          <p14:tracePt t="99263" x="3840163" y="6313488"/>
          <p14:tracePt t="99279" x="3867150" y="6330950"/>
          <p14:tracePt t="99279" x="3867150" y="6340475"/>
          <p14:tracePt t="99297" x="3894138" y="6357938"/>
          <p14:tracePt t="99313" x="3919538" y="6375400"/>
          <p14:tracePt t="99330" x="3946525" y="6394450"/>
          <p14:tracePt t="99347" x="3973513" y="6411913"/>
          <p14:tracePt t="99363" x="3983038" y="6429375"/>
          <p14:tracePt t="99378" x="4010025" y="6438900"/>
          <p14:tracePt t="99396" x="4037013" y="6446838"/>
          <p14:tracePt t="99396" x="4044950" y="6456363"/>
          <p14:tracePt t="99413" x="4071938" y="6465888"/>
          <p14:tracePt t="99430" x="4098925" y="6483350"/>
          <p14:tracePt t="99446" x="4116388" y="6500813"/>
          <p14:tracePt t="99463" x="4133850" y="6510338"/>
          <p14:tracePt t="99479" x="4160838" y="6518275"/>
          <p14:tracePt t="99495" x="4179888" y="6537325"/>
          <p14:tracePt t="99514" x="4197350" y="6545263"/>
          <p14:tracePt t="99530" x="4205288" y="6545263"/>
          <p14:tracePt t="99546" x="4224338" y="6554788"/>
          <p14:tracePt t="99563" x="4232275" y="6562725"/>
          <p14:tracePt t="99579" x="4241800" y="6562725"/>
          <p14:tracePt t="99595" x="4259263" y="6562725"/>
          <p14:tracePt t="99595" x="4268788" y="6572250"/>
          <p14:tracePt t="99614" x="4276725" y="6572250"/>
          <p14:tracePt t="99630" x="4295775" y="6572250"/>
          <p14:tracePt t="99647" x="4313238" y="6572250"/>
          <p14:tracePt t="99663" x="4322763" y="6572250"/>
          <p14:tracePt t="99678" x="4340225" y="6572250"/>
          <p14:tracePt t="99678" x="4348163" y="6572250"/>
          <p14:tracePt t="99699" x="4357688" y="6572250"/>
          <p14:tracePt t="99712" x="4375150" y="6572250"/>
          <p14:tracePt t="99730" x="4384675" y="6572250"/>
          <p14:tracePt t="99746" x="4394200" y="6572250"/>
          <p14:tracePt t="99763" x="4402138" y="6572250"/>
          <p14:tracePt t="99779" x="4411663" y="6572250"/>
          <p14:tracePt t="99795" x="4419600" y="6572250"/>
          <p14:tracePt t="99811" x="4429125" y="6572250"/>
          <p14:tracePt t="103343" x="4429125" y="6581775"/>
          <p14:tracePt t="103707" x="4429125" y="6589713"/>
          <p14:tracePt t="103738" x="4438650" y="6589713"/>
          <p14:tracePt t="103746" x="4446588" y="6599238"/>
          <p14:tracePt t="103753" x="4446588" y="6608763"/>
          <p14:tracePt t="103768" x="4456113" y="6616700"/>
          <p14:tracePt t="103779" x="4465638" y="6626225"/>
          <p14:tracePt t="103796" x="4483100" y="6643688"/>
          <p14:tracePt t="103812" x="4500563" y="6670675"/>
          <p14:tracePt t="103812" x="4510088" y="6670675"/>
          <p14:tracePt t="103831" x="4545013" y="6697663"/>
          <p14:tracePt t="103847" x="4572000" y="6715125"/>
          <p14:tracePt t="103864" x="4625975" y="6732588"/>
          <p14:tracePt t="103880" x="4652963" y="6742113"/>
          <p14:tracePt t="103896" x="4714875" y="6769100"/>
          <p14:tracePt t="103913" x="4768850" y="6777038"/>
          <p14:tracePt t="103929" x="4848225" y="6796088"/>
          <p14:tracePt t="103947" x="4919663" y="6804025"/>
          <p14:tracePt t="103963" x="4991100" y="6804025"/>
          <p14:tracePt t="103979" x="5072063" y="6813550"/>
          <p14:tracePt t="103996" x="5170488" y="6813550"/>
          <p14:tracePt t="104013" x="5276850" y="6813550"/>
          <p14:tracePt t="104030" x="5384800" y="6813550"/>
          <p14:tracePt t="104030" x="5446713" y="6813550"/>
          <p14:tracePt t="104047" x="5572125" y="6813550"/>
          <p14:tracePt t="104064" x="5697538" y="6813550"/>
          <p14:tracePt t="104080" x="5822950" y="6813550"/>
          <p14:tracePt t="104096" x="5956300" y="6813550"/>
          <p14:tracePt t="104112" x="6072188" y="6813550"/>
          <p14:tracePt t="104129" x="6242050" y="6813550"/>
          <p14:tracePt t="104148" x="6340475" y="6813550"/>
          <p14:tracePt t="104164" x="6438900" y="6813550"/>
          <p14:tracePt t="104180" x="6518275" y="6813550"/>
          <p14:tracePt t="104198" x="6608763" y="6813550"/>
          <p14:tracePt t="104213" x="6688138" y="6823075"/>
          <p14:tracePt t="104229" x="6777038" y="6831013"/>
          <p14:tracePt t="104246" x="6858000" y="6848475"/>
          <p14:tracePt t="104246" x="6884988" y="6848475"/>
          <p14:tracePt t="104264" x="6956425" y="6848475"/>
          <p14:tracePt t="104280" x="7027863" y="6848475"/>
          <p14:tracePt t="104297" x="7089775" y="6848475"/>
          <p14:tracePt t="104313" x="7161213" y="6848475"/>
          <p14:tracePt t="104329" x="7224713" y="6848475"/>
          <p14:tracePt t="104346" x="7286625" y="6848475"/>
          <p14:tracePt t="104346" x="7313613" y="6848475"/>
          <p14:tracePt t="104364" x="7367588" y="6840538"/>
          <p14:tracePt t="104381" x="7419975" y="6823075"/>
          <p14:tracePt t="104396" x="7473950" y="6804025"/>
          <p14:tracePt t="104413" x="7527925" y="6786563"/>
          <p14:tracePt t="104429" x="7572375" y="6759575"/>
          <p14:tracePt t="104446" x="7608888" y="6742113"/>
          <p14:tracePt t="104446" x="7634288" y="6724650"/>
          <p14:tracePt t="104464" x="7661275" y="6697663"/>
          <p14:tracePt t="104481" x="7697788" y="6670675"/>
          <p14:tracePt t="104497" x="7742238" y="6634163"/>
          <p14:tracePt t="104514" x="7777163" y="6608763"/>
          <p14:tracePt t="104530" x="7823200" y="6581775"/>
          <p14:tracePt t="104546" x="7858125" y="6545263"/>
          <p14:tracePt t="104563" x="7920038" y="6500813"/>
          <p14:tracePt t="104580" x="7956550" y="6465888"/>
          <p14:tracePt t="104597" x="8001000" y="6419850"/>
          <p14:tracePt t="104614" x="8054975" y="6367463"/>
          <p14:tracePt t="104629" x="8108950" y="6313488"/>
          <p14:tracePt t="104646" x="8161338" y="6269038"/>
          <p14:tracePt t="104663" x="8215313" y="6224588"/>
          <p14:tracePt t="104680" x="8242300" y="6215063"/>
          <p14:tracePt t="104698" x="8277225" y="6188075"/>
          <p14:tracePt t="104713" x="8304213" y="6180138"/>
          <p14:tracePt t="104730" x="8331200" y="6170613"/>
          <p14:tracePt t="104746" x="8358188" y="6161088"/>
          <p14:tracePt t="104763" x="8385175" y="6153150"/>
          <p14:tracePt t="104763" x="8394700" y="6153150"/>
          <p14:tracePt t="104781" x="8420100" y="6153150"/>
          <p14:tracePt t="104797" x="8439150" y="6153150"/>
          <p14:tracePt t="104813" x="8474075" y="6153150"/>
          <p14:tracePt t="104830" x="8483600" y="6153150"/>
          <p14:tracePt t="104846" x="8510588" y="6153150"/>
          <p14:tracePt t="104862" x="8528050" y="6153150"/>
          <p14:tracePt t="104879" x="8545513" y="6153150"/>
          <p14:tracePt t="104897" x="8562975" y="6153150"/>
          <p14:tracePt t="104914" x="8572500" y="6153150"/>
          <p14:tracePt t="104929" x="8582025" y="6153150"/>
          <p14:tracePt t="104945" x="8589963" y="6153150"/>
          <p14:tracePt t="104962" x="8589963" y="6161088"/>
          <p14:tracePt t="104978" x="8599488" y="6170613"/>
          <p14:tracePt t="104995" x="8609013" y="6180138"/>
          <p14:tracePt t="105014" x="8609013" y="6188075"/>
          <p14:tracePt t="105035" x="8616950" y="6188075"/>
          <p14:tracePt t="105051" x="8616950" y="6197600"/>
          <p14:tracePt t="111252" x="8616950" y="6205538"/>
          <p14:tracePt t="111955" x="8616950" y="6215063"/>
          <p14:tracePt t="111963" x="8616950" y="6224588"/>
          <p14:tracePt t="111986" x="8616950" y="6232525"/>
          <p14:tracePt t="112002" x="8616950" y="6242050"/>
          <p14:tracePt t="112009" x="8616950" y="6251575"/>
          <p14:tracePt t="112016" x="8616950" y="6259513"/>
          <p14:tracePt t="112029" x="8609013" y="6276975"/>
          <p14:tracePt t="112046" x="8599488" y="6296025"/>
          <p14:tracePt t="112046" x="8589963" y="6303963"/>
          <p14:tracePt t="112064" x="8582025" y="6323013"/>
          <p14:tracePt t="112080" x="8562975" y="6340475"/>
          <p14:tracePt t="112097" x="8555038" y="6357938"/>
          <p14:tracePt t="112113" x="8545513" y="6375400"/>
          <p14:tracePt t="112130" x="8537575" y="6394450"/>
          <p14:tracePt t="112146" x="8528050" y="6419850"/>
          <p14:tracePt t="112146" x="8518525" y="6429375"/>
          <p14:tracePt t="112164" x="8510588" y="6456363"/>
          <p14:tracePt t="112180" x="8501063" y="6473825"/>
          <p14:tracePt t="112196" x="8501063" y="6491288"/>
          <p14:tracePt t="112214" x="8501063" y="6518275"/>
          <p14:tracePt t="112229" x="8501063" y="6527800"/>
          <p14:tracePt t="112245" x="8501063" y="6545263"/>
          <p14:tracePt t="112262" x="8501063" y="6572250"/>
          <p14:tracePt t="112280" x="8501063" y="6589713"/>
          <p14:tracePt t="112296" x="8501063" y="6608763"/>
          <p14:tracePt t="112313" x="8501063" y="6626225"/>
          <p14:tracePt t="112329" x="8501063" y="6634163"/>
          <p14:tracePt t="112345" x="8501063" y="6653213"/>
          <p14:tracePt t="112362" x="8510588" y="6680200"/>
          <p14:tracePt t="112380" x="8518525" y="6688138"/>
          <p14:tracePt t="112397" x="8518525" y="66976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t's ho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" y="225140"/>
            <a:ext cx="2925264" cy="28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t's coldclip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r="23810"/>
          <a:stretch/>
        </p:blipFill>
        <p:spPr bwMode="auto">
          <a:xfrm>
            <a:off x="5188426" y="473430"/>
            <a:ext cx="1776667" cy="26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t's warm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59" y="3433158"/>
            <a:ext cx="32004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it's freezing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59" y="1294301"/>
            <a:ext cx="2215877" cy="28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it's cool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6" y="4098616"/>
            <a:ext cx="2469910" cy="2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792910" y="69894"/>
            <a:ext cx="2204093" cy="1243751"/>
          </a:xfrm>
          <a:prstGeom prst="cloudCallout">
            <a:avLst>
              <a:gd name="adj1" fmla="val -59910"/>
              <a:gd name="adj2" fmla="val 23088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hot!</a:t>
            </a:r>
            <a:endParaRPr lang="en-GB" sz="2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387922" y="223234"/>
            <a:ext cx="2394760" cy="910107"/>
          </a:xfrm>
          <a:prstGeom prst="cloudCallout">
            <a:avLst>
              <a:gd name="adj1" fmla="val -43238"/>
              <a:gd name="adj2" fmla="val 55635"/>
            </a:avLst>
          </a:prstGeom>
          <a:ln w="28575">
            <a:solidFill>
              <a:srgbClr val="E88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rgbClr val="820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cold!</a:t>
            </a:r>
            <a:endParaRPr lang="en-GB" sz="2500" b="1" dirty="0">
              <a:solidFill>
                <a:srgbClr val="820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76959" y="2373773"/>
            <a:ext cx="2394760" cy="910107"/>
          </a:xfrm>
          <a:prstGeom prst="cloudCallout">
            <a:avLst>
              <a:gd name="adj1" fmla="val 50876"/>
              <a:gd name="adj2" fmla="val -84459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freezing!</a:t>
            </a:r>
            <a:endParaRPr lang="en-GB" sz="25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9385316" y="378607"/>
            <a:ext cx="2806683" cy="915694"/>
          </a:xfrm>
          <a:prstGeom prst="cloudCallout">
            <a:avLst>
              <a:gd name="adj1" fmla="val -2366"/>
              <a:gd name="adj2" fmla="val 94161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chilly!</a:t>
            </a:r>
            <a:endParaRPr lang="en-GB" sz="25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23659" y="3283880"/>
            <a:ext cx="2551608" cy="1243751"/>
          </a:xfrm>
          <a:prstGeom prst="cloudCallout">
            <a:avLst>
              <a:gd name="adj1" fmla="val 46436"/>
              <a:gd name="adj2" fmla="val 45869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cool!</a:t>
            </a:r>
            <a:endParaRPr lang="en-GB" sz="2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874339" y="4717172"/>
            <a:ext cx="2301712" cy="1243751"/>
          </a:xfrm>
          <a:prstGeom prst="cloudCallout">
            <a:avLst>
              <a:gd name="adj1" fmla="val -105423"/>
              <a:gd name="adj2" fmla="val -45254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warm!</a:t>
            </a:r>
            <a:endParaRPr lang="en-GB" sz="2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80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681">
        <p:fade/>
      </p:transition>
    </mc:Choice>
    <mc:Fallback>
      <p:transition spd="med" advTm="100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  <p:extLst>
    <p:ext uri="{3A86A75C-4F4B-4683-9AE1-C65F6400EC91}">
      <p14:laserTraceLst xmlns:p14="http://schemas.microsoft.com/office/powerpoint/2010/main">
        <p14:tracePtLst>
          <p14:tracePt t="6172" x="8439150" y="6697663"/>
          <p14:tracePt t="6939" x="8348663" y="6680200"/>
          <p14:tracePt t="6946" x="8224838" y="6661150"/>
          <p14:tracePt t="6959" x="8010525" y="6626225"/>
          <p14:tracePt t="6959" x="7894638" y="6608763"/>
          <p14:tracePt t="6977" x="7626350" y="6581775"/>
          <p14:tracePt t="6994" x="7367588" y="6572250"/>
          <p14:tracePt t="7010" x="7037388" y="6554788"/>
          <p14:tracePt t="7028" x="6724650" y="6554788"/>
          <p14:tracePt t="7044" x="6419850" y="6554788"/>
          <p14:tracePt t="7060" x="6054725" y="6599238"/>
          <p14:tracePt t="7077" x="5608638" y="6653213"/>
          <p14:tracePt t="7095" x="5276850" y="6670675"/>
          <p14:tracePt t="7111" x="4991100" y="6680200"/>
          <p14:tracePt t="7128" x="4732338" y="6697663"/>
          <p14:tracePt t="7144" x="4473575" y="6697663"/>
          <p14:tracePt t="7162" x="4251325" y="6697663"/>
          <p14:tracePt t="7178" x="4010025" y="6697663"/>
          <p14:tracePt t="7178" x="3919538" y="6697663"/>
          <p14:tracePt t="7195" x="3697288" y="6653213"/>
          <p14:tracePt t="7211" x="3527425" y="6589713"/>
          <p14:tracePt t="7228" x="3330575" y="6518275"/>
          <p14:tracePt t="7245" x="3170238" y="6465888"/>
          <p14:tracePt t="7260" x="3017838" y="6394450"/>
          <p14:tracePt t="7277" x="2874963" y="6330950"/>
          <p14:tracePt t="7277" x="2803525" y="6276975"/>
          <p14:tracePt t="7296" x="2660650" y="6215063"/>
          <p14:tracePt t="7312" x="2536825" y="6143625"/>
          <p14:tracePt t="7328" x="2438400" y="6062663"/>
          <p14:tracePt t="7345" x="2322513" y="5965825"/>
          <p14:tracePt t="7360" x="2224088" y="5875338"/>
          <p14:tracePt t="7378" x="2116138" y="5768975"/>
          <p14:tracePt t="7378" x="2071688" y="5715000"/>
          <p14:tracePt t="7395" x="1982788" y="5616575"/>
          <p14:tracePt t="7412" x="1911350" y="5518150"/>
          <p14:tracePt t="7430" x="1839913" y="5402263"/>
          <p14:tracePt t="7445" x="1768475" y="5286375"/>
          <p14:tracePt t="7461" x="1704975" y="5170488"/>
          <p14:tracePt t="7478" x="1633538" y="5045075"/>
          <p14:tracePt t="7478" x="1608138" y="4965700"/>
          <p14:tracePt t="7496" x="1581150" y="4884738"/>
          <p14:tracePt t="7510" x="1527175" y="4633913"/>
          <p14:tracePt t="7528" x="1509713" y="4510088"/>
          <p14:tracePt t="7545" x="1500188" y="4446588"/>
          <p14:tracePt t="7561" x="1500188" y="4411663"/>
          <p14:tracePt t="7578" x="1500188" y="4402138"/>
          <p14:tracePt t="7594" x="1490663" y="4384675"/>
          <p14:tracePt t="7936" x="1482725" y="4367213"/>
          <p14:tracePt t="7944" x="1482725" y="4348163"/>
          <p14:tracePt t="7952" x="1465263" y="4330700"/>
          <p14:tracePt t="7961" x="1446213" y="4259263"/>
          <p14:tracePt t="7978" x="1401763" y="4179888"/>
          <p14:tracePt t="7994" x="1339850" y="4081463"/>
          <p14:tracePt t="8011" x="1268413" y="3973513"/>
          <p14:tracePt t="8011" x="1241425" y="3938588"/>
          <p14:tracePt t="8029" x="1160463" y="3840163"/>
          <p14:tracePt t="8045" x="1071563" y="3697288"/>
          <p14:tracePt t="8061" x="990600" y="3562350"/>
          <p14:tracePt t="8078" x="946150" y="3455988"/>
          <p14:tracePt t="8095" x="911225" y="3357563"/>
          <p14:tracePt t="8111" x="884238" y="3268663"/>
          <p14:tracePt t="8128" x="857250" y="3179763"/>
          <p14:tracePt t="8128" x="847725" y="3125788"/>
          <p14:tracePt t="8145" x="847725" y="3027363"/>
          <p14:tracePt t="8163" x="847725" y="2946400"/>
          <p14:tracePt t="8178" x="847725" y="2901950"/>
          <p14:tracePt t="8194" x="847725" y="2857500"/>
          <p14:tracePt t="8210" x="847725" y="2840038"/>
          <p14:tracePt t="8227" x="847725" y="2822575"/>
          <p14:tracePt t="8244" x="847725" y="2813050"/>
          <p14:tracePt t="8261" x="847725" y="2803525"/>
          <p14:tracePt t="8278" x="857250" y="2795588"/>
          <p14:tracePt t="8307" x="866775" y="2786063"/>
          <p14:tracePt t="8315" x="893763" y="2786063"/>
          <p14:tracePt t="8327" x="928688" y="2776538"/>
          <p14:tracePt t="8327" x="938213" y="2776538"/>
          <p14:tracePt t="8346" x="982663" y="2776538"/>
          <p14:tracePt t="8361" x="1009650" y="2776538"/>
          <p14:tracePt t="8378" x="1036638" y="2776538"/>
          <p14:tracePt t="8395" x="1054100" y="2776538"/>
          <p14:tracePt t="8411" x="1071563" y="2776538"/>
          <p14:tracePt t="8427" x="1081088" y="2786063"/>
          <p14:tracePt t="8443" x="1089025" y="2786063"/>
          <p14:tracePt t="8459" x="1108075" y="2795588"/>
          <p14:tracePt t="8478" x="1116013" y="2795588"/>
          <p14:tracePt t="8494" x="1116013" y="2803525"/>
          <p14:tracePt t="12226" x="1116013" y="2813050"/>
          <p14:tracePt t="13009" x="1125538" y="2813050"/>
          <p14:tracePt t="13033" x="1125538" y="2822575"/>
          <p14:tracePt t="13041" x="1125538" y="2830513"/>
          <p14:tracePt t="13048" x="1133475" y="2840038"/>
          <p14:tracePt t="13059" x="1143000" y="2874963"/>
          <p14:tracePt t="13076" x="1160463" y="2911475"/>
          <p14:tracePt t="13076" x="1169988" y="2938463"/>
          <p14:tracePt t="13095" x="1196975" y="2990850"/>
          <p14:tracePt t="13111" x="1223963" y="3044825"/>
          <p14:tracePt t="13127" x="1250950" y="3089275"/>
          <p14:tracePt t="13144" x="1285875" y="3133725"/>
          <p14:tracePt t="13161" x="1339850" y="3214688"/>
          <p14:tracePt t="13177" x="1428750" y="3286125"/>
          <p14:tracePt t="13177" x="1465263" y="3322638"/>
          <p14:tracePt t="13195" x="1562100" y="3402013"/>
          <p14:tracePt t="13211" x="1652588" y="3465513"/>
          <p14:tracePt t="13227" x="1758950" y="3527425"/>
          <p14:tracePt t="13244" x="1866900" y="3562350"/>
          <p14:tracePt t="13260" x="2000250" y="3633788"/>
          <p14:tracePt t="13276" x="2133600" y="3679825"/>
          <p14:tracePt t="13276" x="2205038" y="3697288"/>
          <p14:tracePt t="13295" x="2259013" y="3724275"/>
          <p14:tracePt t="13309" x="2455863" y="3776663"/>
          <p14:tracePt t="13328" x="2598738" y="3822700"/>
          <p14:tracePt t="13344" x="2741613" y="3857625"/>
          <p14:tracePt t="13360" x="2874963" y="3884613"/>
          <p14:tracePt t="13376" x="3062288" y="3919538"/>
          <p14:tracePt t="13394" x="3232150" y="3938588"/>
          <p14:tracePt t="13394" x="3303588" y="3938588"/>
          <p14:tracePt t="13411" x="3446463" y="3938588"/>
          <p14:tracePt t="13427" x="3608388" y="3938588"/>
          <p14:tracePt t="13444" x="3759200" y="3919538"/>
          <p14:tracePt t="13460" x="3902075" y="3894138"/>
          <p14:tracePt t="13476" x="4044950" y="3830638"/>
          <p14:tracePt t="13494" x="4179888" y="3786188"/>
          <p14:tracePt t="13510" x="4384675" y="3697288"/>
          <p14:tracePt t="13527" x="4473575" y="3643313"/>
          <p14:tracePt t="13544" x="4572000" y="3571875"/>
          <p14:tracePt t="13560" x="4670425" y="3473450"/>
          <p14:tracePt t="13576" x="4776788" y="3375025"/>
          <p14:tracePt t="13593" x="4875213" y="3276600"/>
          <p14:tracePt t="13610" x="4973638" y="3160713"/>
          <p14:tracePt t="13610" x="5027613" y="3108325"/>
          <p14:tracePt t="13628" x="5116513" y="3017838"/>
          <p14:tracePt t="13644" x="5187950" y="2919413"/>
          <p14:tracePt t="13661" x="5241925" y="2874963"/>
          <p14:tracePt t="13676" x="5276850" y="2830513"/>
          <p14:tracePt t="13693" x="5286375" y="2813050"/>
          <p14:tracePt t="13709" x="5295900" y="2795588"/>
          <p14:tracePt t="13709" x="5303838" y="2795588"/>
          <p14:tracePt t="13728" x="5303838" y="2786063"/>
          <p14:tracePt t="13744" x="5303838" y="2776538"/>
          <p14:tracePt t="13774" x="5303838" y="2768600"/>
          <p14:tracePt t="19384" x="5313363" y="2768600"/>
          <p14:tracePt t="19589" x="5322888" y="2768600"/>
          <p14:tracePt t="19604" x="5330825" y="2768600"/>
          <p14:tracePt t="19620" x="5340350" y="2768600"/>
          <p14:tracePt t="19628" x="5367338" y="2768600"/>
          <p14:tracePt t="19644" x="5394325" y="2759075"/>
          <p14:tracePt t="19660" x="5419725" y="2751138"/>
          <p14:tracePt t="19677" x="5446713" y="2751138"/>
          <p14:tracePt t="19693" x="5500688" y="2724150"/>
          <p14:tracePt t="19710" x="5562600" y="2705100"/>
          <p14:tracePt t="19727" x="5732463" y="2616200"/>
          <p14:tracePt t="19744" x="5857875" y="2536825"/>
          <p14:tracePt t="19762" x="5983288" y="2473325"/>
          <p14:tracePt t="19777" x="6116638" y="2411413"/>
          <p14:tracePt t="19794" x="6251575" y="2357438"/>
          <p14:tracePt t="19810" x="6384925" y="2303463"/>
          <p14:tracePt t="19827" x="6589713" y="2214563"/>
          <p14:tracePt t="19845" x="6705600" y="2170113"/>
          <p14:tracePt t="19861" x="6831013" y="2125663"/>
          <p14:tracePt t="19877" x="6946900" y="2081213"/>
          <p14:tracePt t="19894" x="7062788" y="2044700"/>
          <p14:tracePt t="19910" x="7161213" y="2017713"/>
          <p14:tracePt t="19926" x="7286625" y="1990725"/>
          <p14:tracePt t="19926" x="7323138" y="1982788"/>
          <p14:tracePt t="19945" x="7439025" y="1955800"/>
          <p14:tracePt t="19961" x="7527925" y="1938338"/>
          <p14:tracePt t="19977" x="7616825" y="1928813"/>
          <p14:tracePt t="19994" x="7680325" y="1928813"/>
          <p14:tracePt t="20010" x="7742238" y="1928813"/>
          <p14:tracePt t="20027" x="7796213" y="1938338"/>
          <p14:tracePt t="20027" x="7813675" y="1938338"/>
          <p14:tracePt t="20045" x="7831138" y="1938338"/>
          <p14:tracePt t="20059" x="7885113" y="1982788"/>
          <p14:tracePt t="20077" x="7912100" y="2009775"/>
          <p14:tracePt t="20094" x="7947025" y="2027238"/>
          <p14:tracePt t="20110" x="7966075" y="2054225"/>
          <p14:tracePt t="20126" x="8001000" y="2098675"/>
          <p14:tracePt t="20143" x="8045450" y="2133600"/>
          <p14:tracePt t="20143" x="8062913" y="2170113"/>
          <p14:tracePt t="20162" x="8089900" y="2214563"/>
          <p14:tracePt t="20177" x="8116888" y="2259013"/>
          <p14:tracePt t="20194" x="8161338" y="2312988"/>
          <p14:tracePt t="20210" x="8197850" y="2374900"/>
          <p14:tracePt t="20226" x="8232775" y="2428875"/>
          <p14:tracePt t="20243" x="8269288" y="2465388"/>
          <p14:tracePt t="20243" x="8277225" y="2490788"/>
          <p14:tracePt t="20261" x="8313738" y="2517775"/>
          <p14:tracePt t="20277" x="8348663" y="2562225"/>
          <p14:tracePt t="20294" x="8375650" y="2598738"/>
          <p14:tracePt t="20310" x="8402638" y="2625725"/>
          <p14:tracePt t="20327" x="8447088" y="2652713"/>
          <p14:tracePt t="20343" x="8491538" y="2679700"/>
          <p14:tracePt t="20360" x="8582025" y="2714625"/>
          <p14:tracePt t="20377" x="8616950" y="2724150"/>
          <p14:tracePt t="20394" x="8661400" y="2732088"/>
          <p14:tracePt t="20411" x="8697913" y="2741613"/>
          <p14:tracePt t="20427" x="8724900" y="2741613"/>
          <p14:tracePt t="20444" x="8759825" y="2741613"/>
          <p14:tracePt t="20444" x="8769350" y="2741613"/>
          <p14:tracePt t="20462" x="8786813" y="2741613"/>
          <p14:tracePt t="20478" x="8796338" y="2751138"/>
          <p14:tracePt t="20495" x="8804275" y="2751138"/>
          <p14:tracePt t="20510" x="8813800" y="2751138"/>
          <p14:tracePt t="26856" x="8823325" y="2751138"/>
          <p14:tracePt t="27282" x="8831263" y="2751138"/>
          <p14:tracePt t="27289" x="8848725" y="2751138"/>
          <p14:tracePt t="27297" x="8867775" y="2751138"/>
          <p14:tracePt t="27310" x="8920163" y="2751138"/>
          <p14:tracePt t="27310" x="8956675" y="2751138"/>
          <p14:tracePt t="27328" x="9028113" y="2751138"/>
          <p14:tracePt t="27345" x="9082088" y="2751138"/>
          <p14:tracePt t="27361" x="9161463" y="2751138"/>
          <p14:tracePt t="27377" x="9224963" y="2751138"/>
          <p14:tracePt t="27393" x="9286875" y="2751138"/>
          <p14:tracePt t="27410" x="9323388" y="2759075"/>
          <p14:tracePt t="27427" x="9385300" y="2786063"/>
          <p14:tracePt t="27444" x="9412288" y="2813050"/>
          <p14:tracePt t="27461" x="9429750" y="2830513"/>
          <p14:tracePt t="27477" x="9456738" y="2847975"/>
          <p14:tracePt t="27493" x="9474200" y="2884488"/>
          <p14:tracePt t="27510" x="9491663" y="2919413"/>
          <p14:tracePt t="27526" x="9518650" y="2990850"/>
          <p14:tracePt t="27544" x="9537700" y="3036888"/>
          <p14:tracePt t="27561" x="9563100" y="3098800"/>
          <p14:tracePt t="27577" x="9572625" y="3143250"/>
          <p14:tracePt t="27594" x="9599613" y="3187700"/>
          <p14:tracePt t="27610" x="9609138" y="3251200"/>
          <p14:tracePt t="27626" x="9634538" y="3303588"/>
          <p14:tracePt t="27626" x="9634538" y="3330575"/>
          <p14:tracePt t="27645" x="9661525" y="3384550"/>
          <p14:tracePt t="27662" x="9680575" y="3446463"/>
          <p14:tracePt t="27677" x="9705975" y="3482975"/>
          <p14:tracePt t="27694" x="9732963" y="3536950"/>
          <p14:tracePt t="27710" x="9759950" y="3571875"/>
          <p14:tracePt t="27726" x="9786938" y="3625850"/>
          <p14:tracePt t="27726" x="9804400" y="3643313"/>
          <p14:tracePt t="27745" x="9823450" y="3679825"/>
          <p14:tracePt t="27765" x="9848850" y="3714750"/>
          <p14:tracePt t="27778" x="9875838" y="3741738"/>
          <p14:tracePt t="27794" x="9894888" y="3768725"/>
          <p14:tracePt t="27810" x="9920288" y="3786188"/>
          <p14:tracePt t="27827" x="9947275" y="3813175"/>
          <p14:tracePt t="27844" x="10001250" y="3840163"/>
          <p14:tracePt t="27861" x="10045700" y="3867150"/>
          <p14:tracePt t="27877" x="10082213" y="3875088"/>
          <p14:tracePt t="27894" x="10126663" y="3894138"/>
          <p14:tracePt t="27910" x="10171113" y="3902075"/>
          <p14:tracePt t="27926" x="10215563" y="3911600"/>
          <p14:tracePt t="27943" x="10269538" y="3919538"/>
          <p14:tracePt t="27943" x="10296525" y="3919538"/>
          <p14:tracePt t="27962" x="10340975" y="3919538"/>
          <p14:tracePt t="27977" x="10394950" y="3919538"/>
          <p14:tracePt t="27994" x="10429875" y="3919538"/>
          <p14:tracePt t="28010" x="10474325" y="3929063"/>
          <p14:tracePt t="28026" x="10501313" y="3929063"/>
          <p14:tracePt t="28044" x="10545763" y="3938588"/>
          <p14:tracePt t="28044" x="10563225" y="3938588"/>
          <p14:tracePt t="28061" x="10572750" y="3938588"/>
          <p14:tracePt t="28077" x="10617200" y="3938588"/>
          <p14:tracePt t="28094" x="10634663" y="3938588"/>
          <p14:tracePt t="28110" x="10653713" y="3938588"/>
          <p14:tracePt t="28126" x="10661650" y="3938588"/>
          <p14:tracePt t="28208" x="10671175" y="3938588"/>
          <p14:tracePt t="29115" x="10680700" y="3938588"/>
          <p14:tracePt t="29189" x="10688638" y="3938588"/>
          <p14:tracePt t="29197" x="10698163" y="3938588"/>
          <p14:tracePt t="29209" x="10733088" y="3946525"/>
          <p14:tracePt t="29209" x="10752138" y="3946525"/>
          <p14:tracePt t="29228" x="10804525" y="3956050"/>
          <p14:tracePt t="29244" x="10858500" y="3956050"/>
          <p14:tracePt t="29260" x="10912475" y="3956050"/>
          <p14:tracePt t="29277" x="10956925" y="3956050"/>
          <p14:tracePt t="29294" x="11001375" y="3956050"/>
          <p14:tracePt t="29310" x="11045825" y="3956050"/>
          <p14:tracePt t="29327" x="11082338" y="3956050"/>
          <p14:tracePt t="29344" x="11117263" y="3956050"/>
          <p14:tracePt t="29360" x="11134725" y="3956050"/>
          <p14:tracePt t="29377" x="11171238" y="3956050"/>
          <p14:tracePt t="29393" x="11188700" y="3956050"/>
          <p14:tracePt t="29410" x="11215688" y="3956050"/>
          <p14:tracePt t="29425" x="11242675" y="3956050"/>
          <p14:tracePt t="29425" x="11252200" y="3946525"/>
          <p14:tracePt t="29444" x="11260138" y="3938588"/>
          <p14:tracePt t="29461" x="11277600" y="3938588"/>
          <p14:tracePt t="29477" x="11296650" y="3929063"/>
          <p14:tracePt t="29493" x="11304588" y="3929063"/>
          <p14:tracePt t="29509" x="11323638" y="3929063"/>
          <p14:tracePt t="29526" x="11341100" y="3929063"/>
          <p14:tracePt t="29526" x="11349038" y="3929063"/>
          <p14:tracePt t="29544" x="11376025" y="3929063"/>
          <p14:tracePt t="29561" x="11395075" y="3929063"/>
          <p14:tracePt t="29577" x="11412538" y="3929063"/>
          <p14:tracePt t="29595" x="11420475" y="3929063"/>
          <p14:tracePt t="30506" x="11358563" y="3911600"/>
          <p14:tracePt t="31251" x="11252200" y="3894138"/>
          <p14:tracePt t="31259" x="11171238" y="3884613"/>
          <p14:tracePt t="31266" x="11082338" y="3857625"/>
          <p14:tracePt t="31277" x="10902950" y="3830638"/>
          <p14:tracePt t="31294" x="10706100" y="3795713"/>
          <p14:tracePt t="31310" x="10466388" y="3759200"/>
          <p14:tracePt t="31327" x="10225088" y="3732213"/>
          <p14:tracePt t="31327" x="10109200" y="3724275"/>
          <p14:tracePt t="31344" x="9867900" y="3687763"/>
          <p14:tracePt t="31361" x="9671050" y="3652838"/>
          <p14:tracePt t="31377" x="9483725" y="3616325"/>
          <p14:tracePt t="31394" x="9277350" y="3562350"/>
          <p14:tracePt t="31409" x="9099550" y="3536950"/>
          <p14:tracePt t="31427" x="8902700" y="3500438"/>
          <p14:tracePt t="31427" x="8804275" y="3490913"/>
          <p14:tracePt t="31444" x="8653463" y="3473450"/>
          <p14:tracePt t="31461" x="8491538" y="3465513"/>
          <p14:tracePt t="31477" x="8340725" y="3455988"/>
          <p14:tracePt t="31494" x="8197850" y="3455988"/>
          <p14:tracePt t="31510" x="8072438" y="3455988"/>
          <p14:tracePt t="31527" x="7929563" y="3455988"/>
          <p14:tracePt t="31527" x="7858125" y="3455988"/>
          <p14:tracePt t="31545" x="7715250" y="3473450"/>
          <p14:tracePt t="31561" x="7581900" y="3500438"/>
          <p14:tracePt t="31577" x="7429500" y="3527425"/>
          <p14:tracePt t="31595" x="7296150" y="3562350"/>
          <p14:tracePt t="31610" x="7161213" y="3598863"/>
          <p14:tracePt t="31626" x="7054850" y="3633788"/>
          <p14:tracePt t="31626" x="6983413" y="3643313"/>
          <p14:tracePt t="31645" x="6919913" y="3660775"/>
          <p14:tracePt t="31645" x="6858000" y="3687763"/>
          <p14:tracePt t="31662" x="6724650" y="3732213"/>
          <p14:tracePt t="31678" x="6616700" y="3776663"/>
          <p14:tracePt t="31694" x="6510338" y="3830638"/>
          <p14:tracePt t="31710" x="6419850" y="3884613"/>
          <p14:tracePt t="31726" x="6340475" y="3911600"/>
          <p14:tracePt t="31743" x="6286500" y="3938588"/>
          <p14:tracePt t="31743" x="6242050" y="3965575"/>
          <p14:tracePt t="31762" x="6170613" y="4017963"/>
          <p14:tracePt t="31777" x="6108700" y="4054475"/>
          <p14:tracePt t="31794" x="6037263" y="4098925"/>
          <p14:tracePt t="31811" x="5938838" y="4160838"/>
          <p14:tracePt t="31826" x="5857875" y="4214813"/>
          <p14:tracePt t="31843" x="5751513" y="4268788"/>
          <p14:tracePt t="31860" x="5616575" y="4348163"/>
          <p14:tracePt t="31877" x="5527675" y="4402138"/>
          <p14:tracePt t="31894" x="5438775" y="4446588"/>
          <p14:tracePt t="31911" x="5357813" y="4473575"/>
          <p14:tracePt t="31926" x="5268913" y="4510088"/>
          <p14:tracePt t="31944" x="5170488" y="4545013"/>
          <p14:tracePt t="31960" x="5081588" y="4562475"/>
          <p14:tracePt t="31960" x="5037138" y="4572000"/>
          <p14:tracePt t="31978" x="4946650" y="4598988"/>
          <p14:tracePt t="31994" x="4857750" y="4616450"/>
          <p14:tracePt t="32010" x="4776788" y="4625975"/>
          <p14:tracePt t="32027" x="4714875" y="4625975"/>
          <p14:tracePt t="32043" x="4660900" y="4625975"/>
          <p14:tracePt t="32060" x="4608513" y="4625975"/>
          <p14:tracePt t="32060" x="4572000" y="4625975"/>
          <p14:tracePt t="32078" x="4518025" y="4625975"/>
          <p14:tracePt t="32094" x="4465638" y="4625975"/>
          <p14:tracePt t="32110" x="4411663" y="4625975"/>
          <p14:tracePt t="32127" x="4348163" y="4625975"/>
          <p14:tracePt t="32143" x="4295775" y="4625975"/>
          <p14:tracePt t="32161" x="4241800" y="4625975"/>
          <p14:tracePt t="32161" x="4205288" y="4625975"/>
          <p14:tracePt t="32178" x="4152900" y="4633913"/>
          <p14:tracePt t="32194" x="4098925" y="4633913"/>
          <p14:tracePt t="32211" x="4062413" y="4633913"/>
          <p14:tracePt t="32227" x="4027488" y="4633913"/>
          <p14:tracePt t="32243" x="4010025" y="4633913"/>
          <p14:tracePt t="32259" x="3983038" y="4633913"/>
          <p14:tracePt t="38427" x="3983038" y="4643438"/>
          <p14:tracePt t="38843" x="3983038" y="4652963"/>
          <p14:tracePt t="38859" x="3983038" y="4660900"/>
          <p14:tracePt t="38874" x="3983038" y="4670425"/>
          <p14:tracePt t="38882" x="3983038" y="4687888"/>
          <p14:tracePt t="38893" x="3983038" y="4705350"/>
          <p14:tracePt t="38910" x="3990975" y="4732338"/>
          <p14:tracePt t="38910" x="3990975" y="4741863"/>
          <p14:tracePt t="38928" x="3990975" y="4776788"/>
          <p14:tracePt t="38945" x="4010025" y="4822825"/>
          <p14:tracePt t="38960" x="4010025" y="4857750"/>
          <p14:tracePt t="38977" x="4027488" y="4911725"/>
          <p14:tracePt t="38994" x="4044950" y="4965700"/>
          <p14:tracePt t="39009" x="4062413" y="5000625"/>
          <p14:tracePt t="39027" x="4071938" y="5037138"/>
          <p14:tracePt t="39027" x="4081463" y="5045075"/>
          <p14:tracePt t="39044" x="4108450" y="5081588"/>
          <p14:tracePt t="39060" x="4125913" y="5099050"/>
          <p14:tracePt t="39077" x="4143375" y="5126038"/>
          <p14:tracePt t="39094" x="4170363" y="5160963"/>
          <p14:tracePt t="39110" x="4205288" y="5187950"/>
          <p14:tracePt t="39126" x="4232275" y="5205413"/>
          <p14:tracePt t="39126" x="4251325" y="5214938"/>
          <p14:tracePt t="39145" x="4295775" y="5241925"/>
          <p14:tracePt t="39161" x="4340225" y="5259388"/>
          <p14:tracePt t="39177" x="4384675" y="5268913"/>
          <p14:tracePt t="39194" x="4429125" y="5276850"/>
          <p14:tracePt t="39209" x="4483100" y="5286375"/>
          <p14:tracePt t="39227" x="4518025" y="5286375"/>
          <p14:tracePt t="39227" x="4545013" y="5295900"/>
          <p14:tracePt t="39245" x="4589463" y="5295900"/>
          <p14:tracePt t="39261" x="4633913" y="5295900"/>
          <p14:tracePt t="39277" x="4660900" y="5295900"/>
          <p14:tracePt t="39294" x="4687888" y="5295900"/>
          <p14:tracePt t="39310" x="4714875" y="5295900"/>
          <p14:tracePt t="39326" x="4732338" y="5295900"/>
          <p14:tracePt t="39326" x="4741863" y="5295900"/>
          <p14:tracePt t="39345" x="4751388" y="5295900"/>
          <p14:tracePt t="39359" x="4786313" y="5286375"/>
          <p14:tracePt t="39377" x="4795838" y="5276850"/>
          <p14:tracePt t="39394" x="4822825" y="5259388"/>
          <p14:tracePt t="39410" x="4848225" y="5241925"/>
          <p14:tracePt t="39426" x="4875213" y="5224463"/>
          <p14:tracePt t="39444" x="4894263" y="5205413"/>
          <p14:tracePt t="39444" x="4911725" y="5187950"/>
          <p14:tracePt t="39462" x="4938713" y="5170488"/>
          <p14:tracePt t="39477" x="4965700" y="5160963"/>
          <p14:tracePt t="39494" x="4983163" y="5153025"/>
          <p14:tracePt t="39510" x="5000625" y="5133975"/>
          <p14:tracePt t="39527" x="5018088" y="5126038"/>
          <p14:tracePt t="39543" x="5037138" y="5126038"/>
          <p14:tracePt t="39560" x="5045075" y="5116513"/>
          <p14:tracePt t="39577" x="5054600" y="5108575"/>
          <p14:tracePt t="39594" x="5072063" y="5099050"/>
          <p14:tracePt t="39611" x="5081588" y="5099050"/>
          <p14:tracePt t="39626" x="5099050" y="5099050"/>
          <p14:tracePt t="39643" x="5116513" y="5089525"/>
          <p14:tracePt t="39643" x="5126038" y="5089525"/>
          <p14:tracePt t="39662" x="5153025" y="5089525"/>
          <p14:tracePt t="39676" x="5187950" y="5089525"/>
          <p14:tracePt t="39694" x="5224463" y="5089525"/>
          <p14:tracePt t="39710" x="5251450" y="5081588"/>
          <p14:tracePt t="39727" x="5286375" y="5081588"/>
          <p14:tracePt t="39744" x="5303838" y="5081588"/>
          <p14:tracePt t="39760" x="5330825" y="5081588"/>
          <p14:tracePt t="39760" x="5340350" y="5081588"/>
          <p14:tracePt t="39778" x="5348288" y="5081588"/>
          <p14:tracePt t="39793" x="5357813" y="5081588"/>
          <p14:tracePt t="42654" x="5367338" y="5081588"/>
          <p14:tracePt t="43098" x="5394325" y="5081588"/>
          <p14:tracePt t="43106" x="5411788" y="5062538"/>
          <p14:tracePt t="43114" x="5429250" y="5054600"/>
          <p14:tracePt t="43126" x="5537200" y="4983163"/>
          <p14:tracePt t="43126" x="5634038" y="4946650"/>
          <p14:tracePt t="43145" x="5803900" y="4830763"/>
          <p14:tracePt t="43162" x="6000750" y="4751388"/>
          <p14:tracePt t="43178" x="6242050" y="4643438"/>
          <p14:tracePt t="43194" x="6438900" y="4572000"/>
          <p14:tracePt t="43210" x="6608763" y="4518025"/>
          <p14:tracePt t="43227" x="6804025" y="4483100"/>
          <p14:tracePt t="43244" x="6973888" y="4456113"/>
          <p14:tracePt t="43244" x="7045325" y="4456113"/>
          <p14:tracePt t="43261" x="7197725" y="4456113"/>
          <p14:tracePt t="43278" x="7331075" y="4465638"/>
          <p14:tracePt t="43295" x="7483475" y="4491038"/>
          <p14:tracePt t="43310" x="7581900" y="4527550"/>
          <p14:tracePt t="43326" x="7680325" y="4572000"/>
          <p14:tracePt t="43344" x="7769225" y="4633913"/>
          <p14:tracePt t="43344" x="7823200" y="4660900"/>
          <p14:tracePt t="43361" x="7912100" y="4724400"/>
          <p14:tracePt t="43378" x="7991475" y="4768850"/>
          <p14:tracePt t="43394" x="8045450" y="4813300"/>
          <p14:tracePt t="43410" x="8108950" y="4867275"/>
          <p14:tracePt t="43426" x="8153400" y="4919663"/>
          <p14:tracePt t="43444" x="8215313" y="5000625"/>
          <p14:tracePt t="43460" x="8286750" y="5089525"/>
          <p14:tracePt t="43477" x="8313738" y="5143500"/>
          <p14:tracePt t="43494" x="8358188" y="5187950"/>
          <p14:tracePt t="43511" x="8394700" y="5251450"/>
          <p14:tracePt t="43527" x="8429625" y="5295900"/>
          <p14:tracePt t="43544" x="8466138" y="5348288"/>
          <p14:tracePt t="43560" x="8501063" y="5402263"/>
          <p14:tracePt t="43560" x="8510588" y="5429250"/>
          <p14:tracePt t="43578" x="8528050" y="5473700"/>
          <p14:tracePt t="43595" x="8562975" y="5527675"/>
          <p14:tracePt t="43611" x="8572500" y="5554663"/>
          <p14:tracePt t="43627" x="8582025" y="5599113"/>
          <p14:tracePt t="43644" x="8599488" y="5626100"/>
          <p14:tracePt t="43660" x="8609013" y="5661025"/>
          <p14:tracePt t="43660" x="8616950" y="5680075"/>
          <p14:tracePt t="43678" x="8626475" y="5705475"/>
          <p14:tracePt t="43694" x="8626475" y="5741988"/>
          <p14:tracePt t="43710" x="8634413" y="5768975"/>
          <p14:tracePt t="43727" x="8643938" y="5776913"/>
          <p14:tracePt t="43743" x="8653463" y="5795963"/>
          <p14:tracePt t="43759" x="8670925" y="5813425"/>
          <p14:tracePt t="43759" x="8680450" y="5822950"/>
          <p14:tracePt t="43778" x="8705850" y="5848350"/>
          <p14:tracePt t="43794" x="8732838" y="5875338"/>
          <p14:tracePt t="43811" x="8769350" y="5902325"/>
          <p14:tracePt t="43827" x="8804275" y="5946775"/>
          <p14:tracePt t="43844" x="8831263" y="5991225"/>
          <p14:tracePt t="43860" x="8858250" y="6027738"/>
          <p14:tracePt t="43877" x="8875713" y="6062663"/>
          <p14:tracePt t="43877" x="8885238" y="6072188"/>
          <p14:tracePt t="43894" x="8885238" y="6081713"/>
          <p14:tracePt t="44519" x="8894763" y="6081713"/>
          <p14:tracePt t="44527" x="8894763" y="6089650"/>
          <p14:tracePt t="44535" x="8902700" y="6089650"/>
          <p14:tracePt t="44544" x="8912225" y="6108700"/>
          <p14:tracePt t="44560" x="8929688" y="6116638"/>
          <p14:tracePt t="44577" x="8956675" y="6134100"/>
          <p14:tracePt t="44593" x="8991600" y="6153150"/>
          <p14:tracePt t="44610" x="9028113" y="6170613"/>
          <p14:tracePt t="44610" x="9045575" y="6180138"/>
          <p14:tracePt t="44628" x="9082088" y="6197600"/>
          <p14:tracePt t="44644" x="9117013" y="6215063"/>
          <p14:tracePt t="44662" x="9144000" y="6232525"/>
          <p14:tracePt t="44677" x="9180513" y="6242050"/>
          <p14:tracePt t="44693" x="9205913" y="6251575"/>
          <p14:tracePt t="44710" x="9242425" y="6259513"/>
          <p14:tracePt t="44727" x="9313863" y="6259513"/>
          <p14:tracePt t="44745" x="9348788" y="6259513"/>
          <p14:tracePt t="44761" x="9385300" y="6259513"/>
          <p14:tracePt t="44777" x="9412288" y="6259513"/>
          <p14:tracePt t="44793" x="9439275" y="6259513"/>
          <p14:tracePt t="44810" x="9447213" y="6259513"/>
          <p14:tracePt t="51036" x="9402763" y="6269038"/>
          <p14:tracePt t="51215" x="9331325" y="6286500"/>
          <p14:tracePt t="51223" x="9259888" y="6303963"/>
          <p14:tracePt t="51231" x="9180513" y="6330950"/>
          <p14:tracePt t="51243" x="9072563" y="6330950"/>
          <p14:tracePt t="51393" x="8983663" y="6323013"/>
          <p14:tracePt t="51401" x="8858250" y="6303963"/>
          <p14:tracePt t="51410" x="8609013" y="6232525"/>
          <p14:tracePt t="51427" x="8394700" y="6170613"/>
          <p14:tracePt t="51443" x="8170863" y="6099175"/>
          <p14:tracePt t="51460" x="8001000" y="6027738"/>
          <p14:tracePt t="51460" x="7902575" y="5983288"/>
          <p14:tracePt t="51478" x="7742238" y="5884863"/>
          <p14:tracePt t="51494" x="7589838" y="5768975"/>
          <p14:tracePt t="51510" x="7456488" y="5661025"/>
          <p14:tracePt t="51527" x="7331075" y="5518150"/>
          <p14:tracePt t="51544" x="7224713" y="5348288"/>
          <p14:tracePt t="51560" x="7126288" y="5133975"/>
          <p14:tracePt t="51577" x="7054850" y="4929188"/>
          <p14:tracePt t="51577" x="7010400" y="4803775"/>
          <p14:tracePt t="51594" x="6965950" y="4598988"/>
          <p14:tracePt t="51611" x="6919913" y="4402138"/>
          <p14:tracePt t="51627" x="6875463" y="4232275"/>
          <p14:tracePt t="51644" x="6831013" y="4054475"/>
          <p14:tracePt t="51661" x="6804025" y="3929063"/>
          <p14:tracePt t="51676" x="6777038" y="3795713"/>
          <p14:tracePt t="51676" x="6759575" y="3741738"/>
          <p14:tracePt t="51695" x="6732588" y="3608388"/>
          <p14:tracePt t="51711" x="6697663" y="3490913"/>
          <p14:tracePt t="51727" x="6670675" y="3394075"/>
          <p14:tracePt t="51744" x="6634163" y="3322638"/>
          <p14:tracePt t="51759" x="6599238" y="3251200"/>
          <p14:tracePt t="51776" x="6562725" y="3187700"/>
          <p14:tracePt t="51776" x="6545263" y="3160713"/>
          <p14:tracePt t="51795" x="6491288" y="3081338"/>
          <p14:tracePt t="51811" x="6411913" y="3009900"/>
          <p14:tracePt t="51828" x="6313488" y="2928938"/>
          <p14:tracePt t="51844" x="6205538" y="2847975"/>
          <p14:tracePt t="51860" x="6081713" y="2786063"/>
          <p14:tracePt t="51878" x="5902325" y="2705100"/>
          <p14:tracePt t="51878" x="5830888" y="2679700"/>
          <p14:tracePt t="51896" x="5626100" y="2608263"/>
          <p14:tracePt t="51912" x="5411788" y="2544763"/>
          <p14:tracePt t="51927" x="5241925" y="2490788"/>
          <p14:tracePt t="51944" x="5089525" y="2438400"/>
          <p14:tracePt t="51960" x="5018088" y="2411413"/>
          <p14:tracePt t="51976" x="4983163" y="2411413"/>
          <p14:tracePt t="51976" x="4973638" y="2393950"/>
          <p14:tracePt t="51995" x="4965700" y="2393950"/>
          <p14:tracePt t="52405" x="4956175" y="2393950"/>
          <p14:tracePt t="52413" x="4956175" y="2384425"/>
          <p14:tracePt t="52426" x="4884738" y="2347913"/>
          <p14:tracePt t="52444" x="4813300" y="2322513"/>
          <p14:tracePt t="52461" x="4705350" y="2268538"/>
          <p14:tracePt t="52477" x="4608513" y="2205038"/>
          <p14:tracePt t="52494" x="4527550" y="2152650"/>
          <p14:tracePt t="52510" x="4438650" y="2089150"/>
          <p14:tracePt t="52527" x="4375150" y="2044700"/>
          <p14:tracePt t="52527" x="4340225" y="2017713"/>
          <p14:tracePt t="52545" x="4268788" y="1973263"/>
          <p14:tracePt t="52561" x="4197350" y="1938338"/>
          <p14:tracePt t="52577" x="4143375" y="1919288"/>
          <p14:tracePt t="52593" x="4098925" y="1884363"/>
          <p14:tracePt t="52610" x="4037013" y="1857375"/>
          <p14:tracePt t="52610" x="4010025" y="1847850"/>
          <p14:tracePt t="52629" x="3990975" y="1839913"/>
          <p14:tracePt t="52643" x="3911600" y="1822450"/>
          <p14:tracePt t="52662" x="3867150" y="1812925"/>
          <p14:tracePt t="52677" x="3830638" y="1803400"/>
          <p14:tracePt t="52694" x="3795713" y="1803400"/>
          <p14:tracePt t="52710" x="3768725" y="1803400"/>
          <p14:tracePt t="52726" x="3741738" y="1803400"/>
          <p14:tracePt t="52726" x="3724275" y="1803400"/>
          <p14:tracePt t="52745" x="3714750" y="1803400"/>
          <p14:tracePt t="52761" x="3687763" y="1812925"/>
          <p14:tracePt t="52777" x="3660775" y="1822450"/>
          <p14:tracePt t="52794" x="3625850" y="1839913"/>
          <p14:tracePt t="52810" x="3589338" y="1857375"/>
          <p14:tracePt t="52827" x="3562350" y="1874838"/>
          <p14:tracePt t="52844" x="3527425" y="1893888"/>
          <p14:tracePt t="52844" x="3509963" y="1901825"/>
          <p14:tracePt t="52861" x="3465513" y="1928813"/>
          <p14:tracePt t="52878" x="3429000" y="1955800"/>
          <p14:tracePt t="52894" x="3375025" y="1973263"/>
          <p14:tracePt t="52910" x="3340100" y="2000250"/>
          <p14:tracePt t="52926" x="3295650" y="2017713"/>
          <p14:tracePt t="52943" x="3276600" y="2036763"/>
          <p14:tracePt t="52943" x="3268663" y="2036763"/>
          <p14:tracePt t="52961" x="3251200" y="2044700"/>
          <p14:tracePt t="52978" x="3241675" y="2044700"/>
          <p14:tracePt t="52994" x="3232150" y="2044700"/>
          <p14:tracePt t="59172" x="3232150" y="2054225"/>
          <p14:tracePt t="59850" x="3232150" y="2062163"/>
          <p14:tracePt t="59873" x="3232150" y="2071688"/>
          <p14:tracePt t="59881" x="3232150" y="2081213"/>
          <p14:tracePt t="59896" x="3232150" y="2089150"/>
          <p14:tracePt t="59909" x="3232150" y="2108200"/>
          <p14:tracePt t="59928" x="3232150" y="2116138"/>
          <p14:tracePt t="59944" x="3241675" y="2133600"/>
          <p14:tracePt t="59960" x="3241675" y="2152650"/>
          <p14:tracePt t="59977" x="3251200" y="2160588"/>
          <p14:tracePt t="59992" x="3268663" y="2179638"/>
          <p14:tracePt t="60010" x="3286125" y="2197100"/>
          <p14:tracePt t="60010" x="3295650" y="2205038"/>
          <p14:tracePt t="60028" x="3322638" y="2232025"/>
          <p14:tracePt t="60045" x="3340100" y="2268538"/>
          <p14:tracePt t="60061" x="3375025" y="2295525"/>
          <p14:tracePt t="60077" x="3411538" y="2339975"/>
          <p14:tracePt t="60094" x="3465513" y="2384425"/>
          <p14:tracePt t="60110" x="3544888" y="2446338"/>
          <p14:tracePt t="60110" x="3581400" y="2465388"/>
          <p14:tracePt t="60128" x="3652838" y="2500313"/>
          <p14:tracePt t="60144" x="3724275" y="2536825"/>
          <p14:tracePt t="60162" x="3786188" y="2562225"/>
          <p14:tracePt t="60177" x="3857625" y="2589213"/>
          <p14:tracePt t="60194" x="3956050" y="2625725"/>
          <p14:tracePt t="60210" x="4027488" y="2643188"/>
          <p14:tracePt t="60227" x="4133850" y="2670175"/>
          <p14:tracePt t="60245" x="4205288" y="2687638"/>
          <p14:tracePt t="60262" x="4295775" y="2697163"/>
          <p14:tracePt t="60278" x="4367213" y="2705100"/>
          <p14:tracePt t="60295" x="4465638" y="2724150"/>
          <p14:tracePt t="60311" x="4537075" y="2732088"/>
          <p14:tracePt t="60311" x="4581525" y="2732088"/>
          <p14:tracePt t="60329" x="4616450" y="2741613"/>
          <p14:tracePt t="60344" x="4741863" y="2751138"/>
          <p14:tracePt t="60362" x="4822825" y="2759075"/>
          <p14:tracePt t="60378" x="4902200" y="2759075"/>
          <p14:tracePt t="60395" x="4973638" y="2768600"/>
          <p14:tracePt t="60410" x="5045075" y="2768600"/>
          <p14:tracePt t="60428" x="5108575" y="2768600"/>
          <p14:tracePt t="60428" x="5153025" y="2768600"/>
          <p14:tracePt t="60446" x="5232400" y="2768600"/>
          <p14:tracePt t="60462" x="5295900" y="2768600"/>
          <p14:tracePt t="60478" x="5367338" y="2768600"/>
          <p14:tracePt t="60495" x="5429250" y="2768600"/>
          <p14:tracePt t="60511" x="5510213" y="2768600"/>
          <p14:tracePt t="60528" x="5572125" y="2759075"/>
          <p14:tracePt t="60528" x="5626100" y="2741613"/>
          <p14:tracePt t="60546" x="5680075" y="2724150"/>
          <p14:tracePt t="60562" x="5759450" y="2714625"/>
          <p14:tracePt t="60578" x="5822950" y="2697163"/>
          <p14:tracePt t="60595" x="5894388" y="2670175"/>
          <p14:tracePt t="60611" x="5956300" y="2660650"/>
          <p14:tracePt t="60629" x="6027738" y="2643188"/>
          <p14:tracePt t="60644" x="6099175" y="2616200"/>
          <p14:tracePt t="60644" x="6143625" y="2616200"/>
          <p14:tracePt t="60663" x="6205538" y="2598738"/>
          <p14:tracePt t="60679" x="6276975" y="2571750"/>
          <p14:tracePt t="60695" x="6330950" y="2536825"/>
          <p14:tracePt t="60711" x="6394450" y="2517775"/>
          <p14:tracePt t="60727" x="6456363" y="2490788"/>
          <p14:tracePt t="60744" x="6518275" y="2455863"/>
          <p14:tracePt t="60744" x="6545263" y="2455863"/>
          <p14:tracePt t="60762" x="6599238" y="2419350"/>
          <p14:tracePt t="60779" x="6634163" y="2393950"/>
          <p14:tracePt t="60795" x="6680200" y="2366963"/>
          <p14:tracePt t="60812" x="6724650" y="2339975"/>
          <p14:tracePt t="60827" x="6777038" y="2312988"/>
          <p14:tracePt t="60845" x="6831013" y="2295525"/>
          <p14:tracePt t="60861" x="6884988" y="2268538"/>
          <p14:tracePt t="60861" x="6902450" y="2251075"/>
          <p14:tracePt t="60879" x="6946900" y="2232025"/>
          <p14:tracePt t="60895" x="6973888" y="2205038"/>
          <p14:tracePt t="60911" x="7010400" y="2179638"/>
          <p14:tracePt t="60928" x="7037388" y="2152650"/>
          <p14:tracePt t="60944" x="7072313" y="2125663"/>
          <p14:tracePt t="60961" x="7108825" y="2098675"/>
          <p14:tracePt t="60961" x="7116763" y="2089150"/>
          <p14:tracePt t="60979" x="7153275" y="2044700"/>
          <p14:tracePt t="60996" x="7188200" y="2017713"/>
          <p14:tracePt t="61011" x="7215188" y="1990725"/>
          <p14:tracePt t="61028" x="7242175" y="1965325"/>
          <p14:tracePt t="61044" x="7269163" y="1946275"/>
          <p14:tracePt t="61061" x="7286625" y="1928813"/>
          <p14:tracePt t="61061" x="7296150" y="1919288"/>
          <p14:tracePt t="61079" x="7304088" y="1911350"/>
          <p14:tracePt t="61095" x="7323138" y="1901825"/>
          <p14:tracePt t="61111" x="7340600" y="1884363"/>
          <p14:tracePt t="61128" x="7358063" y="1866900"/>
          <p14:tracePt t="61145" x="7375525" y="1857375"/>
          <p14:tracePt t="61162" x="7385050" y="1839913"/>
          <p14:tracePt t="61178" x="7402513" y="1822450"/>
          <p14:tracePt t="61195" x="7419975" y="1803400"/>
          <p14:tracePt t="61212" x="7429500" y="1785938"/>
          <p14:tracePt t="61228" x="7446963" y="1768475"/>
          <p14:tracePt t="61245" x="7446963" y="1751013"/>
          <p14:tracePt t="61261" x="7466013" y="1741488"/>
          <p14:tracePt t="61277" x="7473950" y="1724025"/>
          <p14:tracePt t="61296" x="7483475" y="1724025"/>
          <p14:tracePt t="61312" x="7483475" y="1704975"/>
          <p14:tracePt t="61328" x="7500938" y="1697038"/>
          <p14:tracePt t="61345" x="7500938" y="1687513"/>
          <p14:tracePt t="61364" x="7510463" y="1687513"/>
          <p14:tracePt t="61377" x="7510463" y="1679575"/>
          <p14:tracePt t="61395" x="7518400" y="1679575"/>
          <p14:tracePt t="61412" x="7518400" y="1670050"/>
          <p14:tracePt t="61427" x="7518400" y="1660525"/>
          <p14:tracePt t="61458" x="7518400" y="1652588"/>
          <p14:tracePt t="61496" x="7518400" y="1643063"/>
          <p14:tracePt t="61535" x="7518400" y="1633538"/>
          <p14:tracePt t="61581" x="7518400" y="1625600"/>
          <p14:tracePt t="61596" x="7527925" y="1625600"/>
          <p14:tracePt t="61604" x="7527925" y="1616075"/>
          <p14:tracePt t="61620" x="7527925" y="1608138"/>
          <p14:tracePt t="61659" x="7537450" y="1608138"/>
          <p14:tracePt t="61674" x="7537450" y="1598613"/>
          <p14:tracePt t="61704" x="7537450" y="1589088"/>
          <p14:tracePt t="61712" x="7545388" y="1581150"/>
          <p14:tracePt t="61735" x="7545388" y="1571625"/>
          <p14:tracePt t="61759" x="7545388" y="1562100"/>
          <p14:tracePt t="61774" x="7545388" y="1554163"/>
          <p14:tracePt t="61790" x="7545388" y="1544638"/>
          <p14:tracePt t="61820" x="7554913" y="1544638"/>
          <p14:tracePt t="61851" x="7554913" y="1536700"/>
          <p14:tracePt t="61867" x="7554913" y="1527175"/>
          <p14:tracePt t="61898" x="7562850" y="1527175"/>
          <p14:tracePt t="61905" x="7562850" y="1517650"/>
          <p14:tracePt t="61913" x="7562850" y="1509713"/>
          <p14:tracePt t="61944" x="7562850" y="1500188"/>
          <p14:tracePt t="61983" x="7562850" y="1490663"/>
          <p14:tracePt t="62021" x="7562850" y="1482725"/>
          <p14:tracePt t="62044" x="7562850" y="1473200"/>
          <p14:tracePt t="62075" x="7562850" y="1465263"/>
          <p14:tracePt t="62098" x="7572375" y="1465263"/>
          <p14:tracePt t="62106" x="7572375" y="1455738"/>
          <p14:tracePt t="67461" x="7581900" y="1455738"/>
          <p14:tracePt t="67544" x="7581900" y="1465263"/>
          <p14:tracePt t="67582" x="7589838" y="1473200"/>
          <p14:tracePt t="67620" x="7589838" y="1482725"/>
          <p14:tracePt t="67651" x="7599363" y="1490663"/>
          <p14:tracePt t="67666" x="7599363" y="1500188"/>
          <p14:tracePt t="67689" x="7608888" y="1500188"/>
          <p14:tracePt t="67705" x="7608888" y="1509713"/>
          <p14:tracePt t="67712" x="7616825" y="1509713"/>
          <p14:tracePt t="67727" x="7626350" y="1527175"/>
          <p14:tracePt t="67745" x="7626350" y="1536700"/>
          <p14:tracePt t="67761" x="7634288" y="1554163"/>
          <p14:tracePt t="67778" x="7643813" y="1562100"/>
          <p14:tracePt t="67794" x="7653338" y="1571625"/>
          <p14:tracePt t="67810" x="7653338" y="1581150"/>
          <p14:tracePt t="67827" x="7661275" y="1608138"/>
          <p14:tracePt t="67845" x="7680325" y="1616075"/>
          <p14:tracePt t="67862" x="7688263" y="1625600"/>
          <p14:tracePt t="67878" x="7697788" y="1633538"/>
          <p14:tracePt t="67894" x="7705725" y="1633538"/>
          <p14:tracePt t="67910" x="7724775" y="1652588"/>
          <p14:tracePt t="67928" x="7742238" y="1660525"/>
          <p14:tracePt t="67945" x="7751763" y="1660525"/>
          <p14:tracePt t="67962" x="7759700" y="1679575"/>
          <p14:tracePt t="67978" x="7769225" y="1679575"/>
          <p14:tracePt t="67994" x="7786688" y="1687513"/>
          <p14:tracePt t="68011" x="7804150" y="1697038"/>
          <p14:tracePt t="68029" x="7813675" y="1704975"/>
          <p14:tracePt t="68029" x="7823200" y="1704975"/>
          <p14:tracePt t="68045" x="7840663" y="1714500"/>
          <p14:tracePt t="68062" x="7858125" y="1724025"/>
          <p14:tracePt t="68078" x="7867650" y="1731963"/>
          <p14:tracePt t="68094" x="7885113" y="1731963"/>
          <p14:tracePt t="68111" x="7894638" y="1731963"/>
          <p14:tracePt t="68128" x="7912100" y="1731963"/>
          <p14:tracePt t="68144" x="7939088" y="1741488"/>
          <p14:tracePt t="68162" x="7947025" y="1741488"/>
          <p14:tracePt t="68178" x="7966075" y="1741488"/>
          <p14:tracePt t="68194" x="7991475" y="1741488"/>
          <p14:tracePt t="68211" x="8001000" y="1741488"/>
          <p14:tracePt t="68227" x="8018463" y="1741488"/>
          <p14:tracePt t="68244" x="8045450" y="1741488"/>
          <p14:tracePt t="68262" x="8062913" y="1741488"/>
          <p14:tracePt t="68278" x="8081963" y="1741488"/>
          <p14:tracePt t="68295" x="8099425" y="1741488"/>
          <p14:tracePt t="68311" x="8108950" y="1741488"/>
          <p14:tracePt t="68327" x="8126413" y="1741488"/>
          <p14:tracePt t="68344" x="8134350" y="1741488"/>
          <p14:tracePt t="68362" x="8153400" y="1741488"/>
          <p14:tracePt t="68379" x="8170863" y="1741488"/>
          <p14:tracePt t="68395" x="8188325" y="1741488"/>
          <p14:tracePt t="68411" x="8205788" y="1741488"/>
          <p14:tracePt t="68427" x="8232775" y="1741488"/>
          <p14:tracePt t="68427" x="8242300" y="1741488"/>
          <p14:tracePt t="68446" x="8251825" y="1741488"/>
          <p14:tracePt t="68461" x="8277225" y="1741488"/>
          <p14:tracePt t="68479" x="8296275" y="1741488"/>
          <p14:tracePt t="68494" x="8313738" y="1741488"/>
          <p14:tracePt t="68512" x="8331200" y="1731963"/>
          <p14:tracePt t="68527" x="8340725" y="1731963"/>
          <p14:tracePt t="68544" x="8358188" y="1731963"/>
          <p14:tracePt t="68562" x="8375650" y="1724025"/>
          <p14:tracePt t="68578" x="8394700" y="1724025"/>
          <p14:tracePt t="68595" x="8412163" y="1714500"/>
          <p14:tracePt t="68611" x="8429625" y="1704975"/>
          <p14:tracePt t="68627" x="8456613" y="1697038"/>
          <p14:tracePt t="68645" x="8483600" y="1687513"/>
          <p14:tracePt t="68645" x="8501063" y="1679575"/>
          <p14:tracePt t="68663" x="8510588" y="1670050"/>
          <p14:tracePt t="68677" x="8545513" y="1652588"/>
          <p14:tracePt t="68696" x="8572500" y="1643063"/>
          <p14:tracePt t="68712" x="8589963" y="1633538"/>
          <p14:tracePt t="68727" x="8616950" y="1616075"/>
          <p14:tracePt t="68744" x="8643938" y="1598613"/>
          <p14:tracePt t="68761" x="8670925" y="1581150"/>
          <p14:tracePt t="68761" x="8688388" y="1571625"/>
          <p14:tracePt t="68779" x="8715375" y="1562100"/>
          <p14:tracePt t="68795" x="8742363" y="1554163"/>
          <p14:tracePt t="68812" x="8769350" y="1536700"/>
          <p14:tracePt t="68828" x="8786813" y="1527175"/>
          <p14:tracePt t="68845" x="8804275" y="1517650"/>
          <p14:tracePt t="68861" x="8840788" y="1500188"/>
          <p14:tracePt t="68878" x="8885238" y="1490663"/>
          <p14:tracePt t="68895" x="8920163" y="1473200"/>
          <p14:tracePt t="68912" x="8956675" y="1465263"/>
          <p14:tracePt t="68928" x="8974138" y="1455738"/>
          <p14:tracePt t="68945" x="9010650" y="1455738"/>
          <p14:tracePt t="68961" x="9028113" y="1446213"/>
          <p14:tracePt t="68978" x="9055100" y="1438275"/>
          <p14:tracePt t="68996" x="9072563" y="1438275"/>
          <p14:tracePt t="69012" x="9099550" y="1438275"/>
          <p14:tracePt t="69028" x="9117013" y="1428750"/>
          <p14:tracePt t="69045" x="9144000" y="1419225"/>
          <p14:tracePt t="69061" x="9161463" y="1419225"/>
          <p14:tracePt t="69077" x="9188450" y="1419225"/>
          <p14:tracePt t="69096" x="9205913" y="1419225"/>
          <p14:tracePt t="69111" x="9215438" y="1411288"/>
          <p14:tracePt t="69128" x="9242425" y="1411288"/>
          <p14:tracePt t="69145" x="9269413" y="1401763"/>
          <p14:tracePt t="69161" x="9277350" y="1393825"/>
          <p14:tracePt t="69178" x="9296400" y="1374775"/>
          <p14:tracePt t="69178" x="9313863" y="1374775"/>
          <p14:tracePt t="69196" x="9331325" y="1357313"/>
          <p14:tracePt t="69212" x="9348788" y="1347788"/>
          <p14:tracePt t="69228" x="9358313" y="1339850"/>
          <p14:tracePt t="69245" x="9367838" y="1339850"/>
          <p14:tracePt t="69260" x="9367838" y="1330325"/>
          <p14:tracePt t="69277" x="9385300" y="1322388"/>
          <p14:tracePt t="69295" x="9385300" y="1312863"/>
          <p14:tracePt t="69327" x="9394825" y="1312863"/>
          <p14:tracePt t="69334" x="9402763" y="1312863"/>
          <p14:tracePt t="69359" x="9402763" y="1303338"/>
          <p14:tracePt t="69373" x="9412288" y="1303338"/>
          <p14:tracePt t="69381" x="9420225" y="1303338"/>
          <p14:tracePt t="69394" x="9429750" y="1295400"/>
          <p14:tracePt t="69394" x="9429750" y="1285875"/>
          <p14:tracePt t="69413" x="9439275" y="1285875"/>
          <p14:tracePt t="74687" x="9439275" y="1295400"/>
          <p14:tracePt t="75266" x="9439275" y="1303338"/>
          <p14:tracePt t="75289" x="9429750" y="1312863"/>
          <p14:tracePt t="75304" x="9420225" y="1312863"/>
          <p14:tracePt t="75312" x="9412288" y="1330325"/>
          <p14:tracePt t="75328" x="9385300" y="1347788"/>
          <p14:tracePt t="75345" x="9358313" y="1357313"/>
          <p14:tracePt t="75362" x="9323388" y="1374775"/>
          <p14:tracePt t="75377" x="9304338" y="1401763"/>
          <p14:tracePt t="75395" x="9269413" y="1428750"/>
          <p14:tracePt t="75411" x="9215438" y="1465263"/>
          <p14:tracePt t="75429" x="9188450" y="1500188"/>
          <p14:tracePt t="75446" x="9161463" y="1517650"/>
          <p14:tracePt t="75461" x="9153525" y="1536700"/>
          <p14:tracePt t="75478" x="9134475" y="1554163"/>
          <p14:tracePt t="75495" x="9126538" y="1571625"/>
          <p14:tracePt t="75511" x="9099550" y="1598613"/>
          <p14:tracePt t="75529" x="9082088" y="1616075"/>
          <p14:tracePt t="75546" x="9063038" y="1643063"/>
          <p14:tracePt t="75561" x="9045575" y="1660525"/>
          <p14:tracePt t="75578" x="9037638" y="1679575"/>
          <p14:tracePt t="75593" x="9028113" y="1697038"/>
          <p14:tracePt t="75611" x="9018588" y="1714500"/>
          <p14:tracePt t="75611" x="9010650" y="1731963"/>
          <p14:tracePt t="75629" x="8991600" y="1751013"/>
          <p14:tracePt t="75646" x="8974138" y="1785938"/>
          <p14:tracePt t="75663" x="8956675" y="1822450"/>
          <p14:tracePt t="75678" x="8947150" y="1830388"/>
          <p14:tracePt t="75694" x="8939213" y="1857375"/>
          <p14:tracePt t="75711" x="8929688" y="1884363"/>
          <p14:tracePt t="75711" x="8920163" y="1893888"/>
          <p14:tracePt t="75729" x="8920163" y="1911350"/>
          <p14:tracePt t="75745" x="8912225" y="1928813"/>
          <p14:tracePt t="75762" x="8902700" y="1955800"/>
          <p14:tracePt t="75778" x="8894763" y="1982788"/>
          <p14:tracePt t="75795" x="8894763" y="2000250"/>
          <p14:tracePt t="75811" x="8885238" y="2027238"/>
          <p14:tracePt t="75828" x="8885238" y="2054225"/>
          <p14:tracePt t="75828" x="8885238" y="2062163"/>
          <p14:tracePt t="75846" x="8875713" y="2081213"/>
          <p14:tracePt t="75862" x="8875713" y="2098675"/>
          <p14:tracePt t="75878" x="8875713" y="2108200"/>
          <p14:tracePt t="75894" x="8875713" y="2116138"/>
          <p14:tracePt t="75910" x="8875713" y="2133600"/>
          <p14:tracePt t="75927" x="8875713" y="2143125"/>
          <p14:tracePt t="75945" x="8875713" y="2152650"/>
          <p14:tracePt t="75961" x="8875713" y="2170113"/>
          <p14:tracePt t="75978" x="8875713" y="2179638"/>
          <p14:tracePt t="75994" x="8875713" y="2187575"/>
          <p14:tracePt t="76010" x="8875713" y="2197100"/>
          <p14:tracePt t="76027" x="8875713" y="2205038"/>
          <p14:tracePt t="76044" x="8875713" y="2214563"/>
          <p14:tracePt t="76062" x="8875713" y="2224088"/>
          <p14:tracePt t="76078" x="8875713" y="2241550"/>
          <p14:tracePt t="76095" x="8875713" y="2251075"/>
          <p14:tracePt t="76122" x="8875713" y="2259013"/>
          <p14:tracePt t="76169" x="8885238" y="2259013"/>
          <p14:tracePt t="76177" x="8885238" y="2268538"/>
          <p14:tracePt t="76215" x="8894763" y="2276475"/>
          <p14:tracePt t="76239" x="8902700" y="2276475"/>
          <p14:tracePt t="80703" x="8840788" y="2276475"/>
          <p14:tracePt t="81421" x="8769350" y="2276475"/>
          <p14:tracePt t="81428" x="8680450" y="2276475"/>
          <p14:tracePt t="81436" x="8609013" y="2276475"/>
          <p14:tracePt t="81446" x="8447088" y="2303463"/>
          <p14:tracePt t="81462" x="8323263" y="2330450"/>
          <p14:tracePt t="81478" x="8224838" y="2347913"/>
          <p14:tracePt t="81494" x="8134350" y="2374900"/>
          <p14:tracePt t="81511" x="8027988" y="2411413"/>
          <p14:tracePt t="81511" x="7974013" y="2438400"/>
          <p14:tracePt t="81529" x="7885113" y="2465388"/>
          <p14:tracePt t="81545" x="7786688" y="2517775"/>
          <p14:tracePt t="81562" x="7715250" y="2562225"/>
          <p14:tracePt t="81578" x="7661275" y="2608263"/>
          <p14:tracePt t="81595" x="7599363" y="2643188"/>
          <p14:tracePt t="81611" x="7545388" y="2660650"/>
          <p14:tracePt t="81628" x="7491413" y="2705100"/>
          <p14:tracePt t="81628" x="7446963" y="2714625"/>
          <p14:tracePt t="81645" x="7375525" y="2759075"/>
          <p14:tracePt t="81663" x="7304088" y="2795588"/>
          <p14:tracePt t="81678" x="7232650" y="2840038"/>
          <p14:tracePt t="81695" x="7161213" y="2884488"/>
          <p14:tracePt t="81711" x="7062788" y="2946400"/>
          <p14:tracePt t="81728" x="6956425" y="3017838"/>
          <p14:tracePt t="81728" x="6902450" y="3054350"/>
          <p14:tracePt t="81746" x="6786563" y="3116263"/>
          <p14:tracePt t="81762" x="6661150" y="3187700"/>
          <p14:tracePt t="81778" x="6537325" y="3241675"/>
          <p14:tracePt t="81795" x="6411913" y="3286125"/>
          <p14:tracePt t="81811" x="6313488" y="3330575"/>
          <p14:tracePt t="81828" x="6197600" y="3375025"/>
          <p14:tracePt t="81828" x="6134100" y="3402013"/>
          <p14:tracePt t="81846" x="5991225" y="3446463"/>
          <p14:tracePt t="81862" x="5867400" y="3490913"/>
          <p14:tracePt t="81878" x="5741988" y="3536950"/>
          <p14:tracePt t="81895" x="5626100" y="3562350"/>
          <p14:tracePt t="81911" x="5518150" y="3589338"/>
          <p14:tracePt t="81927" x="5402263" y="3625850"/>
          <p14:tracePt t="81927" x="5330825" y="3633788"/>
          <p14:tracePt t="81946" x="5205413" y="3660775"/>
          <p14:tracePt t="81962" x="5108575" y="3679825"/>
          <p14:tracePt t="81978" x="5000625" y="3687763"/>
          <p14:tracePt t="81995" x="4894263" y="3687763"/>
          <p14:tracePt t="82011" x="4795838" y="3687763"/>
          <p14:tracePt t="82028" x="4714875" y="3697288"/>
          <p14:tracePt t="82045" x="4581525" y="3697288"/>
          <p14:tracePt t="82062" x="4491038" y="3697288"/>
          <p14:tracePt t="82079" x="4394200" y="3697288"/>
          <p14:tracePt t="82095" x="4313238" y="3697288"/>
          <p14:tracePt t="82111" x="4224338" y="3697288"/>
          <p14:tracePt t="82127" x="4170363" y="3697288"/>
          <p14:tracePt t="82145" x="4108450" y="3687763"/>
          <p14:tracePt t="82145" x="4062413" y="3670300"/>
          <p14:tracePt t="82164" x="3983038" y="3643313"/>
          <p14:tracePt t="82179" x="3919538" y="3616325"/>
          <p14:tracePt t="82195" x="3848100" y="3581400"/>
          <p14:tracePt t="82212" x="3786188" y="3562350"/>
          <p14:tracePt t="82228" x="3741738" y="3544888"/>
          <p14:tracePt t="82245" x="3679825" y="3517900"/>
          <p14:tracePt t="82261" x="3571875" y="3490913"/>
          <p14:tracePt t="82279" x="3500438" y="3465513"/>
          <p14:tracePt t="82296" x="3419475" y="3446463"/>
          <p14:tracePt t="82312" x="3367088" y="3446463"/>
          <p14:tracePt t="82328" x="3322638" y="3429000"/>
          <p14:tracePt t="82345" x="3276600" y="3429000"/>
          <p14:tracePt t="82361" x="3232150" y="3419475"/>
          <p14:tracePt t="82361" x="3214688" y="3419475"/>
          <p14:tracePt t="82379" x="3160713" y="3419475"/>
          <p14:tracePt t="82396" x="3133725" y="3411538"/>
          <p14:tracePt t="82412" x="3108325" y="3411538"/>
          <p14:tracePt t="82428" x="3089275" y="3411538"/>
          <p14:tracePt t="82443" x="3081338" y="3411538"/>
          <p14:tracePt t="82460" x="3062288" y="3411538"/>
          <p14:tracePt t="82460" x="3054350" y="3411538"/>
          <p14:tracePt t="82479" x="3044825" y="3411538"/>
          <p14:tracePt t="82495" x="3036888" y="3411538"/>
          <p14:tracePt t="82511" x="3027363" y="3419475"/>
          <p14:tracePt t="82528" x="3017838" y="3419475"/>
          <p14:tracePt t="82548" x="3017838" y="3429000"/>
          <p14:tracePt t="82560" x="3009900" y="3438525"/>
          <p14:tracePt t="82577" x="3000375" y="3446463"/>
          <p14:tracePt t="82595" x="2990850" y="3455988"/>
          <p14:tracePt t="82612" x="2982913" y="3473450"/>
          <p14:tracePt t="82628" x="2982913" y="3482975"/>
          <p14:tracePt t="82644" x="2965450" y="3490913"/>
          <p14:tracePt t="82661" x="2965450" y="3500438"/>
          <p14:tracePt t="82677" x="2955925" y="3500438"/>
          <p14:tracePt t="82694" x="2955925" y="3517900"/>
          <p14:tracePt t="82712" x="2946400" y="3527425"/>
          <p14:tracePt t="82728" x="2938463" y="3536950"/>
          <p14:tracePt t="82744" x="2928938" y="3544888"/>
          <p14:tracePt t="82761" x="2928938" y="3554413"/>
          <p14:tracePt t="82777" x="2919413" y="3562350"/>
          <p14:tracePt t="82794" x="2919413" y="3571875"/>
          <p14:tracePt t="82812" x="2911475" y="3581400"/>
          <p14:tracePt t="82828" x="2911475" y="3589338"/>
          <p14:tracePt t="82850" x="2911475" y="3598863"/>
          <p14:tracePt t="87285" x="2911475" y="3581400"/>
          <p14:tracePt t="87530" x="2911475" y="3571875"/>
          <p14:tracePt t="87545" x="2919413" y="3544888"/>
          <p14:tracePt t="87553" x="2928938" y="3536950"/>
          <p14:tracePt t="87562" x="2965450" y="3490913"/>
          <p14:tracePt t="87579" x="3009900" y="3455988"/>
          <p14:tracePt t="87595" x="3062288" y="3394075"/>
          <p14:tracePt t="87611" x="3152775" y="3303588"/>
          <p14:tracePt t="87628" x="3241675" y="3224213"/>
          <p14:tracePt t="87628" x="3276600" y="3187700"/>
          <p14:tracePt t="87646" x="3357563" y="3133725"/>
          <p14:tracePt t="87663" x="3411538" y="3098800"/>
          <p14:tracePt t="87678" x="3482975" y="3081338"/>
          <p14:tracePt t="87695" x="3544888" y="3062288"/>
          <p14:tracePt t="87711" x="3625850" y="3062288"/>
          <p14:tracePt t="87728" x="3670300" y="3062288"/>
          <p14:tracePt t="87728" x="3705225" y="3062288"/>
          <p14:tracePt t="87746" x="3759200" y="3062288"/>
          <p14:tracePt t="87762" x="3822700" y="3062288"/>
          <p14:tracePt t="87779" x="3884613" y="3071813"/>
          <p14:tracePt t="87795" x="3938588" y="3081338"/>
          <p14:tracePt t="87811" x="3983038" y="3098800"/>
          <p14:tracePt t="87827" x="4027488" y="3125788"/>
          <p14:tracePt t="87845" x="4081463" y="3170238"/>
          <p14:tracePt t="87862" x="4108450" y="3187700"/>
          <p14:tracePt t="87879" x="4133850" y="3224213"/>
          <p14:tracePt t="87895" x="4160838" y="3259138"/>
          <p14:tracePt t="87911" x="4187825" y="3286125"/>
          <p14:tracePt t="87927" x="4214813" y="3330575"/>
          <p14:tracePt t="87945" x="4241800" y="3367088"/>
          <p14:tracePt t="87945" x="4259263" y="3394075"/>
          <p14:tracePt t="87963" x="4286250" y="3446463"/>
          <p14:tracePt t="87979" x="4322763" y="3517900"/>
          <p14:tracePt t="87995" x="4348163" y="3581400"/>
          <p14:tracePt t="88012" x="4384675" y="3633788"/>
          <p14:tracePt t="88027" x="4419600" y="3697288"/>
          <p14:tracePt t="88045" x="4446588" y="3751263"/>
          <p14:tracePt t="88062" x="4491038" y="3857625"/>
          <p14:tracePt t="88078" x="4537075" y="3938588"/>
          <p14:tracePt t="88095" x="4581525" y="4037013"/>
          <p14:tracePt t="88112" x="4625975" y="4133850"/>
          <p14:tracePt t="88128" x="4660900" y="4197350"/>
          <p14:tracePt t="88144" x="4687888" y="4241800"/>
          <p14:tracePt t="88144" x="4714875" y="4268788"/>
          <p14:tracePt t="88164" x="4751388" y="4322763"/>
          <p14:tracePt t="88179" x="4776788" y="4375150"/>
          <p14:tracePt t="88196" x="4813300" y="4419600"/>
          <p14:tracePt t="88211" x="4840288" y="4465638"/>
          <p14:tracePt t="88228" x="4867275" y="4491038"/>
          <p14:tracePt t="88244" x="4902200" y="4518025"/>
          <p14:tracePt t="88261" x="4919663" y="4537075"/>
          <p14:tracePt t="88277" x="4938713" y="4537075"/>
          <p14:tracePt t="88295" x="4946650" y="4537075"/>
          <p14:tracePt t="88696" x="4946650" y="4545013"/>
          <p14:tracePt t="88704" x="4946650" y="4554538"/>
          <p14:tracePt t="88712" x="4965700" y="4562475"/>
          <p14:tracePt t="88728" x="4983163" y="4581525"/>
          <p14:tracePt t="88745" x="5027613" y="4589463"/>
          <p14:tracePt t="88761" x="5089525" y="4608513"/>
          <p14:tracePt t="88777" x="5160963" y="4616450"/>
          <p14:tracePt t="88777" x="5214938" y="4625975"/>
          <p14:tracePt t="88796" x="5322888" y="4625975"/>
          <p14:tracePt t="88812" x="5419725" y="4625975"/>
          <p14:tracePt t="88829" x="5510213" y="4625975"/>
          <p14:tracePt t="88845" x="5599113" y="4625975"/>
          <p14:tracePt t="88862" x="5688013" y="4625975"/>
          <p14:tracePt t="88877" x="5776913" y="4608513"/>
          <p14:tracePt t="88895" x="5867400" y="4581525"/>
          <p14:tracePt t="88895" x="5929313" y="4572000"/>
          <p14:tracePt t="88912" x="6027738" y="4554538"/>
          <p14:tracePt t="88929" x="6134100" y="4537075"/>
          <p14:tracePt t="88945" x="6224588" y="4510088"/>
          <p14:tracePt t="88962" x="6323013" y="4483100"/>
          <p14:tracePt t="88977" x="6411913" y="4465638"/>
          <p14:tracePt t="88995" x="6510338" y="4429125"/>
          <p14:tracePt t="88995" x="6554788" y="4429125"/>
          <p14:tracePt t="89012" x="6634163" y="4402138"/>
          <p14:tracePt t="89028" x="6697663" y="4384675"/>
          <p14:tracePt t="89046" x="6777038" y="4375150"/>
          <p14:tracePt t="89062" x="6858000" y="4357688"/>
          <p14:tracePt t="89078" x="6946900" y="4340225"/>
          <p14:tracePt t="89095" x="7027863" y="4322763"/>
          <p14:tracePt t="89095" x="7072313" y="4303713"/>
          <p14:tracePt t="89113" x="7161213" y="4295775"/>
          <p14:tracePt t="89129" x="7242175" y="4276725"/>
          <p14:tracePt t="89145" x="7340600" y="4251325"/>
          <p14:tracePt t="89163" x="7446963" y="4224338"/>
          <p14:tracePt t="89178" x="7527925" y="4205288"/>
          <p14:tracePt t="89195" x="7616825" y="4179888"/>
          <p14:tracePt t="89211" x="7705725" y="4160838"/>
          <p14:tracePt t="89211" x="7742238" y="4143375"/>
          <p14:tracePt t="89229" x="7831138" y="4133850"/>
          <p14:tracePt t="89246" x="7920038" y="4116388"/>
          <p14:tracePt t="89261" x="7983538" y="4116388"/>
          <p14:tracePt t="89278" x="8045450" y="4108450"/>
          <p14:tracePt t="89295" x="8099425" y="4108450"/>
          <p14:tracePt t="89311" x="8161338" y="4108450"/>
          <p14:tracePt t="89311" x="8197850" y="4108450"/>
          <p14:tracePt t="89329" x="8259763" y="4108450"/>
          <p14:tracePt t="89345" x="8323263" y="4108450"/>
          <p14:tracePt t="89362" x="8367713" y="4108450"/>
          <p14:tracePt t="89378" x="8420100" y="4108450"/>
          <p14:tracePt t="89395" x="8466138" y="4108450"/>
          <p14:tracePt t="89411" x="8528050" y="4108450"/>
          <p14:tracePt t="89428" x="8634413" y="4108450"/>
          <p14:tracePt t="89446" x="8705850" y="4108450"/>
          <p14:tracePt t="89462" x="8777288" y="4108450"/>
          <p14:tracePt t="89478" x="8823325" y="4125913"/>
          <p14:tracePt t="89495" x="8875713" y="4143375"/>
          <p14:tracePt t="89511" x="8929688" y="4152900"/>
          <p14:tracePt t="89528" x="8991600" y="4170363"/>
          <p14:tracePt t="89528" x="9010650" y="4170363"/>
          <p14:tracePt t="89546" x="9055100" y="4197350"/>
          <p14:tracePt t="89562" x="9109075" y="4205288"/>
          <p14:tracePt t="89578" x="9134475" y="4224338"/>
          <p14:tracePt t="89595" x="9161463" y="4241800"/>
          <p14:tracePt t="89611" x="9188450" y="4251325"/>
          <p14:tracePt t="89627" x="9205913" y="4259263"/>
          <p14:tracePt t="89627" x="9215438" y="4268788"/>
          <p14:tracePt t="89646" x="9232900" y="4286250"/>
          <p14:tracePt t="89663" x="9259888" y="4295775"/>
          <p14:tracePt t="89678" x="9277350" y="4313238"/>
          <p14:tracePt t="89695" x="9304338" y="4330700"/>
          <p14:tracePt t="89711" x="9331325" y="4340225"/>
          <p14:tracePt t="89728" x="9358313" y="4357688"/>
          <p14:tracePt t="89728" x="9367838" y="4367213"/>
          <p14:tracePt t="89746" x="9394825" y="4375150"/>
          <p14:tracePt t="89762" x="9420225" y="4394200"/>
          <p14:tracePt t="89778" x="9429750" y="4402138"/>
          <p14:tracePt t="89795" x="9439275" y="4411663"/>
          <p14:tracePt t="89811" x="9456738" y="4419600"/>
          <p14:tracePt t="89828" x="9466263" y="4429125"/>
          <p14:tracePt t="89844" x="9474200" y="4446588"/>
          <p14:tracePt t="89844" x="9483725" y="4446588"/>
          <p14:tracePt t="89863" x="9491663" y="4456113"/>
          <p14:tracePt t="89878" x="9501188" y="4465638"/>
          <p14:tracePt t="89895" x="9510713" y="4473575"/>
          <p14:tracePt t="89916" x="9518650" y="4483100"/>
          <p14:tracePt t="89927" x="9528175" y="4483100"/>
          <p14:tracePt t="89945" x="9528175" y="4491038"/>
          <p14:tracePt t="89961" x="9545638" y="4500563"/>
          <p14:tracePt t="89979" x="9555163" y="4510088"/>
          <p14:tracePt t="89995" x="9563100" y="4518025"/>
          <p14:tracePt t="90011" x="9572625" y="4527550"/>
          <p14:tracePt t="90027" x="9582150" y="4527550"/>
          <p14:tracePt t="90044" x="9590088" y="45370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1972" y="1691216"/>
            <a:ext cx="11719774" cy="3000777"/>
            <a:chOff x="1068946" y="1983345"/>
            <a:chExt cx="10380372" cy="2331078"/>
          </a:xfrm>
        </p:grpSpPr>
        <p:pic>
          <p:nvPicPr>
            <p:cNvPr id="1026" name="Picture 2" descr="Image result for my holidays set sail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" t="40372" r="6948" b="44708"/>
            <a:stretch/>
          </p:blipFill>
          <p:spPr bwMode="auto">
            <a:xfrm>
              <a:off x="1068946" y="2163651"/>
              <a:ext cx="8603090" cy="2150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Image result for my holidays set sail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65" t="26391" r="6345" b="56918"/>
            <a:stretch/>
          </p:blipFill>
          <p:spPr bwMode="auto">
            <a:xfrm>
              <a:off x="9813701" y="1983345"/>
              <a:ext cx="1635617" cy="216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977936" y="5403241"/>
            <a:ext cx="312855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k-MK" sz="5000" b="1" dirty="0" smtClean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облекува</a:t>
            </a:r>
            <a:endParaRPr lang="en-US" sz="50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9813" y="141668"/>
            <a:ext cx="348441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k-MK" sz="5000" b="1" dirty="0" smtClean="0">
                <a:ln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соблекува</a:t>
            </a:r>
            <a:endParaRPr lang="en-US" sz="5000" b="1" cap="none" spc="0" dirty="0">
              <a:ln/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9566" y="850006"/>
            <a:ext cx="12879" cy="10733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34885" y="4381224"/>
            <a:ext cx="12878" cy="12306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6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557">
        <p:fade/>
      </p:transition>
    </mc:Choice>
    <mc:Fallback>
      <p:transition spd="med" advTm="113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11594" x="9572625" y="4537075"/>
          <p14:tracePt t="12028" x="9563100" y="4537075"/>
          <p14:tracePt t="12043" x="9537700" y="4537075"/>
          <p14:tracePt t="12051" x="9518650" y="4537075"/>
          <p14:tracePt t="12058" x="9447213" y="4537075"/>
          <p14:tracePt t="12075" x="9331325" y="4537075"/>
          <p14:tracePt t="12091" x="9205913" y="4554538"/>
          <p14:tracePt t="12107" x="9072563" y="4572000"/>
          <p14:tracePt t="12124" x="8947150" y="4598988"/>
          <p14:tracePt t="12140" x="8823325" y="4616450"/>
          <p14:tracePt t="12157" x="8688388" y="4643438"/>
          <p14:tracePt t="12157" x="8616950" y="4660900"/>
          <p14:tracePt t="12175" x="8456613" y="4697413"/>
          <p14:tracePt t="12192" x="8286750" y="4741863"/>
          <p14:tracePt t="12207" x="8126413" y="4786313"/>
          <p14:tracePt t="12224" x="7929563" y="4840288"/>
          <p14:tracePt t="12240" x="7759700" y="4884738"/>
          <p14:tracePt t="12257" x="7572375" y="4946650"/>
          <p14:tracePt t="12257" x="7473950" y="4965700"/>
          <p14:tracePt t="12275" x="7277100" y="5037138"/>
          <p14:tracePt t="12291" x="7099300" y="5089525"/>
          <p14:tracePt t="12308" x="6911975" y="5170488"/>
          <p14:tracePt t="12324" x="6715125" y="5241925"/>
          <p14:tracePt t="12340" x="6510338" y="5313363"/>
          <p14:tracePt t="12357" x="6313488" y="5367338"/>
          <p14:tracePt t="12374" x="6126163" y="5438775"/>
          <p14:tracePt t="12374" x="6018213" y="5465763"/>
          <p14:tracePt t="12392" x="5848350" y="5510213"/>
          <p14:tracePt t="12408" x="5653088" y="5545138"/>
          <p14:tracePt t="12424" x="5483225" y="5581650"/>
          <p14:tracePt t="12441" x="5303838" y="5608638"/>
          <p14:tracePt t="12457" x="5126038" y="5626100"/>
          <p14:tracePt t="12474" x="4938713" y="5653088"/>
          <p14:tracePt t="12474" x="4840288" y="5680075"/>
          <p14:tracePt t="12492" x="4652963" y="5697538"/>
          <p14:tracePt t="12507" x="4483100" y="5715000"/>
          <p14:tracePt t="12524" x="4295775" y="5732463"/>
          <p14:tracePt t="12541" x="4125913" y="5751513"/>
          <p14:tracePt t="12558" x="3938588" y="5776913"/>
          <p14:tracePt t="12574" x="3759200" y="5803900"/>
          <p14:tracePt t="12590" x="3509963" y="5848350"/>
          <p14:tracePt t="12608" x="3375025" y="5875338"/>
          <p14:tracePt t="12625" x="3232150" y="5894388"/>
          <p14:tracePt t="12641" x="3116263" y="5902325"/>
          <p14:tracePt t="12657" x="3009900" y="5911850"/>
          <p14:tracePt t="12674" x="2911475" y="5919788"/>
          <p14:tracePt t="12690" x="2830513" y="5919788"/>
          <p14:tracePt t="12690" x="2795588" y="5919788"/>
          <p14:tracePt t="12708" x="2741613" y="5919788"/>
          <p14:tracePt t="12725" x="2687638" y="5902325"/>
          <p14:tracePt t="12741" x="2633663" y="5884863"/>
          <p14:tracePt t="12757" x="2598738" y="5875338"/>
          <p14:tracePt t="12774" x="2562225" y="5848350"/>
          <p14:tracePt t="12790" x="2527300" y="5840413"/>
          <p14:tracePt t="12790" x="2517775" y="5830888"/>
          <p14:tracePt t="12808" x="2482850" y="5813425"/>
          <p14:tracePt t="12825" x="2446338" y="5786438"/>
          <p14:tracePt t="12841" x="2438400" y="5776913"/>
          <p14:tracePt t="12857" x="2419350" y="5759450"/>
          <p14:tracePt t="12874" x="2411413" y="5741988"/>
          <p14:tracePt t="12891" x="2393950" y="5724525"/>
          <p14:tracePt t="12907" x="2366963" y="5688013"/>
          <p14:tracePt t="12925" x="2347913" y="5653088"/>
          <p14:tracePt t="12941" x="2330450" y="5608638"/>
          <p14:tracePt t="12957" x="2322513" y="5562600"/>
          <p14:tracePt t="12974" x="2303463" y="5527675"/>
          <p14:tracePt t="12990" x="2303463" y="5491163"/>
          <p14:tracePt t="13007" x="2286000" y="5446713"/>
          <p14:tracePt t="13025" x="2286000" y="5394325"/>
          <p14:tracePt t="13041" x="2276475" y="5340350"/>
          <p14:tracePt t="13057" x="2276475" y="5295900"/>
          <p14:tracePt t="13073" x="2276475" y="5251450"/>
          <p14:tracePt t="13090" x="2276475" y="5214938"/>
          <p14:tracePt t="13107" x="2276475" y="5187950"/>
          <p14:tracePt t="13125" x="2276475" y="5160963"/>
          <p14:tracePt t="13141" x="2276475" y="5143500"/>
          <p14:tracePt t="13157" x="2286000" y="5133975"/>
          <p14:tracePt t="13173" x="2295525" y="5116513"/>
          <p14:tracePt t="13191" x="2312988" y="5089525"/>
          <p14:tracePt t="13207" x="2330450" y="5072063"/>
          <p14:tracePt t="13207" x="2339975" y="5062538"/>
          <p14:tracePt t="13225" x="2366963" y="5045075"/>
          <p14:tracePt t="13241" x="2411413" y="5018088"/>
          <p14:tracePt t="13257" x="2438400" y="4991100"/>
          <p14:tracePt t="13274" x="2473325" y="4973638"/>
          <p14:tracePt t="13290" x="2500313" y="4965700"/>
          <p14:tracePt t="13306" x="2536825" y="4946650"/>
          <p14:tracePt t="13306" x="2554288" y="4946650"/>
          <p14:tracePt t="13326" x="2562225" y="4938713"/>
          <p14:tracePt t="13339" x="2616200" y="4929188"/>
          <p14:tracePt t="13358" x="2652713" y="4929188"/>
          <p14:tracePt t="13374" x="2670175" y="4929188"/>
          <p14:tracePt t="13390" x="2705100" y="4929188"/>
          <p14:tracePt t="13407" x="2724150" y="4929188"/>
          <p14:tracePt t="13424" x="2751138" y="4929188"/>
          <p14:tracePt t="13424" x="2768600" y="4929188"/>
          <p14:tracePt t="13442" x="2786063" y="4929188"/>
          <p14:tracePt t="13458" x="2813050" y="4929188"/>
          <p14:tracePt t="13474" x="2830513" y="4929188"/>
          <p14:tracePt t="13491" x="2847975" y="4929188"/>
          <p14:tracePt t="13507" x="2867025" y="4929188"/>
          <p14:tracePt t="13524" x="2894013" y="4929188"/>
          <p14:tracePt t="13540" x="2928938" y="4929188"/>
          <p14:tracePt t="13558" x="2946400" y="4938713"/>
          <p14:tracePt t="13575" x="2973388" y="4938713"/>
          <p14:tracePt t="13591" x="2990850" y="4938713"/>
          <p14:tracePt t="13607" x="3027363" y="4946650"/>
          <p14:tracePt t="13624" x="3044825" y="4956175"/>
          <p14:tracePt t="13641" x="3062288" y="4956175"/>
          <p14:tracePt t="13641" x="3081338" y="4956175"/>
          <p14:tracePt t="13658" x="3098800" y="4956175"/>
          <p14:tracePt t="13675" x="3116263" y="4965700"/>
          <p14:tracePt t="13690" x="3143250" y="4973638"/>
          <p14:tracePt t="13707" x="3152775" y="4973638"/>
          <p14:tracePt t="13724" x="3170238" y="4973638"/>
          <p14:tracePt t="13740" x="3197225" y="4973638"/>
          <p14:tracePt t="13740" x="3205163" y="4973638"/>
          <p14:tracePt t="13758" x="3241675" y="4983163"/>
          <p14:tracePt t="13775" x="3259138" y="4983163"/>
          <p14:tracePt t="13791" x="3295650" y="4991100"/>
          <p14:tracePt t="13807" x="3313113" y="4991100"/>
          <p14:tracePt t="13824" x="3348038" y="4991100"/>
          <p14:tracePt t="13840" x="3367088" y="5000625"/>
          <p14:tracePt t="13857" x="3402013" y="5010150"/>
          <p14:tracePt t="13875" x="3429000" y="5010150"/>
          <p14:tracePt t="13891" x="3446463" y="5010150"/>
          <p14:tracePt t="13908" x="3465513" y="5010150"/>
          <p14:tracePt t="13924" x="3482975" y="5010150"/>
          <p14:tracePt t="13939" x="3500438" y="5010150"/>
          <p14:tracePt t="13957" x="3517900" y="5018088"/>
          <p14:tracePt t="13974" x="3527425" y="5018088"/>
          <p14:tracePt t="13991" x="3536950" y="5018088"/>
          <p14:tracePt t="14020" x="3544888" y="5018088"/>
          <p14:tracePt t="14051" x="3544888" y="5027613"/>
          <p14:tracePt t="14067" x="3554413" y="5027613"/>
          <p14:tracePt t="14121" x="3554413" y="5037138"/>
          <p14:tracePt t="14152" x="3554413" y="5045075"/>
          <p14:tracePt t="14191" x="3554413" y="5054600"/>
          <p14:tracePt t="14214" x="3554413" y="5062538"/>
          <p14:tracePt t="14222" x="3544888" y="5062538"/>
          <p14:tracePt t="14229" x="3536950" y="5072063"/>
          <p14:tracePt t="14240" x="3500438" y="5089525"/>
          <p14:tracePt t="14257" x="3465513" y="5108575"/>
          <p14:tracePt t="14257" x="3446463" y="5116513"/>
          <p14:tracePt t="14275" x="3419475" y="5133975"/>
          <p14:tracePt t="14290" x="3340100" y="5170488"/>
          <p14:tracePt t="14308" x="3276600" y="5197475"/>
          <p14:tracePt t="14324" x="3214688" y="5224463"/>
          <p14:tracePt t="14341" x="3125788" y="5259388"/>
          <p14:tracePt t="14356" x="3044825" y="5286375"/>
          <p14:tracePt t="14374" x="2955925" y="5313363"/>
          <p14:tracePt t="14374" x="2919413" y="5322888"/>
          <p14:tracePt t="14391" x="2830513" y="5340350"/>
          <p14:tracePt t="14407" x="2741613" y="5357813"/>
          <p14:tracePt t="14424" x="2652713" y="5367338"/>
          <p14:tracePt t="14441" x="2581275" y="5375275"/>
          <p14:tracePt t="14457" x="2490788" y="5375275"/>
          <p14:tracePt t="14474" x="2428875" y="5375275"/>
          <p14:tracePt t="14490" x="2347913" y="5375275"/>
          <p14:tracePt t="14508" x="2303463" y="5375275"/>
          <p14:tracePt t="14525" x="2251075" y="5375275"/>
          <p14:tracePt t="14540" x="2205038" y="5357813"/>
          <p14:tracePt t="14557" x="2143125" y="5330825"/>
          <p14:tracePt t="14574" x="2081213" y="5303838"/>
          <p14:tracePt t="14591" x="2036763" y="5276850"/>
          <p14:tracePt t="14591" x="2017713" y="5268913"/>
          <p14:tracePt t="14608" x="1973263" y="5232400"/>
          <p14:tracePt t="14625" x="1946275" y="5214938"/>
          <p14:tracePt t="14641" x="1901825" y="5187950"/>
          <p14:tracePt t="14657" x="1866900" y="5160963"/>
          <p14:tracePt t="14674" x="1839913" y="5133975"/>
          <p14:tracePt t="14690" x="1803400" y="5116513"/>
          <p14:tracePt t="14690" x="1785938" y="5099050"/>
          <p14:tracePt t="14708" x="1741488" y="5072063"/>
          <p14:tracePt t="14725" x="1714500" y="5054600"/>
          <p14:tracePt t="14741" x="1687513" y="5027613"/>
          <p14:tracePt t="14757" x="1652588" y="5000625"/>
          <p14:tracePt t="14774" x="1616075" y="4965700"/>
          <p14:tracePt t="14790" x="1589088" y="4929188"/>
          <p14:tracePt t="14790" x="1571625" y="4911725"/>
          <p14:tracePt t="14808" x="1544638" y="4884738"/>
          <p14:tracePt t="14824" x="1509713" y="4848225"/>
          <p14:tracePt t="14841" x="1465263" y="4822825"/>
          <p14:tracePt t="14857" x="1438275" y="4786313"/>
          <p14:tracePt t="14874" x="1411288" y="4751388"/>
          <p14:tracePt t="14890" x="1384300" y="4724400"/>
          <p14:tracePt t="14907" x="1339850" y="4670425"/>
          <p14:tracePt t="14925" x="1312863" y="4616450"/>
          <p14:tracePt t="14941" x="1295400" y="4581525"/>
          <p14:tracePt t="14957" x="1276350" y="4527550"/>
          <p14:tracePt t="14974" x="1250950" y="4483100"/>
          <p14:tracePt t="14990" x="1231900" y="4446588"/>
          <p14:tracePt t="15006" x="1223963" y="4394200"/>
          <p14:tracePt t="15006" x="1214438" y="4375150"/>
          <p14:tracePt t="15025" x="1204913" y="4348163"/>
          <p14:tracePt t="15041" x="1187450" y="4322763"/>
          <p14:tracePt t="15058" x="1187450" y="4286250"/>
          <p14:tracePt t="15074" x="1179513" y="4276725"/>
          <p14:tracePt t="15090" x="1169988" y="4259263"/>
          <p14:tracePt t="15107" x="1169988" y="4251325"/>
          <p14:tracePt t="15124" x="1160463" y="4232275"/>
          <p14:tracePt t="15141" x="1160463" y="4224338"/>
          <p14:tracePt t="15157" x="1160463" y="4214813"/>
          <p14:tracePt t="15174" x="1152525" y="4214813"/>
          <p14:tracePt t="15189" x="1152525" y="4205288"/>
          <p14:tracePt t="18741" x="1152525" y="4214813"/>
          <p14:tracePt t="18885" x="1152525" y="4224338"/>
          <p14:tracePt t="18901" x="1152525" y="4232275"/>
          <p14:tracePt t="18916" x="1152525" y="4241800"/>
          <p14:tracePt t="18925" x="1152525" y="4259263"/>
          <p14:tracePt t="18941" x="1160463" y="4286250"/>
          <p14:tracePt t="18958" x="1160463" y="4322763"/>
          <p14:tracePt t="18974" x="1179513" y="4357688"/>
          <p14:tracePt t="18990" x="1187450" y="4394200"/>
          <p14:tracePt t="19007" x="1214438" y="4456113"/>
          <p14:tracePt t="19026" x="1231900" y="4500563"/>
          <p14:tracePt t="19042" x="1258888" y="4545013"/>
          <p14:tracePt t="19058" x="1295400" y="4589463"/>
          <p14:tracePt t="19074" x="1347788" y="4652963"/>
          <p14:tracePt t="19090" x="1428750" y="4714875"/>
          <p14:tracePt t="19107" x="1500188" y="4776788"/>
          <p14:tracePt t="19107" x="1554163" y="4822825"/>
          <p14:tracePt t="19125" x="1633538" y="4867275"/>
          <p14:tracePt t="19141" x="1741488" y="4929188"/>
          <p14:tracePt t="19158" x="1847850" y="4983163"/>
          <p14:tracePt t="19174" x="1982788" y="5037138"/>
          <p14:tracePt t="19190" x="2071688" y="5089525"/>
          <p14:tracePt t="19207" x="2187575" y="5153025"/>
          <p14:tracePt t="19207" x="2241550" y="5180013"/>
          <p14:tracePt t="19225" x="2303463" y="5205413"/>
          <p14:tracePt t="19239" x="2482850" y="5276850"/>
          <p14:tracePt t="19258" x="2616200" y="5322888"/>
          <p14:tracePt t="19275" x="2724150" y="5357813"/>
          <p14:tracePt t="19291" x="2847975" y="5384800"/>
          <p14:tracePt t="19307" x="2973388" y="5411788"/>
          <p14:tracePt t="19325" x="3108325" y="5438775"/>
          <p14:tracePt t="19325" x="3187700" y="5456238"/>
          <p14:tracePt t="19342" x="3303588" y="5473700"/>
          <p14:tracePt t="19358" x="3429000" y="5500688"/>
          <p14:tracePt t="19375" x="3562350" y="5527675"/>
          <p14:tracePt t="19390" x="3705225" y="5554663"/>
          <p14:tracePt t="19407" x="3813175" y="5572125"/>
          <p14:tracePt t="19424" x="3956050" y="5589588"/>
          <p14:tracePt t="19424" x="4017963" y="5599113"/>
          <p14:tracePt t="19442" x="4170363" y="5616575"/>
          <p14:tracePt t="19458" x="4303713" y="5634038"/>
          <p14:tracePt t="19475" x="4429125" y="5634038"/>
          <p14:tracePt t="19491" x="4562475" y="5643563"/>
          <p14:tracePt t="19507" x="4705350" y="5643563"/>
          <p14:tracePt t="19524" x="4840288" y="5643563"/>
          <p14:tracePt t="19540" x="4965700" y="5653088"/>
          <p14:tracePt t="19540" x="5037138" y="5653088"/>
          <p14:tracePt t="19558" x="5160963" y="5653088"/>
          <p14:tracePt t="19575" x="5295900" y="5653088"/>
          <p14:tracePt t="19591" x="5419725" y="5653088"/>
          <p14:tracePt t="19607" x="5518150" y="5653088"/>
          <p14:tracePt t="19624" x="5634038" y="5653088"/>
          <p14:tracePt t="19640" x="5759450" y="5653088"/>
          <p14:tracePt t="19640" x="5813425" y="5643563"/>
          <p14:tracePt t="19659" x="5919788" y="5626100"/>
          <p14:tracePt t="19675" x="6027738" y="5608638"/>
          <p14:tracePt t="19691" x="6143625" y="5589588"/>
          <p14:tracePt t="19707" x="6269038" y="5562600"/>
          <p14:tracePt t="19723" x="6375400" y="5537200"/>
          <p14:tracePt t="19740" x="6483350" y="5500688"/>
          <p14:tracePt t="19740" x="6527800" y="5491163"/>
          <p14:tracePt t="19759" x="6643688" y="5465763"/>
          <p14:tracePt t="19775" x="6769100" y="5438775"/>
          <p14:tracePt t="19791" x="6858000" y="5411788"/>
          <p14:tracePt t="19808" x="6946900" y="5394325"/>
          <p14:tracePt t="19826" x="7037388" y="5367338"/>
          <p14:tracePt t="19840" x="7116763" y="5340350"/>
          <p14:tracePt t="19840" x="7170738" y="5330825"/>
          <p14:tracePt t="19858" x="7277100" y="5286375"/>
          <p14:tracePt t="19875" x="7367588" y="5259388"/>
          <p14:tracePt t="19892" x="7446963" y="5224463"/>
          <p14:tracePt t="19908" x="7500938" y="5205413"/>
          <p14:tracePt t="19924" x="7572375" y="5170488"/>
          <p14:tracePt t="19940" x="7634288" y="5143500"/>
          <p14:tracePt t="19957" x="7680325" y="5116513"/>
          <p14:tracePt t="19957" x="7697788" y="5099050"/>
          <p14:tracePt t="19975" x="7742238" y="5062538"/>
          <p14:tracePt t="19992" x="7769225" y="5045075"/>
          <p14:tracePt t="20007" x="7804150" y="5010150"/>
          <p14:tracePt t="20024" x="7831138" y="4973638"/>
          <p14:tracePt t="20041" x="7858125" y="4919663"/>
          <p14:tracePt t="20057" x="7885113" y="4875213"/>
          <p14:tracePt t="20057" x="7894638" y="4848225"/>
          <p14:tracePt t="20075" x="7920038" y="4795838"/>
          <p14:tracePt t="20092" x="7929563" y="4741863"/>
          <p14:tracePt t="20107" x="7929563" y="4697413"/>
          <p14:tracePt t="20124" x="7929563" y="4652963"/>
          <p14:tracePt t="20140" x="7929563" y="4598988"/>
          <p14:tracePt t="20157" x="7920038" y="4554538"/>
          <p14:tracePt t="20157" x="7920038" y="4527550"/>
          <p14:tracePt t="20175" x="7894638" y="4483100"/>
          <p14:tracePt t="20192" x="7858125" y="4429125"/>
          <p14:tracePt t="20208" x="7823200" y="4411663"/>
          <p14:tracePt t="20224" x="7786688" y="4375150"/>
          <p14:tracePt t="20240" x="7759700" y="4348163"/>
          <p14:tracePt t="20257" x="7724775" y="4322763"/>
          <p14:tracePt t="20274" x="7688263" y="4313238"/>
          <p14:tracePt t="20274" x="7680325" y="4303713"/>
          <p14:tracePt t="20291" x="7643813" y="4286250"/>
          <p14:tracePt t="20308" x="7616825" y="4268788"/>
          <p14:tracePt t="20325" x="7581900" y="4259263"/>
          <p14:tracePt t="20341" x="7545388" y="4251325"/>
          <p14:tracePt t="20357" x="7510463" y="4241800"/>
          <p14:tracePt t="20374" x="7483475" y="4232275"/>
          <p14:tracePt t="20374" x="7473950" y="4232275"/>
          <p14:tracePt t="20392" x="7446963" y="4224338"/>
          <p14:tracePt t="20407" x="7419975" y="4224338"/>
          <p14:tracePt t="20425" x="7412038" y="4224338"/>
          <p14:tracePt t="20440" x="7394575" y="4224338"/>
          <p14:tracePt t="20457" x="7375525" y="4214813"/>
          <p14:tracePt t="20474" x="7358063" y="4214813"/>
          <p14:tracePt t="20490" x="7348538" y="4214813"/>
          <p14:tracePt t="20508" x="7331075" y="4214813"/>
          <p14:tracePt t="20525" x="7323138" y="4214813"/>
          <p14:tracePt t="20540" x="7313613" y="4214813"/>
          <p14:tracePt t="20561" x="7304088" y="4214813"/>
          <p14:tracePt t="20577" x="7296150" y="4214813"/>
          <p14:tracePt t="20590" x="7286625" y="4214813"/>
          <p14:tracePt t="20606" x="7277100" y="4214813"/>
          <p14:tracePt t="20625" x="7269163" y="4214813"/>
          <p14:tracePt t="20640" x="7259638" y="4214813"/>
          <p14:tracePt t="20657" x="7269163" y="4214813"/>
          <p14:tracePt t="20747" x="7277100" y="4214813"/>
          <p14:tracePt t="20755" x="7296150" y="4214813"/>
          <p14:tracePt t="20762" x="7323138" y="4214813"/>
          <p14:tracePt t="20773" x="7375525" y="4205288"/>
          <p14:tracePt t="20791" x="7456488" y="4187825"/>
          <p14:tracePt t="20808" x="7537450" y="4170363"/>
          <p14:tracePt t="20826" x="7581900" y="4170363"/>
          <p14:tracePt t="20841" x="7626350" y="4160838"/>
          <p14:tracePt t="20857" x="7661275" y="4160838"/>
          <p14:tracePt t="20874" x="7705725" y="4152900"/>
          <p14:tracePt t="20890" x="7742238" y="4152900"/>
          <p14:tracePt t="20907" x="7769225" y="4143375"/>
          <p14:tracePt t="20907" x="7786688" y="4143375"/>
          <p14:tracePt t="20925" x="7813675" y="4143375"/>
          <p14:tracePt t="20941" x="7831138" y="4143375"/>
          <p14:tracePt t="20957" x="7848600" y="4143375"/>
          <p14:tracePt t="20974" x="7858125" y="4143375"/>
          <p14:tracePt t="20993" x="7867650" y="4143375"/>
          <p14:tracePt t="21017" x="7875588" y="4143375"/>
          <p14:tracePt t="25499" x="7875588" y="4152900"/>
          <p14:tracePt t="25913" x="7875588" y="4160838"/>
          <p14:tracePt t="25928" x="7875588" y="4170363"/>
          <p14:tracePt t="25936" x="7875588" y="4179888"/>
          <p14:tracePt t="25943" x="7875588" y="4187825"/>
          <p14:tracePt t="25959" x="7875588" y="4197350"/>
          <p14:tracePt t="25975" x="7875588" y="4214813"/>
          <p14:tracePt t="25991" x="7875588" y="4224338"/>
          <p14:tracePt t="26006" x="7875588" y="4241800"/>
          <p14:tracePt t="26024" x="7875588" y="4251325"/>
          <p14:tracePt t="26039" x="7875588" y="4259263"/>
          <p14:tracePt t="26056" x="7875588" y="4276725"/>
          <p14:tracePt t="26075" x="7875588" y="4295775"/>
          <p14:tracePt t="26091" x="7885113" y="4313238"/>
          <p14:tracePt t="26107" x="7885113" y="4330700"/>
          <p14:tracePt t="26124" x="7885113" y="4348163"/>
          <p14:tracePt t="26140" x="7885113" y="4367213"/>
          <p14:tracePt t="26157" x="7894638" y="4375150"/>
          <p14:tracePt t="26157" x="7894638" y="4384675"/>
          <p14:tracePt t="26175" x="7894638" y="4394200"/>
          <p14:tracePt t="26191" x="7902575" y="4402138"/>
          <p14:tracePt t="26208" x="7902575" y="4419600"/>
          <p14:tracePt t="26224" x="7902575" y="4429125"/>
          <p14:tracePt t="26240" x="7912100" y="4446588"/>
          <p14:tracePt t="26256" x="7912100" y="4465638"/>
          <p14:tracePt t="26275" x="7920038" y="4473575"/>
          <p14:tracePt t="26290" x="7920038" y="4483100"/>
          <p14:tracePt t="26307" x="7939088" y="4500563"/>
          <p14:tracePt t="26325" x="7947025" y="4510088"/>
          <p14:tracePt t="26341" x="7956550" y="4527550"/>
          <p14:tracePt t="26357" x="7966075" y="4545013"/>
          <p14:tracePt t="26374" x="7983538" y="4562475"/>
          <p14:tracePt t="26374" x="7991475" y="4562475"/>
          <p14:tracePt t="26392" x="8001000" y="4581525"/>
          <p14:tracePt t="26408" x="8018463" y="4598988"/>
          <p14:tracePt t="26424" x="8037513" y="4608513"/>
          <p14:tracePt t="26441" x="8045450" y="4625975"/>
          <p14:tracePt t="26456" x="8062913" y="4633913"/>
          <p14:tracePt t="26473" x="8081963" y="4652963"/>
          <p14:tracePt t="26490" x="8108950" y="4670425"/>
          <p14:tracePt t="26508" x="8126413" y="4670425"/>
          <p14:tracePt t="26525" x="8153400" y="4679950"/>
          <p14:tracePt t="26541" x="8161338" y="4679950"/>
          <p14:tracePt t="26556" x="8180388" y="4687888"/>
          <p14:tracePt t="26574" x="8188325" y="4697413"/>
          <p14:tracePt t="26591" x="8205788" y="4697413"/>
          <p14:tracePt t="26591" x="8215313" y="4697413"/>
          <p14:tracePt t="26608" x="8224838" y="4697413"/>
          <p14:tracePt t="26625" x="8242300" y="4697413"/>
          <p14:tracePt t="26641" x="8259763" y="4697413"/>
          <p14:tracePt t="26657" x="8277225" y="4697413"/>
          <p14:tracePt t="26675" x="8296275" y="4697413"/>
          <p14:tracePt t="26690" x="8304213" y="4697413"/>
          <p14:tracePt t="26707" x="8331200" y="4697413"/>
          <p14:tracePt t="26725" x="8348663" y="4697413"/>
          <p14:tracePt t="26741" x="8358188" y="4697413"/>
          <p14:tracePt t="26756" x="8375650" y="4687888"/>
          <p14:tracePt t="26774" x="8394700" y="4687888"/>
          <p14:tracePt t="26790" x="8412163" y="4679950"/>
          <p14:tracePt t="26808" x="8429625" y="4679950"/>
          <p14:tracePt t="26826" x="8439150" y="4670425"/>
          <p14:tracePt t="26840" x="8447088" y="4660900"/>
          <p14:tracePt t="26856" x="8456613" y="4660900"/>
          <p14:tracePt t="26878" x="8466138" y="4652963"/>
          <p14:tracePt t="26901" x="8474075" y="4643438"/>
          <p14:tracePt t="26908" x="8491538" y="4633913"/>
          <p14:tracePt t="26925" x="8518525" y="4598988"/>
          <p14:tracePt t="26941" x="8537575" y="4581525"/>
          <p14:tracePt t="26957" x="8562975" y="4562475"/>
          <p14:tracePt t="26974" x="8582025" y="4545013"/>
          <p14:tracePt t="26990" x="8599488" y="4527550"/>
          <p14:tracePt t="27007" x="8653463" y="4500563"/>
          <p14:tracePt t="27026" x="8680450" y="4483100"/>
          <p14:tracePt t="27042" x="8715375" y="4465638"/>
          <p14:tracePt t="27057" x="8732838" y="4465638"/>
          <p14:tracePt t="27075" x="8759825" y="4446588"/>
          <p14:tracePt t="27090" x="8786813" y="4446588"/>
          <p14:tracePt t="27107" x="8796338" y="4446588"/>
          <p14:tracePt t="27124" x="8823325" y="4438650"/>
          <p14:tracePt t="27141" x="8840788" y="4438650"/>
          <p14:tracePt t="27158" x="8848725" y="4438650"/>
          <p14:tracePt t="27173" x="8867775" y="4429125"/>
          <p14:tracePt t="27190" x="8885238" y="4429125"/>
          <p14:tracePt t="27207" x="8902700" y="4429125"/>
          <p14:tracePt t="27207" x="8912225" y="4429125"/>
          <p14:tracePt t="27225" x="8920163" y="4429125"/>
          <p14:tracePt t="27239" x="8956675" y="4429125"/>
          <p14:tracePt t="27258" x="8974138" y="4429125"/>
          <p14:tracePt t="27275" x="8991600" y="4429125"/>
          <p14:tracePt t="27291" x="9001125" y="4429125"/>
          <p14:tracePt t="27306" x="9018588" y="4429125"/>
          <p14:tracePt t="27323" x="9028113" y="4429125"/>
          <p14:tracePt t="27323" x="9037638" y="4429125"/>
          <p14:tracePt t="27342" x="9045575" y="4429125"/>
          <p14:tracePt t="27358" x="9055100" y="4429125"/>
          <p14:tracePt t="27375" x="9063038" y="4429125"/>
          <p14:tracePt t="27390" x="9072563" y="4438650"/>
          <p14:tracePt t="27407" x="9082088" y="4446588"/>
          <p14:tracePt t="27423" x="9090025" y="4456113"/>
          <p14:tracePt t="27440" x="9099550" y="4465638"/>
          <p14:tracePt t="27459" x="9117013" y="4465638"/>
          <p14:tracePt t="27475" x="9134475" y="4473575"/>
          <p14:tracePt t="27490" x="9144000" y="4483100"/>
          <p14:tracePt t="27507" x="9161463" y="4483100"/>
          <p14:tracePt t="27524" x="9161463" y="4491038"/>
          <p14:tracePt t="27540" x="9180513" y="4510088"/>
          <p14:tracePt t="27558" x="9188450" y="4510088"/>
          <p14:tracePt t="27574" x="9197975" y="4518025"/>
          <p14:tracePt t="27590" x="9205913" y="4527550"/>
          <p14:tracePt t="27607" x="9205913" y="4537075"/>
          <p14:tracePt t="31170" x="9205913" y="4545013"/>
          <p14:tracePt t="31264" x="9205913" y="4554538"/>
          <p14:tracePt t="31295" x="9215438" y="4554538"/>
          <p14:tracePt t="31302" x="9215438" y="4562475"/>
          <p14:tracePt t="31325" x="9224963" y="4562475"/>
          <p14:tracePt t="31341" x="9232900" y="4572000"/>
          <p14:tracePt t="31349" x="9232900" y="4581525"/>
          <p14:tracePt t="31359" x="9242425" y="4589463"/>
          <p14:tracePt t="31374" x="9251950" y="4608513"/>
          <p14:tracePt t="31390" x="9259888" y="4625975"/>
          <p14:tracePt t="31407" x="9269413" y="4643438"/>
          <p14:tracePt t="31424" x="9296400" y="4670425"/>
          <p14:tracePt t="31441" x="9304338" y="4697413"/>
          <p14:tracePt t="31458" x="9323388" y="4714875"/>
          <p14:tracePt t="31474" x="9331325" y="4732338"/>
          <p14:tracePt t="31490" x="9348788" y="4751388"/>
          <p14:tracePt t="31507" x="9367838" y="4759325"/>
          <p14:tracePt t="31524" x="9385300" y="4786313"/>
          <p14:tracePt t="31540" x="9402763" y="4803775"/>
          <p14:tracePt t="31558" x="9429750" y="4822825"/>
          <p14:tracePt t="31575" x="9456738" y="4840288"/>
          <p14:tracePt t="31591" x="9483725" y="4867275"/>
          <p14:tracePt t="31607" x="9518650" y="4894263"/>
          <p14:tracePt t="31624" x="9572625" y="4919663"/>
          <p14:tracePt t="31641" x="9617075" y="4956175"/>
          <p14:tracePt t="31641" x="9644063" y="4973638"/>
          <p14:tracePt t="31658" x="9688513" y="4991100"/>
          <p14:tracePt t="31675" x="9725025" y="5010150"/>
          <p14:tracePt t="31691" x="9769475" y="5027613"/>
          <p14:tracePt t="31707" x="9823450" y="5037138"/>
          <p14:tracePt t="31724" x="9867900" y="5054600"/>
          <p14:tracePt t="31740" x="9902825" y="5062538"/>
          <p14:tracePt t="31740" x="9929813" y="5072063"/>
          <p14:tracePt t="31758" x="9974263" y="5081588"/>
          <p14:tracePt t="31775" x="10018713" y="5081588"/>
          <p14:tracePt t="31791" x="10055225" y="5089525"/>
          <p14:tracePt t="31808" x="10099675" y="5089525"/>
          <p14:tracePt t="31824" x="10153650" y="5089525"/>
          <p14:tracePt t="31840" x="10180638" y="5089525"/>
          <p14:tracePt t="31840" x="10198100" y="5089525"/>
          <p14:tracePt t="31859" x="10233025" y="5089525"/>
          <p14:tracePt t="31875" x="10269538" y="5089525"/>
          <p14:tracePt t="31891" x="10296525" y="5089525"/>
          <p14:tracePt t="31909" x="10331450" y="5089525"/>
          <p14:tracePt t="31924" x="10358438" y="5089525"/>
          <p14:tracePt t="31940" x="10385425" y="5081588"/>
          <p14:tracePt t="31957" x="10420350" y="5072063"/>
          <p14:tracePt t="31975" x="10456863" y="5054600"/>
          <p14:tracePt t="31991" x="10491788" y="5054600"/>
          <p14:tracePt t="32007" x="10528300" y="5037138"/>
          <p14:tracePt t="32024" x="10555288" y="5027613"/>
          <p14:tracePt t="32041" x="10590213" y="5010150"/>
          <p14:tracePt t="32057" x="10634663" y="4983163"/>
          <p14:tracePt t="32075" x="10680700" y="4956175"/>
          <p14:tracePt t="32091" x="10706100" y="4938713"/>
          <p14:tracePt t="32107" x="10752138" y="4911725"/>
          <p14:tracePt t="32124" x="10777538" y="4894263"/>
          <p14:tracePt t="32140" x="10823575" y="4875213"/>
          <p14:tracePt t="32157" x="10848975" y="4857750"/>
          <p14:tracePt t="32157" x="10858500" y="4848225"/>
          <p14:tracePt t="32175" x="10885488" y="4830763"/>
          <p14:tracePt t="32191" x="10902950" y="4822825"/>
          <p14:tracePt t="32208" x="10929938" y="4795838"/>
          <p14:tracePt t="32224" x="10956925" y="4776788"/>
          <p14:tracePt t="32240" x="10983913" y="4759325"/>
          <p14:tracePt t="32257" x="11010900" y="4732338"/>
          <p14:tracePt t="32257" x="11018838" y="4724400"/>
          <p14:tracePt t="32275" x="11028363" y="4714875"/>
          <p14:tracePt t="32289" x="11072813" y="4660900"/>
          <p14:tracePt t="32308" x="11090275" y="4643438"/>
          <p14:tracePt t="32324" x="11117263" y="4608513"/>
          <p14:tracePt t="32341" x="11134725" y="4581525"/>
          <p14:tracePt t="32357" x="11144250" y="4562475"/>
          <p14:tracePt t="32373" x="11144250" y="4554538"/>
          <p14:tracePt t="32391" x="11153775" y="4545013"/>
          <p14:tracePt t="32408" x="11161713" y="4527550"/>
          <p14:tracePt t="32424" x="11171238" y="4518025"/>
          <p14:tracePt t="32440" x="11171238" y="4510088"/>
          <p14:tracePt t="32456" x="11171238" y="4491038"/>
          <p14:tracePt t="32474" x="11171238" y="4483100"/>
          <p14:tracePt t="32490" x="11180763" y="4465638"/>
          <p14:tracePt t="32508" x="11180763" y="4456113"/>
          <p14:tracePt t="32524" x="11180763" y="4438650"/>
          <p14:tracePt t="32541" x="11180763" y="4429125"/>
          <p14:tracePt t="32556" x="11180763" y="4411663"/>
          <p14:tracePt t="32574" x="11180763" y="4402138"/>
          <p14:tracePt t="32590" x="11180763" y="4384675"/>
          <p14:tracePt t="32608" x="11180763" y="4367213"/>
          <p14:tracePt t="32625" x="11171238" y="4357688"/>
          <p14:tracePt t="32641" x="11161713" y="4348163"/>
          <p14:tracePt t="32657" x="11153775" y="4330700"/>
          <p14:tracePt t="32674" x="11134725" y="4322763"/>
          <p14:tracePt t="32691" x="11117263" y="4313238"/>
          <p14:tracePt t="32691" x="11117263" y="4303713"/>
          <p14:tracePt t="32708" x="11099800" y="4295775"/>
          <p14:tracePt t="32725" x="11082338" y="4286250"/>
          <p14:tracePt t="32740" x="11072813" y="4276725"/>
          <p14:tracePt t="32757" x="11055350" y="4268788"/>
          <p14:tracePt t="32774" x="11055350" y="4259263"/>
          <p14:tracePt t="32790" x="11045825" y="4251325"/>
          <p14:tracePt t="32808" x="11037888" y="4241800"/>
          <p14:tracePt t="32825" x="11037888" y="4232275"/>
          <p14:tracePt t="32840" x="11028363" y="4224338"/>
          <p14:tracePt t="32857" x="11018838" y="4205288"/>
          <p14:tracePt t="32873" x="11010900" y="4205288"/>
          <p14:tracePt t="32890" x="11010900" y="4197350"/>
          <p14:tracePt t="32907" x="11001375" y="4187825"/>
          <p14:tracePt t="32924" x="11001375" y="4179888"/>
          <p14:tracePt t="32941" x="10991850" y="4170363"/>
          <p14:tracePt t="32957" x="10983913" y="4160838"/>
          <p14:tracePt t="32973" x="10974388" y="4152900"/>
          <p14:tracePt t="32989" x="10966450" y="4133850"/>
          <p14:tracePt t="33007" x="10939463" y="4125913"/>
          <p14:tracePt t="33025" x="10912475" y="4116388"/>
          <p14:tracePt t="33041" x="10895013" y="4108450"/>
          <p14:tracePt t="33057" x="10868025" y="4098925"/>
          <p14:tracePt t="33075" x="10848975" y="4089400"/>
          <p14:tracePt t="33090" x="10841038" y="4089400"/>
          <p14:tracePt t="33106" x="10841038" y="4081463"/>
          <p14:tracePt t="33124" x="10823575" y="4081463"/>
          <p14:tracePt t="33141" x="10831513" y="4081463"/>
          <p14:tracePt t="33210" x="10841038" y="4081463"/>
          <p14:tracePt t="33217" x="10848975" y="4081463"/>
          <p14:tracePt t="33225" x="10885488" y="4071938"/>
          <p14:tracePt t="33241" x="10920413" y="4054475"/>
          <p14:tracePt t="33258" x="10956925" y="4054475"/>
          <p14:tracePt t="33275" x="11001375" y="4054475"/>
          <p14:tracePt t="33290" x="11045825" y="4037013"/>
          <p14:tracePt t="33307" x="11090275" y="4027488"/>
          <p14:tracePt t="33324" x="11126788" y="4027488"/>
          <p14:tracePt t="33324" x="11153775" y="4017963"/>
          <p14:tracePt t="33342" x="11198225" y="4000500"/>
          <p14:tracePt t="33359" x="11233150" y="4000500"/>
          <p14:tracePt t="33375" x="11269663" y="3990975"/>
          <p14:tracePt t="33391" x="11304588" y="3983038"/>
          <p14:tracePt t="33407" x="11331575" y="3983038"/>
          <p14:tracePt t="33424" x="11368088" y="3983038"/>
          <p14:tracePt t="33441" x="11403013" y="3983038"/>
          <p14:tracePt t="33458" x="11420475" y="3983038"/>
          <p14:tracePt t="33474" x="11447463" y="3983038"/>
          <p14:tracePt t="33491" x="11456988" y="3983038"/>
          <p14:tracePt t="33506" x="11474450" y="3983038"/>
          <p14:tracePt t="33526" x="11491913" y="3983038"/>
          <p14:tracePt t="33540" x="11501438" y="3983038"/>
          <p14:tracePt t="33557" x="11518900" y="3983038"/>
          <p14:tracePt t="33574" x="11528425" y="3983038"/>
          <p14:tracePt t="33591" x="11537950" y="3983038"/>
          <p14:tracePt t="33607" x="11555413" y="3983038"/>
          <p14:tracePt t="39837" x="11545888" y="3983038"/>
          <p14:tracePt t="40205" x="11537950" y="3990975"/>
          <p14:tracePt t="40213" x="11528425" y="4000500"/>
          <p14:tracePt t="40224" x="11474450" y="4027488"/>
          <p14:tracePt t="40241" x="11412538" y="4062413"/>
          <p14:tracePt t="40257" x="11260138" y="4143375"/>
          <p14:tracePt t="40275" x="11126788" y="4205288"/>
          <p14:tracePt t="40292" x="10991850" y="4268788"/>
          <p14:tracePt t="40307" x="10804525" y="4340225"/>
          <p14:tracePt t="40324" x="10617200" y="4411663"/>
          <p14:tracePt t="40340" x="10412413" y="4491038"/>
          <p14:tracePt t="40357" x="10233025" y="4562475"/>
          <p14:tracePt t="40357" x="10134600" y="4608513"/>
          <p14:tracePt t="40376" x="9974263" y="4697413"/>
          <p14:tracePt t="40391" x="9796463" y="4768850"/>
          <p14:tracePt t="40408" x="9634538" y="4840288"/>
          <p14:tracePt t="40424" x="9456738" y="4894263"/>
          <p14:tracePt t="40440" x="9296400" y="4938713"/>
          <p14:tracePt t="40457" x="9109075" y="5000625"/>
          <p14:tracePt t="40457" x="9037638" y="5018088"/>
          <p14:tracePt t="40476" x="8848725" y="5062538"/>
          <p14:tracePt t="40491" x="8680450" y="5108575"/>
          <p14:tracePt t="40508" x="8510588" y="5153025"/>
          <p14:tracePt t="40525" x="8331200" y="5197475"/>
          <p14:tracePt t="40540" x="8170863" y="5241925"/>
          <p14:tracePt t="40557" x="7983538" y="5295900"/>
          <p14:tracePt t="40557" x="7902575" y="5313363"/>
          <p14:tracePt t="40576" x="7813675" y="5340350"/>
          <p14:tracePt t="40590" x="7537450" y="5411788"/>
          <p14:tracePt t="40608" x="7348538" y="5456238"/>
          <p14:tracePt t="40625" x="7180263" y="5483225"/>
          <p14:tracePt t="40641" x="7000875" y="5510213"/>
          <p14:tracePt t="40657" x="6858000" y="5527675"/>
          <p14:tracePt t="40674" x="6670675" y="5545138"/>
          <p14:tracePt t="40674" x="6599238" y="5545138"/>
          <p14:tracePt t="40692" x="6438900" y="5554663"/>
          <p14:tracePt t="40708" x="6303963" y="5554663"/>
          <p14:tracePt t="40725" x="6134100" y="5562600"/>
          <p14:tracePt t="40741" x="5991225" y="5562600"/>
          <p14:tracePt t="40757" x="5848350" y="5572125"/>
          <p14:tracePt t="40774" x="5616575" y="5572125"/>
          <p14:tracePt t="40792" x="5473700" y="5572125"/>
          <p14:tracePt t="40808" x="5330825" y="5572125"/>
          <p14:tracePt t="40825" x="5180013" y="5572125"/>
          <p14:tracePt t="40841" x="5045075" y="5581650"/>
          <p14:tracePt t="40857" x="4894263" y="5581650"/>
          <p14:tracePt t="40875" x="4759325" y="5581650"/>
          <p14:tracePt t="40891" x="4554538" y="5589588"/>
          <p14:tracePt t="40908" x="4411663" y="5589588"/>
          <p14:tracePt t="40925" x="4276725" y="5589588"/>
          <p14:tracePt t="40940" x="4160838" y="5599113"/>
          <p14:tracePt t="40957" x="4044950" y="5599113"/>
          <p14:tracePt t="40974" x="3929063" y="5599113"/>
          <p14:tracePt t="40991" x="3813175" y="5599113"/>
          <p14:tracePt t="40991" x="3759200" y="5599113"/>
          <p14:tracePt t="41008" x="3687763" y="5599113"/>
          <p14:tracePt t="41025" x="3633788" y="5599113"/>
          <p14:tracePt t="41041" x="3589338" y="5599113"/>
          <p14:tracePt t="41057" x="3536950" y="5589588"/>
          <p14:tracePt t="41074" x="3490913" y="5572125"/>
          <p14:tracePt t="41090" x="3465513" y="5562600"/>
          <p14:tracePt t="41090" x="3438525" y="5554663"/>
          <p14:tracePt t="41108" x="3394075" y="5537200"/>
          <p14:tracePt t="41125" x="3357563" y="5518150"/>
          <p14:tracePt t="41141" x="3313113" y="5500688"/>
          <p14:tracePt t="41157" x="3286125" y="5491163"/>
          <p14:tracePt t="45972" x="3286125" y="5510213"/>
          <p14:tracePt t="46490" x="3286125" y="5518150"/>
          <p14:tracePt t="46497" x="3295650" y="5537200"/>
          <p14:tracePt t="46507" x="3313113" y="5554663"/>
          <p14:tracePt t="46524" x="3322638" y="5581650"/>
          <p14:tracePt t="46540" x="3348038" y="5608638"/>
          <p14:tracePt t="46557" x="3375025" y="5634038"/>
          <p14:tracePt t="46557" x="3384550" y="5661025"/>
          <p14:tracePt t="46575" x="3438525" y="5715000"/>
          <p14:tracePt t="46592" x="3490913" y="5776913"/>
          <p14:tracePt t="46608" x="3554413" y="5840413"/>
          <p14:tracePt t="46624" x="3616325" y="5902325"/>
          <p14:tracePt t="46640" x="3687763" y="5956300"/>
          <p14:tracePt t="46657" x="3768725" y="6027738"/>
          <p14:tracePt t="46657" x="3803650" y="6054725"/>
          <p14:tracePt t="46675" x="3911600" y="6116638"/>
          <p14:tracePt t="46691" x="4017963" y="6180138"/>
          <p14:tracePt t="46707" x="4133850" y="6232525"/>
          <p14:tracePt t="46724" x="4259263" y="6296025"/>
          <p14:tracePt t="46741" x="4394200" y="6348413"/>
          <p14:tracePt t="46757" x="4527550" y="6402388"/>
          <p14:tracePt t="46757" x="4589463" y="6411913"/>
          <p14:tracePt t="46775" x="4732338" y="6456363"/>
          <p14:tracePt t="46791" x="4848225" y="6473825"/>
          <p14:tracePt t="46808" x="4983163" y="6491288"/>
          <p14:tracePt t="46825" x="5108575" y="6510338"/>
          <p14:tracePt t="46841" x="5205413" y="6510338"/>
          <p14:tracePt t="46857" x="5313363" y="6510338"/>
          <p14:tracePt t="46874" x="5446713" y="6510338"/>
          <p14:tracePt t="46874" x="5518150" y="6500813"/>
          <p14:tracePt t="46894" x="5643563" y="6491288"/>
          <p14:tracePt t="46908" x="5768975" y="6456363"/>
          <p14:tracePt t="46924" x="5894388" y="6411913"/>
          <p14:tracePt t="46941" x="6018213" y="6375400"/>
          <p14:tracePt t="46957" x="6099175" y="6340475"/>
          <p14:tracePt t="46974" x="6161088" y="6313488"/>
          <p14:tracePt t="46974" x="6180138" y="6303963"/>
          <p14:tracePt t="46992" x="6224588" y="6259513"/>
          <p14:tracePt t="47008" x="6269038" y="6224588"/>
          <p14:tracePt t="47025" x="6330950" y="6161088"/>
          <p14:tracePt t="47041" x="6394450" y="6072188"/>
          <p14:tracePt t="47057" x="6456363" y="5991225"/>
          <p14:tracePt t="47074" x="6500813" y="5902325"/>
          <p14:tracePt t="47091" x="6537325" y="5822950"/>
          <p14:tracePt t="47091" x="6554788" y="5795963"/>
          <p14:tracePt t="47108" x="6562725" y="5705475"/>
          <p14:tracePt t="47125" x="6581775" y="5616575"/>
          <p14:tracePt t="47141" x="6589713" y="5518150"/>
          <p14:tracePt t="47158" x="6589713" y="5446713"/>
          <p14:tracePt t="47174" x="6581775" y="5367338"/>
          <p14:tracePt t="47190" x="6554788" y="5322888"/>
          <p14:tracePt t="47190" x="6545263" y="5295900"/>
          <p14:tracePt t="47208" x="6510338" y="5241925"/>
          <p14:tracePt t="47225" x="6483350" y="5187950"/>
          <p14:tracePt t="47240" x="6438900" y="5133975"/>
          <p14:tracePt t="47257" x="6402388" y="5081588"/>
          <p14:tracePt t="47274" x="6367463" y="5027613"/>
          <p14:tracePt t="47290" x="6330950" y="4965700"/>
          <p14:tracePt t="47290" x="6323013" y="4946650"/>
          <p14:tracePt t="47308" x="6276975" y="4902200"/>
          <p14:tracePt t="47325" x="6232525" y="4867275"/>
          <p14:tracePt t="47341" x="6197600" y="4840288"/>
          <p14:tracePt t="47357" x="6143625" y="4813300"/>
          <p14:tracePt t="47374" x="6099175" y="4786313"/>
          <p14:tracePt t="47390" x="6054725" y="4768850"/>
          <p14:tracePt t="47407" x="5991225" y="4741863"/>
          <p14:tracePt t="47424" x="5946775" y="4724400"/>
          <p14:tracePt t="47441" x="5911850" y="4714875"/>
          <p14:tracePt t="47458" x="5875338" y="4705350"/>
          <p14:tracePt t="47474" x="5822950" y="4687888"/>
          <p14:tracePt t="47490" x="5795963" y="4670425"/>
          <p14:tracePt t="47507" x="5732463" y="4643438"/>
          <p14:tracePt t="47525" x="5705475" y="4625975"/>
          <p14:tracePt t="47541" x="5688013" y="4608513"/>
          <p14:tracePt t="47557" x="5670550" y="4598988"/>
          <p14:tracePt t="47574" x="5653088" y="4589463"/>
          <p14:tracePt t="47590" x="5634038" y="4572000"/>
          <p14:tracePt t="47607" x="5616575" y="4554538"/>
          <p14:tracePt t="47607" x="5608638" y="4545013"/>
          <p14:tracePt t="47626" x="5589588" y="4527550"/>
          <p14:tracePt t="47642" x="5572125" y="4510088"/>
          <p14:tracePt t="47657" x="5554663" y="4483100"/>
          <p14:tracePt t="47675" x="5545138" y="4446588"/>
          <p14:tracePt t="47691" x="5527675" y="4411663"/>
          <p14:tracePt t="47707" x="5527675" y="4375150"/>
          <p14:tracePt t="47707" x="5527675" y="4357688"/>
          <p14:tracePt t="47725" x="5527675" y="4313238"/>
          <p14:tracePt t="47741" x="5527675" y="4295775"/>
          <p14:tracePt t="47758" x="5527675" y="4276725"/>
          <p14:tracePt t="47774" x="5527675" y="4268788"/>
          <p14:tracePt t="47790" x="5527675" y="4259263"/>
          <p14:tracePt t="47806" x="5537200" y="4241800"/>
          <p14:tracePt t="47824" x="5554663" y="4241800"/>
          <p14:tracePt t="47841" x="5562600" y="4241800"/>
          <p14:tracePt t="52291" x="5562600" y="4251325"/>
          <p14:tracePt t="53037" x="5562600" y="4259263"/>
          <p14:tracePt t="53044" x="5545138" y="4268788"/>
          <p14:tracePt t="53060" x="5537200" y="4276725"/>
          <p14:tracePt t="53074" x="5500688" y="4295775"/>
          <p14:tracePt t="53074" x="5483225" y="4303713"/>
          <p14:tracePt t="53092" x="5446713" y="4322763"/>
          <p14:tracePt t="53108" x="5411788" y="4348163"/>
          <p14:tracePt t="53125" x="5375275" y="4375150"/>
          <p14:tracePt t="53141" x="5340350" y="4402138"/>
          <p14:tracePt t="53157" x="5303838" y="4429125"/>
          <p14:tracePt t="53174" x="5286375" y="4446588"/>
          <p14:tracePt t="53174" x="5259388" y="4446588"/>
          <p14:tracePt t="53192" x="5232400" y="4473575"/>
          <p14:tracePt t="53208" x="5197475" y="4491038"/>
          <p14:tracePt t="53225" x="5160963" y="4518025"/>
          <p14:tracePt t="53241" x="5116513" y="4545013"/>
          <p14:tracePt t="53257" x="5081588" y="4572000"/>
          <p14:tracePt t="53274" x="5010150" y="4616450"/>
          <p14:tracePt t="53274" x="4965700" y="4643438"/>
          <p14:tracePt t="53292" x="4902200" y="4687888"/>
          <p14:tracePt t="53308" x="4830763" y="4732338"/>
          <p14:tracePt t="53325" x="4768850" y="4759325"/>
          <p14:tracePt t="53341" x="4697413" y="4803775"/>
          <p14:tracePt t="53357" x="4616450" y="4840288"/>
          <p14:tracePt t="53374" x="4545013" y="4857750"/>
          <p14:tracePt t="53374" x="4491038" y="4875213"/>
          <p14:tracePt t="53394" x="4411663" y="4911725"/>
          <p14:tracePt t="53408" x="4340225" y="4929188"/>
          <p14:tracePt t="53425" x="4276725" y="4956175"/>
          <p14:tracePt t="53441" x="4187825" y="4991100"/>
          <p14:tracePt t="53459" x="4098925" y="5010150"/>
          <p14:tracePt t="53474" x="4027488" y="5027613"/>
          <p14:tracePt t="53489" x="3946525" y="5054600"/>
          <p14:tracePt t="53489" x="3902075" y="5072063"/>
          <p14:tracePt t="53507" x="3830638" y="5081588"/>
          <p14:tracePt t="53524" x="3751263" y="5108575"/>
          <p14:tracePt t="53540" x="3679825" y="5126038"/>
          <p14:tracePt t="53555" x="3608388" y="5133975"/>
          <p14:tracePt t="53573" x="3536950" y="5160963"/>
          <p14:tracePt t="53589" x="3473450" y="5170488"/>
          <p14:tracePt t="53589" x="3438525" y="5180013"/>
          <p14:tracePt t="53608" x="3367088" y="5205413"/>
          <p14:tracePt t="53625" x="3286125" y="5224463"/>
          <p14:tracePt t="53641" x="3232150" y="5232400"/>
          <p14:tracePt t="53657" x="3179763" y="5251450"/>
          <p14:tracePt t="53674" x="3125788" y="5259388"/>
          <p14:tracePt t="53690" x="3071813" y="5259388"/>
          <p14:tracePt t="53708" x="2982913" y="5276850"/>
          <p14:tracePt t="53725" x="2919413" y="5286375"/>
          <p14:tracePt t="53741" x="2847975" y="5295900"/>
          <p14:tracePt t="53757" x="2795588" y="5295900"/>
          <p14:tracePt t="53774" x="2741613" y="5303838"/>
          <p14:tracePt t="53790" x="2687638" y="5303838"/>
          <p14:tracePt t="53807" x="2625725" y="5303838"/>
          <p14:tracePt t="53807" x="2598738" y="5303838"/>
          <p14:tracePt t="53825" x="2527300" y="5303838"/>
          <p14:tracePt t="53841" x="2465388" y="5303838"/>
          <p14:tracePt t="53857" x="2411413" y="5303838"/>
          <p14:tracePt t="53874" x="2357438" y="5303838"/>
          <p14:tracePt t="53891" x="2295525" y="5303838"/>
          <p14:tracePt t="53891" x="2268538" y="5303838"/>
          <p14:tracePt t="53909" x="2232025" y="5303838"/>
          <p14:tracePt t="53924" x="2143125" y="5303838"/>
          <p14:tracePt t="53942" x="2098675" y="5303838"/>
          <p14:tracePt t="53958" x="2054225" y="5303838"/>
          <p14:tracePt t="53975" x="2009775" y="5303838"/>
          <p14:tracePt t="53990" x="1965325" y="5303838"/>
          <p14:tracePt t="54007" x="1928813" y="5303838"/>
          <p14:tracePt t="54007" x="1911350" y="5303838"/>
          <p14:tracePt t="54025" x="1866900" y="5303838"/>
          <p14:tracePt t="54041" x="1822450" y="5303838"/>
          <p14:tracePt t="54057" x="1776413" y="5303838"/>
          <p14:tracePt t="54075" x="1751013" y="5303838"/>
          <p14:tracePt t="54091" x="1714500" y="5303838"/>
          <p14:tracePt t="54107" x="1687513" y="5295900"/>
          <p14:tracePt t="54107" x="1670050" y="5295900"/>
          <p14:tracePt t="54125" x="1625600" y="5286375"/>
          <p14:tracePt t="54142" x="1598613" y="5276850"/>
          <p14:tracePt t="54158" x="1562100" y="5268913"/>
          <p14:tracePt t="54175" x="1517650" y="5259388"/>
          <p14:tracePt t="54191" x="1482725" y="5251450"/>
          <p14:tracePt t="54207" x="1446213" y="5241925"/>
          <p14:tracePt t="54224" x="1411288" y="5232400"/>
          <p14:tracePt t="54224" x="1401763" y="5232400"/>
          <p14:tracePt t="54242" x="1366838" y="5224463"/>
          <p14:tracePt t="54258" x="1339850" y="5214938"/>
          <p14:tracePt t="54274" x="1322388" y="5205413"/>
          <p14:tracePt t="54291" x="1295400" y="5187950"/>
          <p14:tracePt t="54307" x="1268413" y="5170488"/>
          <p14:tracePt t="54324" x="1250950" y="5160963"/>
          <p14:tracePt t="54324" x="1231900" y="5153025"/>
          <p14:tracePt t="54342" x="1204913" y="5133975"/>
          <p14:tracePt t="54358" x="1187450" y="5126038"/>
          <p14:tracePt t="54376" x="1160463" y="5116513"/>
          <p14:tracePt t="54391" x="1143000" y="5089525"/>
          <p14:tracePt t="54407" x="1125538" y="5081588"/>
          <p14:tracePt t="54424" x="1108075" y="5072063"/>
          <p14:tracePt t="54441" x="1089025" y="5054600"/>
          <p14:tracePt t="54458" x="1081088" y="5037138"/>
          <p14:tracePt t="54474" x="1062038" y="5018088"/>
          <p14:tracePt t="54492" x="1054100" y="5000625"/>
          <p14:tracePt t="54507" x="1044575" y="4983163"/>
          <p14:tracePt t="54525" x="1036638" y="4965700"/>
          <p14:tracePt t="54542" x="1027113" y="4938713"/>
          <p14:tracePt t="54542" x="1027113" y="4929188"/>
          <p14:tracePt t="54559" x="1017588" y="4911725"/>
          <p14:tracePt t="54576" x="1009650" y="4894263"/>
          <p14:tracePt t="54592" x="1009650" y="4867275"/>
          <p14:tracePt t="54608" x="1009650" y="4848225"/>
          <p14:tracePt t="54625" x="1000125" y="4822825"/>
          <p14:tracePt t="54641" x="1000125" y="4803775"/>
          <p14:tracePt t="54641" x="1000125" y="4786313"/>
          <p14:tracePt t="54659" x="1000125" y="4768850"/>
          <p14:tracePt t="54676" x="1000125" y="4741863"/>
          <p14:tracePt t="54692" x="1000125" y="4724400"/>
          <p14:tracePt t="54708" x="1000125" y="4705350"/>
          <p14:tracePt t="54725" x="1000125" y="4679950"/>
          <p14:tracePt t="54741" x="1000125" y="4652963"/>
          <p14:tracePt t="54758" x="1000125" y="4608513"/>
          <p14:tracePt t="54776" x="1000125" y="4589463"/>
          <p14:tracePt t="54792" x="1000125" y="4554538"/>
          <p14:tracePt t="54808" x="1000125" y="4537075"/>
          <p14:tracePt t="54825" x="1000125" y="4510088"/>
          <p14:tracePt t="54841" x="1000125" y="4483100"/>
          <p14:tracePt t="54858" x="1000125" y="4429125"/>
          <p14:tracePt t="54878" x="1000125" y="4402138"/>
          <p14:tracePt t="54893" x="1000125" y="4375150"/>
          <p14:tracePt t="54909" x="1000125" y="4357688"/>
          <p14:tracePt t="54925" x="1000125" y="4340225"/>
          <p14:tracePt t="54941" x="1000125" y="4330700"/>
          <p14:tracePt t="54958" x="1000125" y="4322763"/>
          <p14:tracePt t="54975" x="1000125" y="4295775"/>
          <p14:tracePt t="54992" x="1000125" y="4286250"/>
          <p14:tracePt t="55008" x="1000125" y="4276725"/>
          <p14:tracePt t="55030" x="1009650" y="4276725"/>
          <p14:tracePt t="55694" x="1017588" y="4268788"/>
          <p14:tracePt t="55702" x="1027113" y="4268788"/>
          <p14:tracePt t="55709" x="1044575" y="4268788"/>
          <p14:tracePt t="55726" x="1081088" y="4259263"/>
          <p14:tracePt t="55742" x="1108075" y="4251325"/>
          <p14:tracePt t="55758" x="1152525" y="4251325"/>
          <p14:tracePt t="55775" x="1196975" y="4232275"/>
          <p14:tracePt t="55791" x="1250950" y="4224338"/>
          <p14:tracePt t="55808" x="1322388" y="4205288"/>
          <p14:tracePt t="55826" x="1366838" y="4197350"/>
          <p14:tracePt t="55842" x="1411288" y="4197350"/>
          <p14:tracePt t="55858" x="1438275" y="4187825"/>
          <p14:tracePt t="55877" x="1482725" y="4179888"/>
          <p14:tracePt t="55892" x="1527175" y="4170363"/>
          <p14:tracePt t="55911" x="1554163" y="4170363"/>
          <p14:tracePt t="55926" x="1589088" y="4160838"/>
          <p14:tracePt t="55942" x="1608138" y="4160838"/>
          <p14:tracePt t="55958" x="1643063" y="4160838"/>
          <p14:tracePt t="55976" x="1660525" y="4160838"/>
          <p14:tracePt t="55991" x="1687513" y="4160838"/>
          <p14:tracePt t="56008" x="1697038" y="4160838"/>
          <p14:tracePt t="56024" x="1724025" y="4160838"/>
          <p14:tracePt t="56043" x="1731963" y="4160838"/>
          <p14:tracePt t="56059" x="1741488" y="4160838"/>
          <p14:tracePt t="56080" x="1751013" y="4160838"/>
          <p14:tracePt t="56091" x="1758950" y="4160838"/>
          <p14:tracePt t="61418" x="1768475" y="4170363"/>
          <p14:tracePt t="62195" x="1776413" y="4179888"/>
          <p14:tracePt t="62249" x="1785938" y="4187825"/>
          <p14:tracePt t="62264" x="1785938" y="4197350"/>
          <p14:tracePt t="62279" x="1795463" y="4197350"/>
          <p14:tracePt t="62295" x="1795463" y="4205288"/>
          <p14:tracePt t="62303" x="1803400" y="4214813"/>
          <p14:tracePt t="62310" x="1812925" y="4224338"/>
          <p14:tracePt t="62326" x="1822450" y="4232275"/>
          <p14:tracePt t="62342" x="1839913" y="4259263"/>
          <p14:tracePt t="62358" x="1847850" y="4276725"/>
          <p14:tracePt t="62376" x="1874838" y="4303713"/>
          <p14:tracePt t="62392" x="1893888" y="4330700"/>
          <p14:tracePt t="62408" x="1911350" y="4357688"/>
          <p14:tracePt t="62408" x="1919288" y="4367213"/>
          <p14:tracePt t="62426" x="1955800" y="4394200"/>
          <p14:tracePt t="62443" x="1990725" y="4419600"/>
          <p14:tracePt t="62458" x="2036763" y="4446588"/>
          <p14:tracePt t="62476" x="2071688" y="4465638"/>
          <p14:tracePt t="62491" x="2116138" y="4491038"/>
          <p14:tracePt t="62508" x="2160588" y="4518025"/>
          <p14:tracePt t="62508" x="2179638" y="4537075"/>
          <p14:tracePt t="62527" x="2251075" y="4572000"/>
          <p14:tracePt t="62543" x="2312988" y="4598988"/>
          <p14:tracePt t="62559" x="2374900" y="4643438"/>
          <p14:tracePt t="62576" x="2428875" y="4679950"/>
          <p14:tracePt t="62592" x="2500313" y="4705350"/>
          <p14:tracePt t="62608" x="2581275" y="4741863"/>
          <p14:tracePt t="62625" x="2660650" y="4786313"/>
          <p14:tracePt t="62625" x="2687638" y="4786313"/>
          <p14:tracePt t="62643" x="2786063" y="4822825"/>
          <p14:tracePt t="62659" x="2847975" y="4840288"/>
          <p14:tracePt t="62676" x="2928938" y="4857750"/>
          <p14:tracePt t="62692" x="3017838" y="4875213"/>
          <p14:tracePt t="62708" x="3116263" y="4902200"/>
          <p14:tracePt t="62725" x="3224213" y="4919663"/>
          <p14:tracePt t="62725" x="3259138" y="4919663"/>
          <p14:tracePt t="62743" x="3357563" y="4938713"/>
          <p14:tracePt t="62759" x="3455988" y="4946650"/>
          <p14:tracePt t="62776" x="3554413" y="4946650"/>
          <p14:tracePt t="62792" x="3652838" y="4965700"/>
          <p14:tracePt t="62808" x="3759200" y="4965700"/>
          <p14:tracePt t="62825" x="3848100" y="4973638"/>
          <p14:tracePt t="62842" x="4010025" y="4983163"/>
          <p14:tracePt t="62859" x="4098925" y="4983163"/>
          <p14:tracePt t="62876" x="4179888" y="4983163"/>
          <p14:tracePt t="62893" x="4259263" y="4983163"/>
          <p14:tracePt t="62908" x="4340225" y="4983163"/>
          <p14:tracePt t="62925" x="4438650" y="4983163"/>
          <p14:tracePt t="62942" x="4527550" y="4983163"/>
          <p14:tracePt t="62942" x="4581525" y="4983163"/>
          <p14:tracePt t="62959" x="4670425" y="4991100"/>
          <p14:tracePt t="62976" x="4741863" y="4991100"/>
          <p14:tracePt t="62992" x="4813300" y="4991100"/>
          <p14:tracePt t="63008" x="4884738" y="4991100"/>
          <p14:tracePt t="63026" x="4973638" y="4991100"/>
          <p14:tracePt t="63042" x="5045075" y="4991100"/>
          <p14:tracePt t="63042" x="5081588" y="4991100"/>
          <p14:tracePt t="63059" x="5153025" y="4991100"/>
          <p14:tracePt t="63076" x="5241925" y="4991100"/>
          <p14:tracePt t="63092" x="5313363" y="4983163"/>
          <p14:tracePt t="63109" x="5384800" y="4965700"/>
          <p14:tracePt t="63125" x="5456238" y="4946650"/>
          <p14:tracePt t="63141" x="5518150" y="4946650"/>
          <p14:tracePt t="63159" x="5589588" y="4929188"/>
          <p14:tracePt t="63176" x="5626100" y="4919663"/>
          <p14:tracePt t="63193" x="5680075" y="4911725"/>
          <p14:tracePt t="63209" x="5724525" y="4894263"/>
          <p14:tracePt t="63225" x="5768975" y="4884738"/>
          <p14:tracePt t="63242" x="5803900" y="4875213"/>
          <p14:tracePt t="63258" x="5857875" y="4848225"/>
          <p14:tracePt t="63276" x="5902325" y="4830763"/>
          <p14:tracePt t="63293" x="5938838" y="4813300"/>
          <p14:tracePt t="63308" x="5991225" y="4786313"/>
          <p14:tracePt t="63325" x="6045200" y="4759325"/>
          <p14:tracePt t="63341" x="6108700" y="4732338"/>
          <p14:tracePt t="63358" x="6153150" y="4697413"/>
          <p14:tracePt t="63358" x="6197600" y="4687888"/>
          <p14:tracePt t="63376" x="6242050" y="4660900"/>
          <p14:tracePt t="63393" x="6276975" y="4633913"/>
          <p14:tracePt t="63408" x="6330950" y="4598988"/>
          <p14:tracePt t="63425" x="6375400" y="4562475"/>
          <p14:tracePt t="63441" x="6402388" y="4545013"/>
          <p14:tracePt t="63458" x="6429375" y="4510088"/>
          <p14:tracePt t="63458" x="6438900" y="4510088"/>
          <p14:tracePt t="63477" x="6456363" y="4473575"/>
          <p14:tracePt t="63493" x="6465888" y="4438650"/>
          <p14:tracePt t="63509" x="6473825" y="4394200"/>
          <p14:tracePt t="63525" x="6473825" y="4340225"/>
          <p14:tracePt t="63541" x="6473825" y="4303713"/>
          <p14:tracePt t="63558" x="6473825" y="4259263"/>
          <p14:tracePt t="63575" x="6473825" y="4224338"/>
          <p14:tracePt t="63575" x="6483350" y="4205288"/>
          <p14:tracePt t="63593" x="6491288" y="4152900"/>
          <p14:tracePt t="63609" x="6510338" y="4098925"/>
          <p14:tracePt t="63625" x="6518275" y="4044950"/>
          <p14:tracePt t="63642" x="6554788" y="3983038"/>
          <p14:tracePt t="63658" x="6562725" y="3956050"/>
          <p14:tracePt t="63675" x="6572250" y="3929063"/>
          <p14:tracePt t="63675" x="6572250" y="3919538"/>
          <p14:tracePt t="63693" x="6581775" y="3911600"/>
          <p14:tracePt t="63709" x="6589713" y="3902075"/>
          <p14:tracePt t="63726" x="6616700" y="3894138"/>
          <p14:tracePt t="63742" x="6634163" y="3884613"/>
          <p14:tracePt t="63758" x="6661150" y="3884613"/>
          <p14:tracePt t="63775" x="6688138" y="3875088"/>
          <p14:tracePt t="63775" x="6697663" y="3875088"/>
          <p14:tracePt t="63794" x="6724650" y="3875088"/>
          <p14:tracePt t="63809" x="6751638" y="3875088"/>
          <p14:tracePt t="63826" x="6786563" y="3875088"/>
          <p14:tracePt t="63842" x="6813550" y="3875088"/>
          <p14:tracePt t="63858" x="6848475" y="3875088"/>
          <p14:tracePt t="63875" x="6867525" y="3875088"/>
          <p14:tracePt t="63875" x="6884988" y="3875088"/>
          <p14:tracePt t="63894" x="6902450" y="3875088"/>
          <p14:tracePt t="63910" x="6919913" y="3875088"/>
          <p14:tracePt t="63926" x="6938963" y="3875088"/>
          <p14:tracePt t="63942" x="6956425" y="3884613"/>
          <p14:tracePt t="63958" x="6983413" y="3884613"/>
          <p14:tracePt t="63975" x="7010400" y="3894138"/>
          <p14:tracePt t="63992" x="7027863" y="3902075"/>
          <p14:tracePt t="63992" x="7045325" y="3902075"/>
          <p14:tracePt t="64009" x="7072313" y="3902075"/>
          <p14:tracePt t="64026" x="7099300" y="3911600"/>
          <p14:tracePt t="64042" x="7116763" y="3919538"/>
          <p14:tracePt t="64059" x="7153275" y="3919538"/>
          <p14:tracePt t="64076" x="7180263" y="3929063"/>
          <p14:tracePt t="64092" x="7205663" y="3938588"/>
          <p14:tracePt t="64092" x="7215188" y="3946525"/>
          <p14:tracePt t="64110" x="7251700" y="3956050"/>
          <p14:tracePt t="64126" x="7277100" y="3965575"/>
          <p14:tracePt t="64142" x="7313613" y="3983038"/>
          <p14:tracePt t="64158" x="7340600" y="3983038"/>
          <p14:tracePt t="64175" x="7367588" y="4000500"/>
          <p14:tracePt t="64191" x="7394575" y="4010025"/>
          <p14:tracePt t="64209" x="7419975" y="4017963"/>
          <p14:tracePt t="64226" x="7429500" y="4017963"/>
          <p14:tracePt t="64242" x="7439025" y="4027488"/>
          <p14:tracePt t="64258" x="7446963" y="4027488"/>
          <p14:tracePt t="64275" x="7456488" y="4037013"/>
          <p14:tracePt t="64291" x="7466013" y="4044950"/>
          <p14:tracePt t="64308" x="7483475" y="4054475"/>
          <p14:tracePt t="64326" x="7491413" y="4054475"/>
          <p14:tracePt t="64342" x="7500938" y="4054475"/>
          <p14:tracePt t="64358" x="7527925" y="4062413"/>
          <p14:tracePt t="64376" x="7537450" y="4071938"/>
          <p14:tracePt t="64391" x="7554913" y="4071938"/>
          <p14:tracePt t="64407" x="7581900" y="4071938"/>
          <p14:tracePt t="64407" x="7581900" y="4081463"/>
          <p14:tracePt t="64426" x="7599363" y="4081463"/>
          <p14:tracePt t="64442" x="7608888" y="4081463"/>
          <p14:tracePt t="64458" x="7616825" y="4081463"/>
          <p14:tracePt t="64475" x="7626350" y="4081463"/>
          <p14:tracePt t="64491" x="7643813" y="4081463"/>
          <p14:tracePt t="64508" x="7653338" y="4081463"/>
          <p14:tracePt t="64526" x="7680325" y="4081463"/>
          <p14:tracePt t="64543" x="7705725" y="4081463"/>
          <p14:tracePt t="64559" x="7732713" y="4081463"/>
          <p14:tracePt t="64575" x="7751763" y="4081463"/>
          <p14:tracePt t="64591" x="7769225" y="4081463"/>
          <p14:tracePt t="64608" x="7777163" y="4071938"/>
          <p14:tracePt t="64624" x="7796213" y="4071938"/>
          <p14:tracePt t="64642" x="7804150" y="4071938"/>
          <p14:tracePt t="64658" x="7813675" y="4071938"/>
          <p14:tracePt t="64719" x="7823200" y="4071938"/>
          <p14:tracePt t="64727" x="7823200" y="4062413"/>
          <p14:tracePt t="64727" x="7831138" y="4062413"/>
          <p14:tracePt t="64743" x="7848600" y="4044950"/>
          <p14:tracePt t="64759" x="7867650" y="4037013"/>
          <p14:tracePt t="64776" x="7885113" y="4027488"/>
          <p14:tracePt t="64792" x="7894638" y="4027488"/>
          <p14:tracePt t="64807" x="7902575" y="4027488"/>
          <p14:tracePt t="64881" x="7912100" y="4027488"/>
          <p14:tracePt t="69317" x="7912100" y="4037013"/>
          <p14:tracePt t="70031" x="7912100" y="4044950"/>
          <p14:tracePt t="70046" x="7912100" y="4054475"/>
          <p14:tracePt t="70062" x="7920038" y="4062413"/>
          <p14:tracePt t="70069" x="7920038" y="4071938"/>
          <p14:tracePt t="70077" x="7929563" y="4071938"/>
          <p14:tracePt t="70091" x="7939088" y="4098925"/>
          <p14:tracePt t="70109" x="7939088" y="4116388"/>
          <p14:tracePt t="70126" x="7947025" y="4125913"/>
          <p14:tracePt t="70142" x="7956550" y="4133850"/>
          <p14:tracePt t="70158" x="7966075" y="4160838"/>
          <p14:tracePt t="70175" x="7974013" y="4179888"/>
          <p14:tracePt t="70192" x="7991475" y="4205288"/>
          <p14:tracePt t="70209" x="8018463" y="4232275"/>
          <p14:tracePt t="70226" x="8037513" y="4259263"/>
          <p14:tracePt t="70242" x="8062913" y="4286250"/>
          <p14:tracePt t="70258" x="8089900" y="4303713"/>
          <p14:tracePt t="70275" x="8126413" y="4330700"/>
          <p14:tracePt t="70292" x="8161338" y="4357688"/>
          <p14:tracePt t="70292" x="8180388" y="4367213"/>
          <p14:tracePt t="70310" x="8205788" y="4394200"/>
          <p14:tracePt t="70326" x="8259763" y="4411663"/>
          <p14:tracePt t="70342" x="8296275" y="4438650"/>
          <p14:tracePt t="70358" x="8331200" y="4456113"/>
          <p14:tracePt t="70375" x="8367713" y="4473575"/>
          <p14:tracePt t="70375" x="8394700" y="4483100"/>
          <p14:tracePt t="70394" x="8402638" y="4483100"/>
          <p14:tracePt t="70408" x="8456613" y="4518025"/>
          <p14:tracePt t="70426" x="8483600" y="4527550"/>
          <p14:tracePt t="70442" x="8510588" y="4545013"/>
          <p14:tracePt t="70458" x="8537575" y="4554538"/>
          <p14:tracePt t="70476" x="8562975" y="4562475"/>
          <p14:tracePt t="70492" x="8599488" y="4589463"/>
          <p14:tracePt t="70492" x="8609013" y="4589463"/>
          <p14:tracePt t="70509" x="8643938" y="4608513"/>
          <p14:tracePt t="70526" x="8670925" y="4625975"/>
          <p14:tracePt t="70542" x="8688388" y="4633913"/>
          <p14:tracePt t="70559" x="8724900" y="4652963"/>
          <p14:tracePt t="70575" x="8751888" y="4670425"/>
          <p14:tracePt t="70591" x="8769350" y="4679950"/>
          <p14:tracePt t="70608" x="8813800" y="4697413"/>
          <p14:tracePt t="70626" x="8840788" y="4705350"/>
          <p14:tracePt t="70642" x="8858250" y="4724400"/>
          <p14:tracePt t="70659" x="8894763" y="4724400"/>
          <p14:tracePt t="70675" x="8920163" y="4732338"/>
          <p14:tracePt t="70691" x="8947150" y="4741863"/>
          <p14:tracePt t="70709" x="8983663" y="4751388"/>
          <p14:tracePt t="70726" x="9010650" y="4759325"/>
          <p14:tracePt t="70743" x="9028113" y="4759325"/>
          <p14:tracePt t="70759" x="9055100" y="4759325"/>
          <p14:tracePt t="70776" x="9072563" y="4759325"/>
          <p14:tracePt t="70792" x="9099550" y="4759325"/>
          <p14:tracePt t="70808" x="9126538" y="4751388"/>
          <p14:tracePt t="70808" x="9144000" y="4741863"/>
          <p14:tracePt t="70826" x="9153525" y="4741863"/>
          <p14:tracePt t="70842" x="9161463" y="4741863"/>
          <p14:tracePt t="70858" x="9161463" y="4732338"/>
          <p14:tracePt t="70880" x="9170988" y="4724400"/>
          <p14:tracePt t="70891" x="9188450" y="4705350"/>
          <p14:tracePt t="70909" x="9215438" y="4670425"/>
          <p14:tracePt t="70925" x="9242425" y="4625975"/>
          <p14:tracePt t="70943" x="9251950" y="4616450"/>
          <p14:tracePt t="70959" x="9259888" y="4589463"/>
          <p14:tracePt t="70975" x="9259888" y="4572000"/>
          <p14:tracePt t="70992" x="9269413" y="4545013"/>
          <p14:tracePt t="71008" x="9269413" y="4518025"/>
          <p14:tracePt t="71025" x="9269413" y="4491038"/>
          <p14:tracePt t="71025" x="9269413" y="4473575"/>
          <p14:tracePt t="71043" x="9269413" y="4446588"/>
          <p14:tracePt t="71059" x="9269413" y="4438650"/>
          <p14:tracePt t="71075" x="9269413" y="4419600"/>
          <p14:tracePt t="71092" x="9269413" y="4411663"/>
          <p14:tracePt t="71107" x="9269413" y="4402138"/>
          <p14:tracePt t="71124" x="9269413" y="4394200"/>
          <p14:tracePt t="71143" x="9269413" y="4384675"/>
          <p14:tracePt t="71166" x="9269413" y="4375150"/>
          <p14:tracePt t="76478" x="9277350" y="4367213"/>
          <p14:tracePt t="76648" x="9277350" y="4348163"/>
          <p14:tracePt t="76655" x="9286875" y="4340225"/>
          <p14:tracePt t="76663" x="9286875" y="4330700"/>
          <p14:tracePt t="76674" x="9286875" y="4313238"/>
          <p14:tracePt t="76692" x="9286875" y="4259263"/>
          <p14:tracePt t="76710" x="9286875" y="4205288"/>
          <p14:tracePt t="76726" x="9286875" y="4133850"/>
          <p14:tracePt t="76742" x="9286875" y="4062413"/>
          <p14:tracePt t="76758" x="9286875" y="4000500"/>
          <p14:tracePt t="76775" x="9286875" y="3946525"/>
          <p14:tracePt t="76791" x="9277350" y="3894138"/>
          <p14:tracePt t="76808" x="9277350" y="3751263"/>
          <p14:tracePt t="76826" x="9277350" y="3625850"/>
          <p14:tracePt t="76842" x="9286875" y="3473450"/>
          <p14:tracePt t="76858" x="9296400" y="3375025"/>
          <p14:tracePt t="76875" x="9296400" y="3295650"/>
          <p14:tracePt t="76893" x="9296400" y="3241675"/>
          <p14:tracePt t="76908" x="9296400" y="3160713"/>
          <p14:tracePt t="76926" x="9296400" y="3081338"/>
          <p14:tracePt t="76943" x="9304338" y="2990850"/>
          <p14:tracePt t="76958" x="9331325" y="2894013"/>
          <p14:tracePt t="76975" x="9340850" y="2803525"/>
          <p14:tracePt t="76991" x="9348788" y="2714625"/>
          <p14:tracePt t="77008" x="9358313" y="2643188"/>
          <p14:tracePt t="77025" x="9358313" y="2554288"/>
          <p14:tracePt t="77043" x="9367838" y="2490788"/>
          <p14:tracePt t="77059" x="9375775" y="2438400"/>
          <p14:tracePt t="77076" x="9394825" y="2366963"/>
          <p14:tracePt t="77091" x="9402763" y="2312988"/>
          <p14:tracePt t="77108" x="9420225" y="2259013"/>
          <p14:tracePt t="77108" x="9420225" y="2232025"/>
          <p14:tracePt t="77127" x="9439275" y="2160588"/>
          <p14:tracePt t="77143" x="9447213" y="2116138"/>
          <p14:tracePt t="77159" x="9466263" y="2054225"/>
          <p14:tracePt t="77176" x="9501188" y="2000250"/>
          <p14:tracePt t="77191" x="9537700" y="1946275"/>
          <p14:tracePt t="77208" x="9572625" y="1893888"/>
          <p14:tracePt t="77225" x="9617075" y="1830388"/>
          <p14:tracePt t="77243" x="9653588" y="1785938"/>
          <p14:tracePt t="77259" x="9688513" y="1724025"/>
          <p14:tracePt t="77276" x="9725025" y="1660525"/>
          <p14:tracePt t="77292" x="9769475" y="1616075"/>
          <p14:tracePt t="77308" x="9796463" y="1581150"/>
          <p14:tracePt t="77325" x="9831388" y="1544638"/>
          <p14:tracePt t="77325" x="9848850" y="1536700"/>
          <p14:tracePt t="77343" x="9885363" y="1500188"/>
          <p14:tracePt t="77359" x="9912350" y="1473200"/>
          <p14:tracePt t="77376" x="9974263" y="1446213"/>
          <p14:tracePt t="77392" x="10018713" y="1428750"/>
          <p14:tracePt t="77408" x="10063163" y="1401763"/>
          <p14:tracePt t="77425" x="10126663" y="1384300"/>
          <p14:tracePt t="77425" x="10144125" y="1374775"/>
          <p14:tracePt t="77443" x="10188575" y="1366838"/>
          <p14:tracePt t="77459" x="10242550" y="1357313"/>
          <p14:tracePt t="77476" x="10296525" y="1339850"/>
          <p14:tracePt t="77492" x="10358438" y="1339850"/>
          <p14:tracePt t="77508" x="10394950" y="1339850"/>
          <p14:tracePt t="77525" x="10439400" y="1339850"/>
          <p14:tracePt t="77542" x="10491788" y="1339850"/>
          <p14:tracePt t="77559" x="10545763" y="1339850"/>
          <p14:tracePt t="77576" x="10582275" y="1339850"/>
          <p14:tracePt t="77592" x="10626725" y="1339850"/>
          <p14:tracePt t="77608" x="10661650" y="1339850"/>
          <p14:tracePt t="77625" x="10706100" y="1339850"/>
          <p14:tracePt t="77641" x="10760075" y="1357313"/>
          <p14:tracePt t="77659" x="10804525" y="1357313"/>
          <p14:tracePt t="77676" x="10848975" y="1366838"/>
          <p14:tracePt t="77692" x="10885488" y="1374775"/>
          <p14:tracePt t="77709" x="10920413" y="1384300"/>
          <p14:tracePt t="77725" x="10956925" y="1393825"/>
          <p14:tracePt t="77741" x="10983913" y="1401763"/>
          <p14:tracePt t="77741" x="11001375" y="1401763"/>
          <p14:tracePt t="77760" x="11028363" y="1411288"/>
          <p14:tracePt t="77776" x="11055350" y="1428750"/>
          <p14:tracePt t="77792" x="11082338" y="1446213"/>
          <p14:tracePt t="77809" x="11099800" y="1455738"/>
          <p14:tracePt t="77825" x="11117263" y="1473200"/>
          <p14:tracePt t="77842" x="11134725" y="1490663"/>
          <p14:tracePt t="77859" x="11171238" y="1527175"/>
          <p14:tracePt t="77876" x="11188700" y="1554163"/>
          <p14:tracePt t="77894" x="11206163" y="1581150"/>
          <p14:tracePt t="77909" x="11215688" y="1598613"/>
          <p14:tracePt t="77925" x="11242675" y="1616075"/>
          <p14:tracePt t="77942" x="11242675" y="1633538"/>
          <p14:tracePt t="77958" x="11260138" y="1670050"/>
          <p14:tracePt t="77976" x="11269663" y="1704975"/>
          <p14:tracePt t="77992" x="11269663" y="1714500"/>
          <p14:tracePt t="78008" x="11269663" y="1741488"/>
          <p14:tracePt t="78025" x="11277600" y="1768475"/>
          <p14:tracePt t="78042" x="11277600" y="1795463"/>
          <p14:tracePt t="78058" x="11277600" y="1812925"/>
          <p14:tracePt t="78076" x="11277600" y="1830388"/>
          <p14:tracePt t="78092" x="11277600" y="1839913"/>
          <p14:tracePt t="90408" x="11215688" y="1839913"/>
          <p14:tracePt t="90575" x="11109325" y="1830388"/>
          <p14:tracePt t="90583" x="10991850" y="1822450"/>
          <p14:tracePt t="90592" x="10760075" y="1822450"/>
          <p14:tracePt t="90609" x="10555288" y="1822450"/>
          <p14:tracePt t="90625" x="10358438" y="1822450"/>
          <p14:tracePt t="90642" x="10161588" y="1822450"/>
          <p14:tracePt t="90658" x="9966325" y="1830388"/>
          <p14:tracePt t="90658" x="9858375" y="1847850"/>
          <p14:tracePt t="90676" x="9653588" y="1874838"/>
          <p14:tracePt t="90693" x="9439275" y="1919288"/>
          <p14:tracePt t="90709" x="9224963" y="1973263"/>
          <p14:tracePt t="90725" x="9001125" y="2054225"/>
          <p14:tracePt t="90742" x="8796338" y="2125663"/>
          <p14:tracePt t="90758" x="8599488" y="2187575"/>
          <p14:tracePt t="90758" x="8501063" y="2232025"/>
          <p14:tracePt t="90776" x="8304213" y="2312988"/>
          <p14:tracePt t="90794" x="8116888" y="2393950"/>
          <p14:tracePt t="90809" x="7947025" y="2473325"/>
          <p14:tracePt t="90826" x="7796213" y="2571750"/>
          <p14:tracePt t="90841" x="7670800" y="2660650"/>
          <p14:tracePt t="90858" x="7527925" y="2768600"/>
          <p14:tracePt t="90858" x="7473950" y="2803525"/>
          <p14:tracePt t="90877" x="7331075" y="2911475"/>
          <p14:tracePt t="90893" x="7215188" y="3000375"/>
          <p14:tracePt t="90909" x="7081838" y="3116263"/>
          <p14:tracePt t="90926" x="6956425" y="3214688"/>
          <p14:tracePt t="90942" x="6804025" y="3340100"/>
          <p14:tracePt t="90958" x="6680200" y="3446463"/>
          <p14:tracePt t="90958" x="6599238" y="3509963"/>
          <p14:tracePt t="90977" x="6537325" y="3554413"/>
          <p14:tracePt t="90991" x="6303963" y="3714750"/>
          <p14:tracePt t="91009" x="6170613" y="3813175"/>
          <p14:tracePt t="91026" x="6054725" y="3894138"/>
          <p14:tracePt t="91042" x="5911850" y="3965575"/>
          <p14:tracePt t="91058" x="5776913" y="4044950"/>
          <p14:tracePt t="91075" x="5626100" y="4108450"/>
          <p14:tracePt t="91075" x="5562600" y="4143375"/>
          <p14:tracePt t="91093" x="5402263" y="4214813"/>
          <p14:tracePt t="91109" x="5251450" y="4276725"/>
          <p14:tracePt t="91126" x="5081588" y="4330700"/>
          <p14:tracePt t="91142" x="4938713" y="4402138"/>
          <p14:tracePt t="91158" x="4776788" y="4446588"/>
          <p14:tracePt t="91176" x="4625975" y="4510088"/>
          <p14:tracePt t="91176" x="4545013" y="4545013"/>
          <p14:tracePt t="91193" x="4394200" y="4608513"/>
          <p14:tracePt t="91209" x="4241800" y="4660900"/>
          <p14:tracePt t="91226" x="4089400" y="4724400"/>
          <p14:tracePt t="91242" x="3929063" y="4776788"/>
          <p14:tracePt t="91258" x="3795713" y="4813300"/>
          <p14:tracePt t="91275" x="3643313" y="4857750"/>
          <p14:tracePt t="91292" x="3411538" y="4919663"/>
          <p14:tracePt t="91309" x="3259138" y="4965700"/>
          <p14:tracePt t="91326" x="3125788" y="5010150"/>
          <p14:tracePt t="91342" x="2990850" y="5037138"/>
          <p14:tracePt t="91358" x="2867025" y="5072063"/>
          <p14:tracePt t="91375" x="2741613" y="5099050"/>
          <p14:tracePt t="91392" x="2625725" y="5126038"/>
          <p14:tracePt t="91392" x="2554288" y="5133975"/>
          <p14:tracePt t="91410" x="2438400" y="5153025"/>
          <p14:tracePt t="91426" x="2322513" y="5170488"/>
          <p14:tracePt t="91442" x="2214563" y="5170488"/>
          <p14:tracePt t="91458" x="2098675" y="5180013"/>
          <p14:tracePt t="91475" x="2027238" y="5180013"/>
          <p14:tracePt t="91492" x="1955800" y="5180013"/>
          <p14:tracePt t="91492" x="1911350" y="5180013"/>
          <p14:tracePt t="91509" x="1822450" y="5160963"/>
          <p14:tracePt t="91526" x="1751013" y="5143500"/>
          <p14:tracePt t="91542" x="1660525" y="5133975"/>
          <p14:tracePt t="91559" x="1608138" y="5116513"/>
          <p14:tracePt t="91575" x="1554163" y="5108575"/>
          <p14:tracePt t="91592" x="1509713" y="5081588"/>
          <p14:tracePt t="91608" x="1428750" y="5062538"/>
          <p14:tracePt t="91626" x="1393825" y="5045075"/>
          <p14:tracePt t="91642" x="1347788" y="5018088"/>
          <p14:tracePt t="91659" x="1312863" y="5000625"/>
          <p14:tracePt t="91675" x="1276350" y="4983163"/>
          <p14:tracePt t="91691" x="1258888" y="4946650"/>
          <p14:tracePt t="91708" x="1204913" y="4884738"/>
          <p14:tracePt t="91726" x="1169988" y="4840288"/>
          <p14:tracePt t="91742" x="1152525" y="4803775"/>
          <p14:tracePt t="91758" x="1133475" y="4751388"/>
          <p14:tracePt t="91776" x="1116013" y="4714875"/>
          <p14:tracePt t="91793" x="1098550" y="4670425"/>
          <p14:tracePt t="91808" x="1089025" y="4643438"/>
          <p14:tracePt t="91808" x="1089025" y="4625975"/>
          <p14:tracePt t="91826" x="1081088" y="4572000"/>
          <p14:tracePt t="91843" x="1081088" y="4510088"/>
          <p14:tracePt t="91859" x="1081088" y="4446588"/>
          <p14:tracePt t="91876" x="1081088" y="4402138"/>
          <p14:tracePt t="91891" x="1081088" y="4375150"/>
          <p14:tracePt t="91909" x="1081088" y="4340225"/>
          <p14:tracePt t="91927" x="1081088" y="4322763"/>
          <p14:tracePt t="91942" x="1081088" y="4313238"/>
          <p14:tracePt t="92050" x="1081088" y="4303713"/>
          <p14:tracePt t="92066" x="1081088" y="4295775"/>
          <p14:tracePt t="92081" x="1089025" y="4286250"/>
          <p14:tracePt t="92096" x="1089025" y="4276725"/>
          <p14:tracePt t="92104" x="1098550" y="4268788"/>
          <p14:tracePt t="92112" x="1108075" y="4268788"/>
          <p14:tracePt t="92124" x="1116013" y="4251325"/>
          <p14:tracePt t="93044" x="1125538" y="4251325"/>
          <p14:tracePt t="93679" x="1125538" y="4259263"/>
          <p14:tracePt t="93686" x="1125538" y="4268788"/>
          <p14:tracePt t="93694" x="1125538" y="4276725"/>
          <p14:tracePt t="93708" x="1143000" y="4322763"/>
          <p14:tracePt t="93726" x="1152525" y="4348163"/>
          <p14:tracePt t="93742" x="1169988" y="4411663"/>
          <p14:tracePt t="93758" x="1187450" y="4446588"/>
          <p14:tracePt t="93775" x="1204913" y="4491038"/>
          <p14:tracePt t="93792" x="1223963" y="4527550"/>
          <p14:tracePt t="93808" x="1250950" y="4581525"/>
          <p14:tracePt t="93826" x="1258888" y="4616450"/>
          <p14:tracePt t="93843" x="1276350" y="4652963"/>
          <p14:tracePt t="93859" x="1303338" y="4697413"/>
          <p14:tracePt t="93875" x="1330325" y="4741863"/>
          <p14:tracePt t="93891" x="1347788" y="4776788"/>
          <p14:tracePt t="93908" x="1374775" y="4813300"/>
          <p14:tracePt t="93908" x="1384300" y="4830763"/>
          <p14:tracePt t="93928" x="1411288" y="4867275"/>
          <p14:tracePt t="93943" x="1438275" y="4894263"/>
          <p14:tracePt t="93959" x="1465263" y="4919663"/>
          <p14:tracePt t="93976" x="1490663" y="4946650"/>
          <p14:tracePt t="93991" x="1517650" y="4973638"/>
          <p14:tracePt t="94008" x="1536700" y="5000625"/>
          <p14:tracePt t="94008" x="1554163" y="5018088"/>
          <p14:tracePt t="94026" x="1581150" y="5045075"/>
          <p14:tracePt t="94043" x="1608138" y="5072063"/>
          <p14:tracePt t="94059" x="1633538" y="5099050"/>
          <p14:tracePt t="94076" x="1660525" y="5116513"/>
          <p14:tracePt t="94092" x="1697038" y="5143500"/>
          <p14:tracePt t="94108" x="1724025" y="5153025"/>
          <p14:tracePt t="94108" x="1751013" y="5160963"/>
          <p14:tracePt t="94127" x="1776413" y="5170488"/>
          <p14:tracePt t="94143" x="1812925" y="5180013"/>
          <p14:tracePt t="94159" x="1839913" y="5180013"/>
          <p14:tracePt t="94176" x="1874838" y="5180013"/>
          <p14:tracePt t="94192" x="1919288" y="5180013"/>
          <p14:tracePt t="94208" x="1973263" y="5180013"/>
          <p14:tracePt t="94226" x="2027238" y="5170488"/>
          <p14:tracePt t="94226" x="2054225" y="5153025"/>
          <p14:tracePt t="94243" x="2108200" y="5133975"/>
          <p14:tracePt t="94259" x="2152650" y="5108575"/>
          <p14:tracePt t="94276" x="2224088" y="5062538"/>
          <p14:tracePt t="94292" x="2295525" y="5037138"/>
          <p14:tracePt t="94308" x="2366963" y="4991100"/>
          <p14:tracePt t="94325" x="2428875" y="4965700"/>
          <p14:tracePt t="94325" x="2455863" y="4938713"/>
          <p14:tracePt t="94344" x="2500313" y="4911725"/>
          <p14:tracePt t="94359" x="2527300" y="4884738"/>
          <p14:tracePt t="94376" x="2554288" y="4857750"/>
          <p14:tracePt t="94392" x="2581275" y="4840288"/>
          <p14:tracePt t="94409" x="2598738" y="4813300"/>
          <p14:tracePt t="94425" x="2616200" y="4768850"/>
          <p14:tracePt t="94442" x="2643188" y="4705350"/>
          <p14:tracePt t="94459" x="2643188" y="4670425"/>
          <p14:tracePt t="94476" x="2643188" y="4625975"/>
          <p14:tracePt t="94492" x="2643188" y="4598988"/>
          <p14:tracePt t="94508" x="2643188" y="4572000"/>
          <p14:tracePt t="94526" x="2643188" y="4527550"/>
          <p14:tracePt t="94541" x="2643188" y="4500563"/>
          <p14:tracePt t="94541" x="2643188" y="4483100"/>
          <p14:tracePt t="94559" x="2643188" y="4456113"/>
          <p14:tracePt t="94576" x="2643188" y="4429125"/>
          <p14:tracePt t="94592" x="2633663" y="4402138"/>
          <p14:tracePt t="94608" x="2633663" y="4384675"/>
          <p14:tracePt t="94625" x="2633663" y="4375150"/>
          <p14:tracePt t="94641" x="2633663" y="4367213"/>
          <p14:tracePt t="94658" x="2633663" y="4357688"/>
          <p14:tracePt t="94714" x="2643188" y="4357688"/>
          <p14:tracePt t="94930" x="2652713" y="4357688"/>
          <p14:tracePt t="94937" x="2660650" y="4357688"/>
          <p14:tracePt t="94945" x="2670175" y="4357688"/>
          <p14:tracePt t="94958" x="2714625" y="4357688"/>
          <p14:tracePt t="94976" x="2759075" y="4357688"/>
          <p14:tracePt t="94993" x="2803525" y="4348163"/>
          <p14:tracePt t="95009" x="2857500" y="4348163"/>
          <p14:tracePt t="95026" x="2919413" y="4340225"/>
          <p14:tracePt t="95042" x="2973388" y="4340225"/>
          <p14:tracePt t="95058" x="3036888" y="4330700"/>
          <p14:tracePt t="95075" x="3125788" y="4330700"/>
          <p14:tracePt t="95093" x="3179763" y="4330700"/>
          <p14:tracePt t="95109" x="3224213" y="4330700"/>
          <p14:tracePt t="95126" x="3276600" y="4330700"/>
          <p14:tracePt t="95142" x="3330575" y="4330700"/>
          <p14:tracePt t="95158" x="3384550" y="4330700"/>
          <p14:tracePt t="95176" x="3429000" y="4330700"/>
          <p14:tracePt t="95193" x="3446463" y="4330700"/>
          <p14:tracePt t="95208" x="3482975" y="4330700"/>
          <p14:tracePt t="95226" x="3517900" y="4330700"/>
          <p14:tracePt t="95242" x="3527425" y="4330700"/>
          <p14:tracePt t="95257" x="3544888" y="4330700"/>
          <p14:tracePt t="95275" x="3562350" y="4330700"/>
          <p14:tracePt t="95291" x="3581400" y="4340225"/>
          <p14:tracePt t="95309" x="3589338" y="4348163"/>
          <p14:tracePt t="95326" x="3598863" y="4348163"/>
          <p14:tracePt t="95341" x="3616325" y="4348163"/>
          <p14:tracePt t="95357" x="3616325" y="4357688"/>
          <p14:tracePt t="95374" x="3625850" y="4357688"/>
          <p14:tracePt t="95391" x="3643313" y="4367213"/>
          <p14:tracePt t="95410" x="3652838" y="4375150"/>
          <p14:tracePt t="95426" x="3660775" y="4384675"/>
          <p14:tracePt t="95441" x="3670300" y="4384675"/>
          <p14:tracePt t="95458" x="3670300" y="4394200"/>
          <p14:tracePt t="95475" x="3679825" y="4402138"/>
          <p14:tracePt t="96377" x="3679825" y="4411663"/>
          <p14:tracePt t="96505" x="3679825" y="4419600"/>
          <p14:tracePt t="96543" x="3687763" y="4419600"/>
          <p14:tracePt t="96558" x="3697288" y="4429125"/>
          <p14:tracePt t="96566" x="3697288" y="4438650"/>
          <p14:tracePt t="96576" x="3724275" y="4438650"/>
          <p14:tracePt t="96592" x="3741738" y="4456113"/>
          <p14:tracePt t="96608" x="3751263" y="4456113"/>
          <p14:tracePt t="96624" x="3776663" y="4473575"/>
          <p14:tracePt t="96642" x="3795713" y="4473575"/>
          <p14:tracePt t="96642" x="3803650" y="4473575"/>
          <p14:tracePt t="96659" x="3830638" y="4483100"/>
          <p14:tracePt t="96676" x="3857625" y="4491038"/>
          <p14:tracePt t="96692" x="3884613" y="4500563"/>
          <p14:tracePt t="96709" x="3919538" y="4510088"/>
          <p14:tracePt t="96725" x="3946525" y="4510088"/>
          <p14:tracePt t="96742" x="3973513" y="4518025"/>
          <p14:tracePt t="96742" x="4000500" y="4527550"/>
          <p14:tracePt t="96760" x="4037013" y="4527550"/>
          <p14:tracePt t="96776" x="4062413" y="4527550"/>
          <p14:tracePt t="96792" x="4098925" y="4527550"/>
          <p14:tracePt t="96809" x="4125913" y="4527550"/>
          <p14:tracePt t="96825" x="4160838" y="4527550"/>
          <p14:tracePt t="96841" x="4179888" y="4527550"/>
          <p14:tracePt t="96858" x="4232275" y="4527550"/>
          <p14:tracePt t="96876" x="4251325" y="4527550"/>
          <p14:tracePt t="96892" x="4276725" y="4527550"/>
          <p14:tracePt t="96909" x="4303713" y="4518025"/>
          <p14:tracePt t="96925" x="4322763" y="4518025"/>
          <p14:tracePt t="96941" x="4322763" y="4510088"/>
          <p14:tracePt t="96958" x="4330700" y="4500563"/>
          <p14:tracePt t="96976" x="4340225" y="4500563"/>
          <p14:tracePt t="96992" x="4348163" y="4483100"/>
          <p14:tracePt t="97008" x="4367213" y="4465638"/>
          <p14:tracePt t="97025" x="4402138" y="4429125"/>
          <p14:tracePt t="97041" x="4438650" y="4394200"/>
          <p14:tracePt t="97058" x="4500563" y="4348163"/>
          <p14:tracePt t="97077" x="4527550" y="4322763"/>
          <p14:tracePt t="97093" x="4554538" y="4303713"/>
          <p14:tracePt t="97109" x="4562475" y="4295775"/>
          <p14:tracePt t="97125" x="4572000" y="4286250"/>
          <p14:tracePt t="97141" x="4581525" y="4286250"/>
          <p14:tracePt t="97157" x="4589463" y="4286250"/>
          <p14:tracePt t="97174" x="4598988" y="4276725"/>
          <p14:tracePt t="97193" x="4608513" y="4276725"/>
          <p14:tracePt t="97223" x="4616450" y="4276725"/>
          <p14:tracePt t="97238" x="4625975" y="4276725"/>
          <p14:tracePt t="97246" x="4633913" y="4276725"/>
          <p14:tracePt t="97257" x="4652963" y="4276725"/>
          <p14:tracePt t="97257" x="4670425" y="4268788"/>
          <p14:tracePt t="97277" x="4687888" y="4268788"/>
          <p14:tracePt t="97291" x="4724400" y="4259263"/>
          <p14:tracePt t="97309" x="4741863" y="4259263"/>
          <p14:tracePt t="97326" x="4759325" y="4259263"/>
          <p14:tracePt t="97341" x="4776788" y="4259263"/>
          <p14:tracePt t="97358" x="4786313" y="4259263"/>
          <p14:tracePt t="97375" x="4803775" y="4251325"/>
          <p14:tracePt t="97393" x="4813300" y="4251325"/>
          <p14:tracePt t="97411" x="4822825" y="4251325"/>
          <p14:tracePt t="97454" x="4830763" y="4251325"/>
          <p14:tracePt t="97779" x="4840288" y="4251325"/>
          <p14:tracePt t="97817" x="4848225" y="4259263"/>
          <p14:tracePt t="97833" x="4857750" y="4259263"/>
          <p14:tracePt t="97856" x="4867275" y="4268788"/>
          <p14:tracePt t="97879" x="4875213" y="4268788"/>
          <p14:tracePt t="97910" x="4884738" y="4276725"/>
          <p14:tracePt t="97925" x="4894263" y="4276725"/>
          <p14:tracePt t="97949" x="4894263" y="4286250"/>
          <p14:tracePt t="97956" x="4902200" y="4286250"/>
          <p14:tracePt t="97964" x="4911725" y="4286250"/>
          <p14:tracePt t="97979" x="4919663" y="4295775"/>
          <p14:tracePt t="97994" x="4929188" y="4295775"/>
          <p14:tracePt t="98008" x="4946650" y="4295775"/>
          <p14:tracePt t="98026" x="4956175" y="4295775"/>
          <p14:tracePt t="98026" x="4965700" y="4303713"/>
          <p14:tracePt t="98042" x="4983163" y="4303713"/>
          <p14:tracePt t="98059" x="5010150" y="4303713"/>
          <p14:tracePt t="98076" x="5027613" y="4313238"/>
          <p14:tracePt t="98092" x="5072063" y="4313238"/>
          <p14:tracePt t="98108" x="5108575" y="4322763"/>
          <p14:tracePt t="98108" x="5126038" y="4322763"/>
          <p14:tracePt t="98127" x="5160963" y="4330700"/>
          <p14:tracePt t="98143" x="5205413" y="4330700"/>
          <p14:tracePt t="98158" x="5232400" y="4330700"/>
          <p14:tracePt t="98176" x="5276850" y="4340225"/>
          <p14:tracePt t="98191" x="5313363" y="4340225"/>
          <p14:tracePt t="98209" x="5357813" y="4340225"/>
          <p14:tracePt t="98225" x="5419725" y="4340225"/>
          <p14:tracePt t="98242" x="5465763" y="4340225"/>
          <p14:tracePt t="98259" x="5500688" y="4340225"/>
          <p14:tracePt t="98276" x="5527675" y="4340225"/>
          <p14:tracePt t="98292" x="5554663" y="4340225"/>
          <p14:tracePt t="98308" x="5589588" y="4340225"/>
          <p14:tracePt t="98308" x="5608638" y="4340225"/>
          <p14:tracePt t="98327" x="5634038" y="4340225"/>
          <p14:tracePt t="98342" x="5697538" y="4340225"/>
          <p14:tracePt t="98359" x="5751513" y="4340225"/>
          <p14:tracePt t="98376" x="5776913" y="4340225"/>
          <p14:tracePt t="98392" x="5813425" y="4340225"/>
          <p14:tracePt t="98409" x="5848350" y="4330700"/>
          <p14:tracePt t="98426" x="5894388" y="4322763"/>
          <p14:tracePt t="98443" x="5938838" y="4313238"/>
          <p14:tracePt t="98459" x="5965825" y="4313238"/>
          <p14:tracePt t="98476" x="6000750" y="4313238"/>
          <p14:tracePt t="98492" x="6018213" y="4313238"/>
          <p14:tracePt t="98509" x="6037263" y="4313238"/>
          <p14:tracePt t="98525" x="6054725" y="4313238"/>
          <p14:tracePt t="98543" x="6072188" y="4313238"/>
          <p14:tracePt t="98558" x="6081713" y="4313238"/>
          <p14:tracePt t="98575" x="6089650" y="4313238"/>
          <p14:tracePt t="98591" x="6099175" y="4313238"/>
          <p14:tracePt t="98607" x="6108700" y="4313238"/>
          <p14:tracePt t="98628" x="6116638" y="4313238"/>
          <p14:tracePt t="99408" x="6116638" y="4322763"/>
          <p14:tracePt t="99423" x="6116638" y="4330700"/>
          <p14:tracePt t="99431" x="6126163" y="4330700"/>
          <p14:tracePt t="99441" x="6134100" y="4340225"/>
          <p14:tracePt t="99457" x="6143625" y="4348163"/>
          <p14:tracePt t="99475" x="6161088" y="4375150"/>
          <p14:tracePt t="99475" x="6180138" y="4384675"/>
          <p14:tracePt t="99493" x="6197600" y="4411663"/>
          <p14:tracePt t="99509" x="6232525" y="4438650"/>
          <p14:tracePt t="99526" x="6259513" y="4456113"/>
          <p14:tracePt t="99542" x="6296025" y="4483100"/>
          <p14:tracePt t="99558" x="6340475" y="4510088"/>
          <p14:tracePt t="99575" x="6394450" y="4527550"/>
          <p14:tracePt t="99575" x="6419850" y="4537075"/>
          <p14:tracePt t="99593" x="6483350" y="4554538"/>
          <p14:tracePt t="99609" x="6554788" y="4581525"/>
          <p14:tracePt t="99626" x="6608763" y="4589463"/>
          <p14:tracePt t="99642" x="6688138" y="4589463"/>
          <p14:tracePt t="99658" x="6777038" y="4598988"/>
          <p14:tracePt t="99676" x="6867525" y="4598988"/>
          <p14:tracePt t="99692" x="6965950" y="4598988"/>
          <p14:tracePt t="99710" x="7018338" y="4589463"/>
          <p14:tracePt t="99726" x="7089775" y="4572000"/>
          <p14:tracePt t="99742" x="7143750" y="4545013"/>
          <p14:tracePt t="99758" x="7188200" y="4510088"/>
          <p14:tracePt t="99775" x="7224713" y="4483100"/>
          <p14:tracePt t="99792" x="7269163" y="4446588"/>
          <p14:tracePt t="99810" x="7286625" y="4429125"/>
          <p14:tracePt t="99826" x="7304088" y="4411663"/>
          <p14:tracePt t="99842" x="7313613" y="4402138"/>
          <p14:tracePt t="99858" x="7323138" y="4394200"/>
          <p14:tracePt t="99874" x="7323138" y="4375150"/>
          <p14:tracePt t="99891" x="7323138" y="4357688"/>
          <p14:tracePt t="99909" x="7304088" y="4322763"/>
          <p14:tracePt t="99927" x="7286625" y="4303713"/>
          <p14:tracePt t="99942" x="7269163" y="4276725"/>
          <p14:tracePt t="99958" x="7242175" y="4259263"/>
          <p14:tracePt t="99975" x="7224713" y="4241800"/>
          <p14:tracePt t="99992" x="7205663" y="4232275"/>
          <p14:tracePt t="100008" x="7180263" y="4205288"/>
          <p14:tracePt t="100026" x="7161213" y="4197350"/>
          <p14:tracePt t="100042" x="7134225" y="4179888"/>
          <p14:tracePt t="100059" x="7116763" y="4170363"/>
          <p14:tracePt t="100075" x="7099300" y="4160838"/>
          <p14:tracePt t="100092" x="7081838" y="4152900"/>
          <p14:tracePt t="100109" x="7045325" y="4152900"/>
          <p14:tracePt t="100126" x="7027863" y="4143375"/>
          <p14:tracePt t="100143" x="7010400" y="4143375"/>
          <p14:tracePt t="100159" x="7000875" y="4143375"/>
          <p14:tracePt t="100174" x="6983413" y="4133850"/>
          <p14:tracePt t="100192" x="6973888" y="4133850"/>
          <p14:tracePt t="100208" x="6965950" y="4125913"/>
          <p14:tracePt t="100226" x="6946900" y="4125913"/>
          <p14:tracePt t="100243" x="6938963" y="4116388"/>
          <p14:tracePt t="100258" x="6938963" y="4108450"/>
          <p14:tracePt t="100275" x="6929438" y="4108450"/>
          <p14:tracePt t="100291" x="6919913" y="4108450"/>
          <p14:tracePt t="100307" x="6911975" y="4108450"/>
          <p14:tracePt t="100324" x="6911975" y="4098925"/>
          <p14:tracePt t="100342" x="6902450" y="4098925"/>
          <p14:tracePt t="100380" x="6902450" y="4089400"/>
          <p14:tracePt t="100465" x="6911975" y="4089400"/>
          <p14:tracePt t="100489" x="6919913" y="4089400"/>
          <p14:tracePt t="100504" x="6929438" y="4089400"/>
          <p14:tracePt t="100519" x="6938963" y="4089400"/>
          <p14:tracePt t="100535" x="6938963" y="4081463"/>
          <p14:tracePt t="100543" x="6956425" y="4081463"/>
          <p14:tracePt t="100559" x="6973888" y="4081463"/>
          <p14:tracePt t="100576" x="6983413" y="4081463"/>
          <p14:tracePt t="100591" x="7000875" y="4081463"/>
          <p14:tracePt t="100608" x="7018338" y="4081463"/>
          <p14:tracePt t="100625" x="7027863" y="4081463"/>
          <p14:tracePt t="100641" x="7054850" y="4081463"/>
          <p14:tracePt t="100659" x="7072313" y="4081463"/>
          <p14:tracePt t="100676" x="7089775" y="4081463"/>
          <p14:tracePt t="100692" x="7126288" y="4081463"/>
          <p14:tracePt t="100708" x="7143750" y="4081463"/>
          <p14:tracePt t="100725" x="7180263" y="4081463"/>
          <p14:tracePt t="100742" x="7215188" y="4081463"/>
          <p14:tracePt t="100759" x="7242175" y="4081463"/>
          <p14:tracePt t="100776" x="7259638" y="4081463"/>
          <p14:tracePt t="100792" x="7286625" y="4081463"/>
          <p14:tracePt t="100808" x="7304088" y="4081463"/>
          <p14:tracePt t="100824" x="7323138" y="4081463"/>
          <p14:tracePt t="100842" x="7340600" y="4081463"/>
          <p14:tracePt t="100842" x="7348538" y="4081463"/>
          <p14:tracePt t="100860" x="7375525" y="4081463"/>
          <p14:tracePt t="100876" x="7394575" y="4071938"/>
          <p14:tracePt t="100892" x="7419975" y="4071938"/>
          <p14:tracePt t="100908" x="7446963" y="4071938"/>
          <p14:tracePt t="100925" x="7473950" y="4062413"/>
          <p14:tracePt t="100941" x="7500938" y="4062413"/>
          <p14:tracePt t="100941" x="7510463" y="4054475"/>
          <p14:tracePt t="100960" x="7545388" y="4054475"/>
          <p14:tracePt t="100976" x="7572375" y="4054475"/>
          <p14:tracePt t="100992" x="7599363" y="4044950"/>
          <p14:tracePt t="101008" x="7616825" y="4044950"/>
          <p14:tracePt t="101026" x="7643813" y="4044950"/>
          <p14:tracePt t="101041" x="7661275" y="4037013"/>
          <p14:tracePt t="101058" x="7688263" y="4037013"/>
          <p14:tracePt t="101076" x="7705725" y="4037013"/>
          <p14:tracePt t="101093" x="7715250" y="4037013"/>
          <p14:tracePt t="101108" x="7724775" y="4037013"/>
          <p14:tracePt t="101125" x="7742238" y="4037013"/>
          <p14:tracePt t="101142" x="7751763" y="4037013"/>
          <p14:tracePt t="101160" x="7759700" y="4037013"/>
          <p14:tracePt t="101175" x="7769225" y="4037013"/>
          <p14:tracePt t="101198" x="7777163" y="4037013"/>
          <p14:tracePt t="101208" x="7786688" y="4037013"/>
          <p14:tracePt t="101230" x="7796213" y="4037013"/>
          <p14:tracePt t="101260" x="7804150" y="4037013"/>
          <p14:tracePt t="101291" x="7813675" y="4037013"/>
          <p14:tracePt t="101322" x="7813675" y="4044950"/>
          <p14:tracePt t="101361" x="7823200" y="4044950"/>
          <p14:tracePt t="101368" x="7823200" y="4054475"/>
          <p14:tracePt t="101384" x="7831138" y="4054475"/>
          <p14:tracePt t="102288" x="7840663" y="4054475"/>
          <p14:tracePt t="102573" x="7848600" y="4054475"/>
          <p14:tracePt t="102588" x="7858125" y="4054475"/>
          <p14:tracePt t="102595" x="7875588" y="4054475"/>
          <p14:tracePt t="102611" x="7885113" y="4044950"/>
          <p14:tracePt t="102625" x="7939088" y="4017963"/>
          <p14:tracePt t="102643" x="7983538" y="4017963"/>
          <p14:tracePt t="102659" x="8018463" y="4010025"/>
          <p14:tracePt t="102676" x="8054975" y="4010025"/>
          <p14:tracePt t="102692" x="8081963" y="4010025"/>
          <p14:tracePt t="102709" x="8116888" y="4000500"/>
          <p14:tracePt t="102726" x="8143875" y="4000500"/>
          <p14:tracePt t="102726" x="8161338" y="4000500"/>
          <p14:tracePt t="102743" x="8197850" y="4000500"/>
          <p14:tracePt t="102759" x="8215313" y="4000500"/>
          <p14:tracePt t="102776" x="8251825" y="4000500"/>
          <p14:tracePt t="102792" x="8259763" y="4000500"/>
          <p14:tracePt t="102808" x="8286750" y="4010025"/>
          <p14:tracePt t="102825" x="8304213" y="4010025"/>
          <p14:tracePt t="102825" x="8313738" y="4017963"/>
          <p14:tracePt t="102843" x="8331200" y="4017963"/>
          <p14:tracePt t="102860" x="8340725" y="4027488"/>
          <p14:tracePt t="102876" x="8348663" y="4037013"/>
          <p14:tracePt t="102892" x="8358188" y="4044950"/>
          <p14:tracePt t="102908" x="8367713" y="4054475"/>
          <p14:tracePt t="102925" x="8367713" y="4062413"/>
          <p14:tracePt t="102942" x="8385175" y="4089400"/>
          <p14:tracePt t="102959" x="8394700" y="4108450"/>
          <p14:tracePt t="102976" x="8402638" y="4125913"/>
          <p14:tracePt t="102991" x="8402638" y="4152900"/>
          <p14:tracePt t="103008" x="8420100" y="4179888"/>
          <p14:tracePt t="103026" x="8420100" y="4197350"/>
          <p14:tracePt t="103042" x="8429625" y="4224338"/>
          <p14:tracePt t="103042" x="8429625" y="4232275"/>
          <p14:tracePt t="103060" x="8439150" y="4251325"/>
          <p14:tracePt t="103076" x="8439150" y="4276725"/>
          <p14:tracePt t="103092" x="8439150" y="4303713"/>
          <p14:tracePt t="103108" x="8447088" y="4313238"/>
          <p14:tracePt t="103125" x="8456613" y="4340225"/>
          <p14:tracePt t="103141" x="8456613" y="4357688"/>
          <p14:tracePt t="103141" x="8466138" y="4357688"/>
          <p14:tracePt t="103159" x="8466138" y="4384675"/>
          <p14:tracePt t="103176" x="8474075" y="4411663"/>
          <p14:tracePt t="103192" x="8483600" y="4419600"/>
          <p14:tracePt t="103209" x="8483600" y="4438650"/>
          <p14:tracePt t="103225" x="8491538" y="4456113"/>
          <p14:tracePt t="103242" x="8491538" y="4473575"/>
          <p14:tracePt t="103260" x="8501063" y="4491038"/>
          <p14:tracePt t="103276" x="8510588" y="4500563"/>
          <p14:tracePt t="103292" x="8510588" y="4510088"/>
          <p14:tracePt t="103308" x="8518525" y="4518025"/>
          <p14:tracePt t="103325" x="8518525" y="4527550"/>
          <p14:tracePt t="103341" x="8537575" y="4537075"/>
          <p14:tracePt t="103358" x="8545513" y="4545013"/>
          <p14:tracePt t="103376" x="8555038" y="4554538"/>
          <p14:tracePt t="103393" x="8572500" y="4554538"/>
          <p14:tracePt t="103409" x="8589963" y="4562475"/>
          <p14:tracePt t="103426" x="8609013" y="4572000"/>
          <p14:tracePt t="103442" x="8626475" y="4572000"/>
          <p14:tracePt t="103459" x="8661400" y="4572000"/>
          <p14:tracePt t="103476" x="8680450" y="4572000"/>
          <p14:tracePt t="103493" x="8697913" y="4572000"/>
          <p14:tracePt t="103508" x="8715375" y="4572000"/>
          <p14:tracePt t="103525" x="8732838" y="4572000"/>
          <p14:tracePt t="103542" x="8742363" y="4572000"/>
          <p14:tracePt t="103557" x="8751888" y="4572000"/>
          <p14:tracePt t="103575" x="8759825" y="4572000"/>
          <p14:tracePt t="103599" x="8769350" y="4572000"/>
          <p14:tracePt t="103623" x="8777288" y="4572000"/>
          <p14:tracePt t="103877" x="8786813" y="4572000"/>
          <p14:tracePt t="103892" x="8796338" y="4572000"/>
          <p14:tracePt t="103908" x="8804275" y="4572000"/>
          <p14:tracePt t="103918" x="8813800" y="4572000"/>
          <p14:tracePt t="103926" x="8823325" y="4572000"/>
          <p14:tracePt t="103942" x="8840788" y="4572000"/>
          <p14:tracePt t="103958" x="8848725" y="4572000"/>
          <p14:tracePt t="103975" x="8867775" y="4572000"/>
          <p14:tracePt t="103992" x="8894763" y="4562475"/>
          <p14:tracePt t="104009" x="8902700" y="4562475"/>
          <p14:tracePt t="104026" x="8929688" y="4562475"/>
          <p14:tracePt t="104042" x="8956675" y="4554538"/>
          <p14:tracePt t="104058" x="8966200" y="4554538"/>
          <p14:tracePt t="104075" x="8991600" y="4554538"/>
          <p14:tracePt t="104092" x="9037638" y="4545013"/>
          <p14:tracePt t="104109" x="9055100" y="4537075"/>
          <p14:tracePt t="104126" x="9082088" y="4527550"/>
          <p14:tracePt t="104142" x="9109075" y="4527550"/>
          <p14:tracePt t="104158" x="9134475" y="4518025"/>
          <p14:tracePt t="104175" x="9161463" y="4518025"/>
          <p14:tracePt t="104192" x="9180513" y="4518025"/>
          <p14:tracePt t="104207" x="9205913" y="4510088"/>
          <p14:tracePt t="104226" x="9224963" y="4510088"/>
          <p14:tracePt t="104242" x="9232900" y="4500563"/>
          <p14:tracePt t="104258" x="9242425" y="4500563"/>
          <p14:tracePt t="104274" x="9259888" y="4500563"/>
          <p14:tracePt t="104291" x="9269413" y="4500563"/>
          <p14:tracePt t="104308" x="9277350" y="4500563"/>
          <p14:tracePt t="104326" x="9286875" y="4500563"/>
          <p14:tracePt t="104348" x="9296400" y="4500563"/>
          <p14:tracePt t="104363" x="9304338" y="4500563"/>
          <p14:tracePt t="105295" x="9313863" y="4510088"/>
          <p14:tracePt t="105706" x="9323388" y="4510088"/>
          <p14:tracePt t="105714" x="9331325" y="4510088"/>
          <p14:tracePt t="105725" x="9348788" y="4527550"/>
          <p14:tracePt t="105742" x="9385300" y="4537075"/>
          <p14:tracePt t="105759" x="9429750" y="4545013"/>
          <p14:tracePt t="105759" x="9447213" y="4554538"/>
          <p14:tracePt t="105777" x="9501188" y="4572000"/>
          <p14:tracePt t="105793" x="9555163" y="4589463"/>
          <p14:tracePt t="105810" x="9609138" y="4608513"/>
          <p14:tracePt t="105825" x="9688513" y="4616450"/>
          <p14:tracePt t="105842" x="9769475" y="4616450"/>
          <p14:tracePt t="105859" x="9894888" y="4616450"/>
          <p14:tracePt t="105859" x="9947275" y="4616450"/>
          <p14:tracePt t="105876" x="10063163" y="4616450"/>
          <p14:tracePt t="105893" x="10198100" y="4589463"/>
          <p14:tracePt t="105909" x="10287000" y="4562475"/>
          <p14:tracePt t="105927" x="10358438" y="4545013"/>
          <p14:tracePt t="105942" x="10402888" y="4527550"/>
          <p14:tracePt t="105958" x="10439400" y="4500563"/>
          <p14:tracePt t="105958" x="10447338" y="4500563"/>
          <p14:tracePt t="105977" x="10466388" y="4473575"/>
          <p14:tracePt t="105993" x="10474325" y="4446588"/>
          <p14:tracePt t="106010" x="10474325" y="4419600"/>
          <p14:tracePt t="106026" x="10474325" y="4394200"/>
          <p14:tracePt t="106042" x="10474325" y="4340225"/>
          <p14:tracePt t="106059" x="10474325" y="4313238"/>
          <p14:tracePt t="106075" x="10456863" y="4276725"/>
          <p14:tracePt t="106075" x="10456863" y="4259263"/>
          <p14:tracePt t="106093" x="10439400" y="4224338"/>
          <p14:tracePt t="106109" x="10429875" y="4187825"/>
          <p14:tracePt t="106126" x="10429875" y="4160838"/>
          <p14:tracePt t="106142" x="10420350" y="4133850"/>
          <p14:tracePt t="106158" x="10412413" y="4116388"/>
          <p14:tracePt t="106175" x="10412413" y="4098925"/>
          <p14:tracePt t="106175" x="10412413" y="4081463"/>
          <p14:tracePt t="106194" x="10412413" y="4071938"/>
          <p14:tracePt t="106210" x="10412413" y="4054475"/>
          <p14:tracePt t="106226" x="10412413" y="4044950"/>
          <p14:tracePt t="106241" x="10412413" y="4037013"/>
          <p14:tracePt t="106257" x="10412413" y="4027488"/>
          <p14:tracePt t="106275" x="10412413" y="4010025"/>
          <p14:tracePt t="106291" x="10412413" y="3990975"/>
          <p14:tracePt t="106310" x="10412413" y="3973513"/>
          <p14:tracePt t="106326" x="10412413" y="3965575"/>
          <p14:tracePt t="106342" x="10420350" y="3938588"/>
          <p14:tracePt t="106358" x="10447338" y="3919538"/>
          <p14:tracePt t="106376" x="10483850" y="3902075"/>
          <p14:tracePt t="106392" x="10510838" y="3894138"/>
          <p14:tracePt t="106392" x="10537825" y="3884613"/>
          <p14:tracePt t="106409" x="10555288" y="3875088"/>
          <p14:tracePt t="106427" x="10563225" y="3875088"/>
          <p14:tracePt t="106442" x="10572750" y="3875088"/>
          <p14:tracePt t="106458" x="10582275" y="3875088"/>
          <p14:tracePt t="106474" x="10590213" y="3867150"/>
          <p14:tracePt t="106493" x="10599738" y="3867150"/>
          <p14:tracePt t="106509" x="10609263" y="3867150"/>
          <p14:tracePt t="106541" x="10617200" y="3867150"/>
          <p14:tracePt t="106556" x="10626725" y="3867150"/>
          <p14:tracePt t="106563" x="10634663" y="3867150"/>
          <p14:tracePt t="106575" x="10644188" y="3867150"/>
          <p14:tracePt t="106591" x="10653713" y="3867150"/>
          <p14:tracePt t="106609" x="10661650" y="3867150"/>
          <p14:tracePt t="106626" x="10671175" y="3867150"/>
          <p14:tracePt t="106641" x="10671175" y="3875088"/>
          <p14:tracePt t="106664" x="10680700" y="3875088"/>
          <p14:tracePt t="106675" x="10688638" y="3875088"/>
          <p14:tracePt t="106718" x="10698163" y="3875088"/>
          <p14:tracePt t="106756" x="10698163" y="3884613"/>
          <p14:tracePt t="106764" x="10706100" y="3884613"/>
          <p14:tracePt t="106803" x="10706100" y="3894138"/>
          <p14:tracePt t="106810" x="10715625" y="3894138"/>
          <p14:tracePt t="106825" x="10752138" y="3894138"/>
          <p14:tracePt t="106843" x="10769600" y="3894138"/>
          <p14:tracePt t="106858" x="10796588" y="3894138"/>
          <p14:tracePt t="106875" x="10814050" y="3894138"/>
          <p14:tracePt t="106892" x="10858500" y="3894138"/>
          <p14:tracePt t="106908" x="10902950" y="3894138"/>
          <p14:tracePt t="106908" x="10939463" y="3894138"/>
          <p14:tracePt t="106927" x="10991850" y="3894138"/>
          <p14:tracePt t="106943" x="11055350" y="3894138"/>
          <p14:tracePt t="106959" x="11099800" y="3894138"/>
          <p14:tracePt t="106975" x="11161713" y="3894138"/>
          <p14:tracePt t="106991" x="11225213" y="3894138"/>
          <p14:tracePt t="107008" x="11296650" y="3894138"/>
          <p14:tracePt t="107025" x="11376025" y="3894138"/>
          <p14:tracePt t="107043" x="11430000" y="3884613"/>
          <p14:tracePt t="107059" x="11466513" y="3884613"/>
          <p14:tracePt t="107076" x="11491913" y="3884613"/>
          <p14:tracePt t="107092" x="11518900" y="3884613"/>
          <p14:tracePt t="107108" x="11545888" y="3884613"/>
          <p14:tracePt t="107125" x="11582400" y="3884613"/>
          <p14:tracePt t="107143" x="11617325" y="3875088"/>
          <p14:tracePt t="107159" x="11644313" y="3875088"/>
          <p14:tracePt t="107176" x="11680825" y="3875088"/>
          <p14:tracePt t="107192" x="11715750" y="3875088"/>
          <p14:tracePt t="107208" x="11733213" y="3875088"/>
          <p14:tracePt t="107225" x="11760200" y="3875088"/>
          <p14:tracePt t="107225" x="11769725" y="3875088"/>
          <p14:tracePt t="107243" x="11787188" y="3875088"/>
          <p14:tracePt t="107259" x="11804650" y="3875088"/>
          <p14:tracePt t="107276" x="11814175" y="3875088"/>
          <p14:tracePt t="107291" x="11831638" y="3875088"/>
          <p14:tracePt t="107308" x="11841163" y="3875088"/>
          <p14:tracePt t="107335" x="11849100" y="38750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y holidays set sail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58634" r="3571" b="23499"/>
          <a:stretch/>
        </p:blipFill>
        <p:spPr bwMode="auto">
          <a:xfrm>
            <a:off x="124496" y="2653048"/>
            <a:ext cx="11943008" cy="34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5424" y="103031"/>
            <a:ext cx="63217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0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talk! </a:t>
            </a:r>
            <a:endParaRPr lang="mk-MK" sz="5000" b="1" dirty="0" smtClean="0">
              <a:ln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50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Ајде да зборуваме!</a:t>
            </a:r>
            <a:endParaRPr lang="en-US" sz="5000" b="1" cap="none" spc="0" dirty="0">
              <a:ln/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3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430">
        <p:fade/>
      </p:transition>
    </mc:Choice>
    <mc:Fallback>
      <p:transition spd="med" advTm="49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533" x="11777663" y="3929063"/>
          <p14:tracePt t="4308" x="11680825" y="4000500"/>
          <p14:tracePt t="4316" x="11590338" y="4071938"/>
          <p14:tracePt t="4323" x="11466513" y="4133850"/>
          <p14:tracePt t="4333" x="11233150" y="4251325"/>
          <p14:tracePt t="4350" x="10966450" y="4357688"/>
          <p14:tracePt t="4367" x="10698163" y="4438650"/>
          <p14:tracePt t="4384" x="10439400" y="4483100"/>
          <p14:tracePt t="4384" x="10277475" y="4518025"/>
          <p14:tracePt t="4401" x="9983788" y="4554538"/>
          <p14:tracePt t="4417" x="9644063" y="4589463"/>
          <p14:tracePt t="4436" x="9313863" y="4616450"/>
          <p14:tracePt t="4453" x="8912225" y="4652963"/>
          <p14:tracePt t="4453" x="8732838" y="4652963"/>
          <p14:tracePt t="4473" x="8331200" y="4687888"/>
          <p14:tracePt t="4488" x="7974013" y="4714875"/>
          <p14:tracePt t="4504" x="7572375" y="4741863"/>
          <p14:tracePt t="4520" x="7170738" y="4768850"/>
          <p14:tracePt t="4537" x="6823075" y="4795838"/>
          <p14:tracePt t="4553" x="6411913" y="4830763"/>
          <p14:tracePt t="4570" x="6062663" y="4840288"/>
          <p14:tracePt t="4570" x="5884863" y="4848225"/>
          <p14:tracePt t="4588" x="5491163" y="4867275"/>
          <p14:tracePt t="4603" x="5126038" y="4867275"/>
          <p14:tracePt t="4620" x="4830763" y="4867275"/>
          <p14:tracePt t="4636" x="4456113" y="4867275"/>
          <p14:tracePt t="4652" x="4160838" y="4875213"/>
          <p14:tracePt t="4669" x="3786188" y="4894263"/>
          <p14:tracePt t="4687" x="3224213" y="4894263"/>
          <p14:tracePt t="4703" x="2884488" y="4894263"/>
          <p14:tracePt t="4720" x="2490788" y="4894263"/>
          <p14:tracePt t="4737" x="2152650" y="4894263"/>
          <p14:tracePt t="4753" x="1751013" y="4884738"/>
          <p14:tracePt t="4769" x="1411288" y="4848225"/>
          <p14:tracePt t="4786" x="1054100" y="4813300"/>
          <p14:tracePt t="4786" x="884238" y="4776788"/>
          <p14:tracePt t="4804" x="554038" y="4705350"/>
          <p14:tracePt t="4820" x="268288" y="4633913"/>
          <p14:tracePt t="4837" x="0" y="4554538"/>
          <p14:tracePt t="4853" x="0" y="4483100"/>
          <p14:tracePt t="4869" x="0" y="4402138"/>
          <p14:tracePt t="4886" x="0" y="4348163"/>
          <p14:tracePt t="4886" x="0" y="4322763"/>
          <p14:tracePt t="4904" x="0" y="4276725"/>
          <p14:tracePt t="4920" x="0" y="4268788"/>
          <p14:tracePt t="5282" x="0" y="4259263"/>
          <p14:tracePt t="5289" x="0" y="4251325"/>
          <p14:tracePt t="5302" x="0" y="4214813"/>
          <p14:tracePt t="5302" x="0" y="4197350"/>
          <p14:tracePt t="5321" x="17463" y="4160838"/>
          <p14:tracePt t="5337" x="53975" y="4108450"/>
          <p14:tracePt t="5354" x="88900" y="4062413"/>
          <p14:tracePt t="5370" x="115888" y="4017963"/>
          <p14:tracePt t="5386" x="152400" y="3983038"/>
          <p14:tracePt t="5403" x="179388" y="3946525"/>
          <p14:tracePt t="5420" x="231775" y="3902075"/>
          <p14:tracePt t="5437" x="268288" y="3867150"/>
          <p14:tracePt t="5453" x="312738" y="3830638"/>
          <p14:tracePt t="5471" x="347663" y="3803650"/>
          <p14:tracePt t="5486" x="374650" y="3776663"/>
          <p14:tracePt t="5502" x="393700" y="3759200"/>
          <p14:tracePt t="5520" x="401638" y="3751263"/>
          <p14:tracePt t="5537" x="411163" y="3741738"/>
          <p14:tracePt t="5553" x="419100" y="3741738"/>
          <p14:tracePt t="5622" x="428625" y="3741738"/>
          <p14:tracePt t="5768" x="438150" y="3741738"/>
          <p14:tracePt t="5785" x="446088" y="3741738"/>
          <p14:tracePt t="5791" x="455613" y="3741738"/>
          <p14:tracePt t="5802" x="473075" y="3751263"/>
          <p14:tracePt t="5819" x="490538" y="3751263"/>
          <p14:tracePt t="5837" x="536575" y="3768725"/>
          <p14:tracePt t="5837" x="561975" y="3768725"/>
          <p14:tracePt t="5854" x="608013" y="3768725"/>
          <p14:tracePt t="5870" x="669925" y="3776663"/>
          <p14:tracePt t="5887" x="741363" y="3786188"/>
          <p14:tracePt t="5903" x="803275" y="3786188"/>
          <p14:tracePt t="5919" x="866775" y="3795713"/>
          <p14:tracePt t="5936" x="928688" y="3803650"/>
          <p14:tracePt t="5936" x="955675" y="3803650"/>
          <p14:tracePt t="5954" x="1009650" y="3803650"/>
          <p14:tracePt t="5971" x="1054100" y="3813175"/>
          <p14:tracePt t="5987" x="1098550" y="3830638"/>
          <p14:tracePt t="6003" x="1125538" y="3830638"/>
          <p14:tracePt t="6019" x="1160463" y="3830638"/>
          <p14:tracePt t="6036" x="1187450" y="3840163"/>
          <p14:tracePt t="6036" x="1204913" y="3840163"/>
          <p14:tracePt t="6054" x="1223963" y="3840163"/>
          <p14:tracePt t="6070" x="1250950" y="3848100"/>
          <p14:tracePt t="6087" x="1276350" y="3848100"/>
          <p14:tracePt t="6103" x="1303338" y="3848100"/>
          <p14:tracePt t="6119" x="1330325" y="3848100"/>
          <p14:tracePt t="6136" x="1366838" y="3848100"/>
          <p14:tracePt t="6136" x="1384300" y="3848100"/>
          <p14:tracePt t="6154" x="1401763" y="3848100"/>
          <p14:tracePt t="6170" x="1438275" y="3848100"/>
          <p14:tracePt t="6187" x="1455738" y="3848100"/>
          <p14:tracePt t="6204" x="1482725" y="3848100"/>
          <p14:tracePt t="6219" x="1509713" y="3848100"/>
          <p14:tracePt t="6236" x="1544638" y="3848100"/>
          <p14:tracePt t="6236" x="1554163" y="3848100"/>
          <p14:tracePt t="6254" x="1562100" y="3848100"/>
          <p14:tracePt t="6268" x="1616075" y="3840163"/>
          <p14:tracePt t="6287" x="1643063" y="3840163"/>
          <p14:tracePt t="6303" x="1660525" y="3840163"/>
          <p14:tracePt t="6320" x="1679575" y="3840163"/>
          <p14:tracePt t="6335" x="1697038" y="3840163"/>
          <p14:tracePt t="6352" x="1704975" y="3830638"/>
          <p14:tracePt t="6352" x="1714500" y="3830638"/>
          <p14:tracePt t="6371" x="1724025" y="3830638"/>
          <p14:tracePt t="6386" x="1741488" y="3830638"/>
          <p14:tracePt t="6403" x="1751013" y="3830638"/>
          <p14:tracePt t="6419" x="1758950" y="3830638"/>
          <p14:tracePt t="6435" x="1768475" y="3830638"/>
          <p14:tracePt t="6455" x="1776413" y="3830638"/>
          <p14:tracePt t="6470" x="1785938" y="3830638"/>
          <p14:tracePt t="6486" x="1795463" y="3830638"/>
          <p14:tracePt t="7394" x="1795463" y="3840163"/>
          <p14:tracePt t="7806" x="1795463" y="3848100"/>
          <p14:tracePt t="7813" x="1795463" y="3857625"/>
          <p14:tracePt t="7821" x="1785938" y="3884613"/>
          <p14:tracePt t="7837" x="1751013" y="3938588"/>
          <p14:tracePt t="7854" x="1714500" y="4000500"/>
          <p14:tracePt t="7870" x="1670050" y="4081463"/>
          <p14:tracePt t="7886" x="1608138" y="4179888"/>
          <p14:tracePt t="7902" x="1562100" y="4268788"/>
          <p14:tracePt t="7919" x="1517650" y="4375150"/>
          <p14:tracePt t="7919" x="1500188" y="4438650"/>
          <p14:tracePt t="7938" x="1465263" y="4527550"/>
          <p14:tracePt t="7954" x="1438275" y="4625975"/>
          <p14:tracePt t="7971" x="1438275" y="4705350"/>
          <p14:tracePt t="7987" x="1428750" y="4795838"/>
          <p14:tracePt t="8003" x="1428750" y="4875213"/>
          <p14:tracePt t="8019" x="1428750" y="4956175"/>
          <p14:tracePt t="8019" x="1428750" y="5000625"/>
          <p14:tracePt t="8038" x="1428750" y="5062538"/>
          <p14:tracePt t="8053" x="1428750" y="5126038"/>
          <p14:tracePt t="8070" x="1428750" y="5197475"/>
          <p14:tracePt t="8087" x="1428750" y="5259388"/>
          <p14:tracePt t="8102" x="1428750" y="5322888"/>
          <p14:tracePt t="8119" x="1438275" y="5375275"/>
          <p14:tracePt t="8136" x="1455738" y="5419725"/>
          <p14:tracePt t="8136" x="1465263" y="5446713"/>
          <p14:tracePt t="8154" x="1482725" y="5483225"/>
          <p14:tracePt t="8170" x="1517650" y="5545138"/>
          <p14:tracePt t="8187" x="1554163" y="5599113"/>
          <p14:tracePt t="8203" x="1598613" y="5670550"/>
          <p14:tracePt t="8219" x="1633538" y="5724525"/>
          <p14:tracePt t="8236" x="1697038" y="5795963"/>
          <p14:tracePt t="8254" x="1724025" y="5840413"/>
          <p14:tracePt t="8270" x="1768475" y="5875338"/>
          <p14:tracePt t="8287" x="1803400" y="5911850"/>
          <p14:tracePt t="8303" x="1866900" y="5946775"/>
          <p14:tracePt t="8319" x="1919288" y="5965825"/>
          <p14:tracePt t="8336" x="1982788" y="5983288"/>
          <p14:tracePt t="8336" x="2017713" y="5983288"/>
          <p14:tracePt t="8354" x="2062163" y="5983288"/>
          <p14:tracePt t="8370" x="2116138" y="5983288"/>
          <p14:tracePt t="8386" x="2170113" y="5983288"/>
          <p14:tracePt t="8403" x="2224088" y="5983288"/>
          <p14:tracePt t="8419" x="2286000" y="5956300"/>
          <p14:tracePt t="8436" x="2330450" y="5919788"/>
          <p14:tracePt t="8453" x="2411413" y="5848350"/>
          <p14:tracePt t="8470" x="2465388" y="5813425"/>
          <p14:tracePt t="8487" x="2509838" y="5768975"/>
          <p14:tracePt t="8503" x="2527300" y="5759450"/>
          <p14:tracePt t="8518" x="2536825" y="5759450"/>
          <p14:tracePt t="8535" x="2536825" y="5751513"/>
          <p14:tracePt t="8552" x="2544763" y="5751513"/>
          <p14:tracePt t="9126" x="2544763" y="5759450"/>
          <p14:tracePt t="9149" x="2544763" y="5768975"/>
          <p14:tracePt t="9172" x="2554288" y="5768975"/>
          <p14:tracePt t="9195" x="2554288" y="5776913"/>
          <p14:tracePt t="9219" x="2562225" y="5776913"/>
          <p14:tracePt t="9226" x="2571750" y="5776913"/>
          <p14:tracePt t="9249" x="2571750" y="5786438"/>
          <p14:tracePt t="9257" x="2581275" y="5786438"/>
          <p14:tracePt t="9268" x="2598738" y="5795963"/>
          <p14:tracePt t="9285" x="2616200" y="5803900"/>
          <p14:tracePt t="9285" x="2625725" y="5803900"/>
          <p14:tracePt t="9304" x="2660650" y="5813425"/>
          <p14:tracePt t="9321" x="2697163" y="5822950"/>
          <p14:tracePt t="9337" x="2732088" y="5830888"/>
          <p14:tracePt t="9353" x="2759075" y="5840413"/>
          <p14:tracePt t="9369" x="2795588" y="5848350"/>
          <p14:tracePt t="9387" x="2822575" y="5857875"/>
          <p14:tracePt t="9387" x="2830513" y="5857875"/>
          <p14:tracePt t="9404" x="2857500" y="5867400"/>
          <p14:tracePt t="9420" x="2867025" y="5867400"/>
          <p14:tracePt t="9436" x="2894013" y="5867400"/>
          <p14:tracePt t="9453" x="2911475" y="5867400"/>
          <p14:tracePt t="9469" x="2919413" y="5867400"/>
          <p14:tracePt t="9485" x="2928938" y="5857875"/>
          <p14:tracePt t="9485" x="2938463" y="5857875"/>
          <p14:tracePt t="9504" x="2946400" y="5848350"/>
          <p14:tracePt t="9520" x="2955925" y="5840413"/>
          <p14:tracePt t="9536" x="2973388" y="5840413"/>
          <p14:tracePt t="9552" x="2982913" y="5822950"/>
          <p14:tracePt t="9568" x="2990850" y="5813425"/>
          <p14:tracePt t="9584" x="3000375" y="5795963"/>
          <p14:tracePt t="9603" x="3017838" y="5786438"/>
          <p14:tracePt t="9620" x="3017838" y="5776913"/>
          <p14:tracePt t="9642" x="3027363" y="5776913"/>
          <p14:tracePt t="9665" x="3036888" y="5776913"/>
          <p14:tracePt t="9727" x="3044825" y="5776913"/>
          <p14:tracePt t="9789" x="3054350" y="5776913"/>
          <p14:tracePt t="9827" x="3062288" y="5776913"/>
          <p14:tracePt t="9842" x="3071813" y="5776913"/>
          <p14:tracePt t="9851" x="3081338" y="5776913"/>
          <p14:tracePt t="9858" x="3098800" y="5776913"/>
          <p14:tracePt t="9873" x="3108325" y="5776913"/>
          <p14:tracePt t="9884" x="3133725" y="5786438"/>
          <p14:tracePt t="9901" x="3160713" y="5795963"/>
          <p14:tracePt t="9918" x="3214688" y="5813425"/>
          <p14:tracePt t="9936" x="3241675" y="5822950"/>
          <p14:tracePt t="9953" x="3276600" y="5830888"/>
          <p14:tracePt t="9969" x="3303588" y="5830888"/>
          <p14:tracePt t="9985" x="3348038" y="5830888"/>
          <p14:tracePt t="10001" x="3375025" y="5830888"/>
          <p14:tracePt t="10018" x="3411538" y="5830888"/>
          <p14:tracePt t="10036" x="3446463" y="5813425"/>
          <p14:tracePt t="10053" x="3465513" y="5795963"/>
          <p14:tracePt t="10068" x="3482975" y="5776913"/>
          <p14:tracePt t="10085" x="3490913" y="5759450"/>
          <p14:tracePt t="10101" x="3509963" y="5751513"/>
          <p14:tracePt t="10118" x="3509963" y="5741988"/>
          <p14:tracePt t="10134" x="3517900" y="5724525"/>
          <p14:tracePt t="10153" x="3517900" y="5715000"/>
          <p14:tracePt t="10169" x="3527425" y="5715000"/>
          <p14:tracePt t="10252" x="3536950" y="5715000"/>
          <p14:tracePt t="10275" x="3544888" y="5715000"/>
          <p14:tracePt t="10283" x="3554413" y="5715000"/>
          <p14:tracePt t="10290" x="3571875" y="5715000"/>
          <p14:tracePt t="10305" x="3581400" y="5715000"/>
          <p14:tracePt t="10321" x="3598863" y="5724525"/>
          <p14:tracePt t="10334" x="3643313" y="5732463"/>
          <p14:tracePt t="10353" x="3679825" y="5741988"/>
          <p14:tracePt t="10369" x="3724275" y="5759450"/>
          <p14:tracePt t="10386" x="3768725" y="5759450"/>
          <p14:tracePt t="10402" x="3830638" y="5768975"/>
          <p14:tracePt t="10418" x="3875088" y="5768975"/>
          <p14:tracePt t="10435" x="3938588" y="5768975"/>
          <p14:tracePt t="10435" x="3965575" y="5768975"/>
          <p14:tracePt t="10453" x="4044950" y="5768975"/>
          <p14:tracePt t="10470" x="4116388" y="5768975"/>
          <p14:tracePt t="10486" x="4197350" y="5768975"/>
          <p14:tracePt t="10502" x="4268788" y="5768975"/>
          <p14:tracePt t="10518" x="4340225" y="5759450"/>
          <p14:tracePt t="10518" x="4394200" y="5751513"/>
          <p14:tracePt t="10537" x="4419600" y="5741988"/>
          <p14:tracePt t="10551" x="4527550" y="5715000"/>
          <p14:tracePt t="10570" x="4581525" y="5680075"/>
          <p14:tracePt t="10586" x="4643438" y="5661025"/>
          <p14:tracePt t="10602" x="4687888" y="5643563"/>
          <p14:tracePt t="10618" x="4732338" y="5616575"/>
          <p14:tracePt t="10635" x="4751388" y="5589588"/>
          <p14:tracePt t="10652" x="4786313" y="5572125"/>
          <p14:tracePt t="10669" x="4795838" y="5562600"/>
          <p14:tracePt t="10686" x="4803775" y="5554663"/>
          <p14:tracePt t="10702" x="4803775" y="5545138"/>
          <p14:tracePt t="10717" x="4813300" y="5537200"/>
          <p14:tracePt t="10734" x="4822825" y="5527675"/>
          <p14:tracePt t="12515" x="4803775" y="5537200"/>
          <p14:tracePt t="12861" x="4786313" y="5554663"/>
          <p14:tracePt t="12868" x="4759325" y="5572125"/>
          <p14:tracePt t="12876" x="4705350" y="5581650"/>
          <p14:tracePt t="12885" x="4554538" y="5643563"/>
          <p14:tracePt t="12902" x="4348163" y="5705475"/>
          <p14:tracePt t="12918" x="4081463" y="5795963"/>
          <p14:tracePt t="12935" x="3813175" y="5867400"/>
          <p14:tracePt t="12935" x="3633788" y="5929313"/>
          <p14:tracePt t="12953" x="3367088" y="6010275"/>
          <p14:tracePt t="12970" x="3081338" y="6062663"/>
          <p14:tracePt t="12987" x="2847975" y="6089650"/>
          <p14:tracePt t="13002" x="2608263" y="6116638"/>
          <p14:tracePt t="13018" x="2401888" y="6126163"/>
          <p14:tracePt t="13035" x="2205038" y="6126163"/>
          <p14:tracePt t="13035" x="2108200" y="6116638"/>
          <p14:tracePt t="13053" x="2027238" y="6116638"/>
          <p14:tracePt t="13067" x="1768475" y="6045200"/>
          <p14:tracePt t="13086" x="1608138" y="6010275"/>
          <p14:tracePt t="13102" x="1465263" y="5956300"/>
          <p14:tracePt t="13118" x="1312863" y="5902325"/>
          <p14:tracePt t="13135" x="1179513" y="5848350"/>
          <p14:tracePt t="13151" x="1071563" y="5795963"/>
          <p14:tracePt t="13151" x="1009650" y="5759450"/>
          <p14:tracePt t="13170" x="901700" y="5697538"/>
          <p14:tracePt t="13186" x="795338" y="5643563"/>
          <p14:tracePt t="13202" x="687388" y="5572125"/>
          <p14:tracePt t="13218" x="608013" y="5518150"/>
          <p14:tracePt t="13236" x="536575" y="5446713"/>
          <p14:tracePt t="13251" x="465138" y="5375275"/>
          <p14:tracePt t="13251" x="428625" y="5340350"/>
          <p14:tracePt t="13270" x="366713" y="5268913"/>
          <p14:tracePt t="13286" x="303213" y="5187950"/>
          <p14:tracePt t="13302" x="258763" y="5099050"/>
          <p14:tracePt t="13319" x="204788" y="5000625"/>
          <p14:tracePt t="13335" x="160338" y="4902200"/>
          <p14:tracePt t="13352" x="125413" y="4822825"/>
          <p14:tracePt t="13368" x="80963" y="4697413"/>
          <p14:tracePt t="13386" x="61913" y="4598988"/>
          <p14:tracePt t="13403" x="53975" y="4537075"/>
          <p14:tracePt t="13420" x="53975" y="4429125"/>
          <p14:tracePt t="13435" x="53975" y="4375150"/>
          <p14:tracePt t="13451" x="53975" y="4322763"/>
          <p14:tracePt t="13451" x="71438" y="4286250"/>
          <p14:tracePt t="13470" x="115888" y="4197350"/>
          <p14:tracePt t="13487" x="187325" y="4108450"/>
          <p14:tracePt t="13503" x="241300" y="4037013"/>
          <p14:tracePt t="13519" x="276225" y="3983038"/>
          <p14:tracePt t="13536" x="303213" y="3956050"/>
          <p14:tracePt t="13551" x="322263" y="3929063"/>
          <p14:tracePt t="13568" x="347663" y="3902075"/>
          <p14:tracePt t="13568" x="374650" y="3894138"/>
          <p14:tracePt t="13586" x="419100" y="3875088"/>
          <p14:tracePt t="13603" x="465138" y="3848100"/>
          <p14:tracePt t="13619" x="500063" y="3848100"/>
          <p14:tracePt t="13636" x="517525" y="3840163"/>
          <p14:tracePt t="13651" x="536575" y="3840163"/>
          <p14:tracePt t="13668" x="554038" y="3840163"/>
          <p14:tracePt t="13685" x="571500" y="3840163"/>
          <p14:tracePt t="13702" x="588963" y="3840163"/>
          <p14:tracePt t="13719" x="615950" y="3848100"/>
          <p14:tracePt t="13736" x="642938" y="3857625"/>
          <p14:tracePt t="13752" x="669925" y="3875088"/>
          <p14:tracePt t="13768" x="687388" y="3894138"/>
          <p14:tracePt t="13768" x="696913" y="3902075"/>
          <p14:tracePt t="13787" x="714375" y="3919538"/>
          <p14:tracePt t="13803" x="731838" y="3929063"/>
          <p14:tracePt t="13819" x="750888" y="3938588"/>
          <p14:tracePt t="13835" x="768350" y="3946525"/>
          <p14:tracePt t="13852" x="776288" y="3956050"/>
          <p14:tracePt t="13868" x="776288" y="3965575"/>
          <p14:tracePt t="13884" x="785813" y="3973513"/>
          <p14:tracePt t="13903" x="795338" y="3973513"/>
          <p14:tracePt t="13926" x="795338" y="3983038"/>
          <p14:tracePt t="13936" x="803275" y="3983038"/>
          <p14:tracePt t="13952" x="803275" y="3990975"/>
          <p14:tracePt t="14165" x="803275" y="4000500"/>
          <p14:tracePt t="14180" x="795338" y="4010025"/>
          <p14:tracePt t="14188" x="795338" y="4017963"/>
          <p14:tracePt t="14201" x="785813" y="4037013"/>
          <p14:tracePt t="14201" x="785813" y="4054475"/>
          <p14:tracePt t="14220" x="776288" y="4071938"/>
          <p14:tracePt t="14237" x="776288" y="4108450"/>
          <p14:tracePt t="14253" x="768350" y="4133850"/>
          <p14:tracePt t="14269" x="768350" y="4152900"/>
          <p14:tracePt t="14285" x="768350" y="4179888"/>
          <p14:tracePt t="14302" x="768350" y="4214813"/>
          <p14:tracePt t="14320" x="776288" y="4232275"/>
          <p14:tracePt t="14337" x="795338" y="4251325"/>
          <p14:tracePt t="14351" x="822325" y="4276725"/>
          <p14:tracePt t="14368" x="847725" y="4303713"/>
          <p14:tracePt t="14383" x="884238" y="4330700"/>
          <p14:tracePt t="14401" x="928688" y="4340225"/>
          <p14:tracePt t="14417" x="973138" y="4357688"/>
          <p14:tracePt t="14434" x="1044575" y="4367213"/>
          <p14:tracePt t="14451" x="1081088" y="4367213"/>
          <p14:tracePt t="14467" x="1125538" y="4357688"/>
          <p14:tracePt t="14484" x="1160463" y="4340225"/>
          <p14:tracePt t="14500" x="1214438" y="4313238"/>
          <p14:tracePt t="14516" x="1258888" y="4286250"/>
          <p14:tracePt t="14533" x="1322388" y="4259263"/>
          <p14:tracePt t="14551" x="1347788" y="4232275"/>
          <p14:tracePt t="14566" x="1374775" y="4205288"/>
          <p14:tracePt t="14584" x="1411288" y="4179888"/>
          <p14:tracePt t="14600" x="1438275" y="4143375"/>
          <p14:tracePt t="14617" x="1465263" y="4116388"/>
          <p14:tracePt t="14634" x="1490663" y="4081463"/>
          <p14:tracePt t="14651" x="1500188" y="4071938"/>
          <p14:tracePt t="14667" x="1500188" y="4054475"/>
          <p14:tracePt t="14683" x="1509713" y="4027488"/>
          <p14:tracePt t="14700" x="1509713" y="4010025"/>
          <p14:tracePt t="14716" x="1509713" y="3990975"/>
          <p14:tracePt t="14733" x="1509713" y="3983038"/>
          <p14:tracePt t="14752" x="1509713" y="3973513"/>
          <p14:tracePt t="16547" x="1509713" y="3983038"/>
          <p14:tracePt t="16835" x="1490663" y="4000500"/>
          <p14:tracePt t="16851" x="1482725" y="4010025"/>
          <p14:tracePt t="16858" x="1455738" y="4027488"/>
          <p14:tracePt t="16868" x="1419225" y="4062413"/>
          <p14:tracePt t="16884" x="1374775" y="4098925"/>
          <p14:tracePt t="16900" x="1339850" y="4133850"/>
          <p14:tracePt t="16917" x="1285875" y="4197350"/>
          <p14:tracePt t="16934" x="1241425" y="4276725"/>
          <p14:tracePt t="16934" x="1214438" y="4322763"/>
          <p14:tracePt t="16950" x="1179513" y="4402138"/>
          <p14:tracePt t="16967" x="1152525" y="4483100"/>
          <p14:tracePt t="16983" x="1133475" y="4562475"/>
          <p14:tracePt t="17002" x="1116013" y="4633913"/>
          <p14:tracePt t="17018" x="1108075" y="4724400"/>
          <p14:tracePt t="17018" x="1108075" y="4759325"/>
          <p14:tracePt t="17037" x="1108075" y="4857750"/>
          <p14:tracePt t="17053" x="1108075" y="4929188"/>
          <p14:tracePt t="17069" x="1108075" y="4983163"/>
          <p14:tracePt t="17085" x="1108075" y="5045075"/>
          <p14:tracePt t="17101" x="1116013" y="5116513"/>
          <p14:tracePt t="17118" x="1152525" y="5197475"/>
          <p14:tracePt t="17118" x="1152525" y="5224463"/>
          <p14:tracePt t="17137" x="1196975" y="5295900"/>
          <p14:tracePt t="17153" x="1223963" y="5348288"/>
          <p14:tracePt t="17169" x="1258888" y="5411788"/>
          <p14:tracePt t="17186" x="1285875" y="5456238"/>
          <p14:tracePt t="17202" x="1322388" y="5500688"/>
          <p14:tracePt t="17218" x="1357313" y="5562600"/>
          <p14:tracePt t="17218" x="1374775" y="5581650"/>
          <p14:tracePt t="17237" x="1384300" y="5599113"/>
          <p14:tracePt t="17252" x="1428750" y="5670550"/>
          <p14:tracePt t="17269" x="1465263" y="5705475"/>
          <p14:tracePt t="17285" x="1500188" y="5741988"/>
          <p14:tracePt t="17302" x="1527175" y="5776913"/>
          <p14:tracePt t="17318" x="1571625" y="5803900"/>
          <p14:tracePt t="17335" x="1616075" y="5830888"/>
          <p14:tracePt t="17335" x="1643063" y="5840413"/>
          <p14:tracePt t="17353" x="1697038" y="5867400"/>
          <p14:tracePt t="17370" x="1741488" y="5884863"/>
          <p14:tracePt t="17386" x="1795463" y="5902325"/>
          <p14:tracePt t="17402" x="1857375" y="5911850"/>
          <p14:tracePt t="17419" x="1911350" y="5919788"/>
          <p14:tracePt t="17436" x="1973263" y="5919788"/>
          <p14:tracePt t="17436" x="2017713" y="5919788"/>
          <p14:tracePt t="17453" x="2044700" y="5919788"/>
          <p14:tracePt t="17453" x="2071688" y="5919788"/>
          <p14:tracePt t="17470" x="2160588" y="5902325"/>
          <p14:tracePt t="17486" x="2232025" y="5875338"/>
          <p14:tracePt t="17502" x="2286000" y="5848350"/>
          <p14:tracePt t="17519" x="2347913" y="5822950"/>
          <p14:tracePt t="17536" x="2393950" y="5795963"/>
          <p14:tracePt t="17552" x="2446338" y="5759450"/>
          <p14:tracePt t="17569" x="2473325" y="5724525"/>
          <p14:tracePt t="17586" x="2490788" y="5697538"/>
          <p14:tracePt t="17602" x="2509838" y="5680075"/>
          <p14:tracePt t="17618" x="2509838" y="5670550"/>
          <p14:tracePt t="17634" x="2517775" y="5661025"/>
          <p14:tracePt t="17651" x="2527300" y="5653088"/>
          <p14:tracePt t="17667" x="2527300" y="5643563"/>
          <p14:tracePt t="17723" x="2527300" y="5653088"/>
          <p14:tracePt t="18124" x="2544763" y="5670550"/>
          <p14:tracePt t="18133" x="2544763" y="5688013"/>
          <p14:tracePt t="18140" x="2562225" y="5705475"/>
          <p14:tracePt t="18150" x="2589213" y="5741988"/>
          <p14:tracePt t="18168" x="2616200" y="5776913"/>
          <p14:tracePt t="18168" x="2625725" y="5803900"/>
          <p14:tracePt t="18187" x="2670175" y="5840413"/>
          <p14:tracePt t="18203" x="2724150" y="5884863"/>
          <p14:tracePt t="18219" x="2803525" y="5919788"/>
          <p14:tracePt t="18236" x="2874963" y="5956300"/>
          <p14:tracePt t="18251" x="2928938" y="5973763"/>
          <p14:tracePt t="18268" x="2973388" y="5991225"/>
          <p14:tracePt t="18285" x="3017838" y="5991225"/>
          <p14:tracePt t="18303" x="3044825" y="5991225"/>
          <p14:tracePt t="18319" x="3081338" y="5973763"/>
          <p14:tracePt t="18335" x="3108325" y="5956300"/>
          <p14:tracePt t="18351" x="3125788" y="5919788"/>
          <p14:tracePt t="18368" x="3143250" y="5894388"/>
          <p14:tracePt t="18385" x="3160713" y="5857875"/>
          <p14:tracePt t="18385" x="3170238" y="5848350"/>
          <p14:tracePt t="18403" x="3179763" y="5803900"/>
          <p14:tracePt t="18419" x="3197225" y="5786438"/>
          <p14:tracePt t="18435" x="3197225" y="5768975"/>
          <p14:tracePt t="18452" x="3205163" y="5768975"/>
          <p14:tracePt t="18467" x="3205163" y="5759450"/>
          <p14:tracePt t="18485" x="3214688" y="5759450"/>
          <p14:tracePt t="18603" x="3224213" y="5759450"/>
          <p14:tracePt t="18618" x="3232150" y="5759450"/>
          <p14:tracePt t="18649" x="3241675" y="5759450"/>
          <p14:tracePt t="18664" x="3251200" y="5768975"/>
          <p14:tracePt t="18672" x="3259138" y="5776913"/>
          <p14:tracePt t="18685" x="3276600" y="5795963"/>
          <p14:tracePt t="18685" x="3295650" y="5803900"/>
          <p14:tracePt t="18703" x="3330575" y="5830888"/>
          <p14:tracePt t="18719" x="3394075" y="5867400"/>
          <p14:tracePt t="18736" x="3446463" y="5894388"/>
          <p14:tracePt t="18752" x="3500438" y="5902325"/>
          <p14:tracePt t="18768" x="3554413" y="5919788"/>
          <p14:tracePt t="18785" x="3608388" y="5919788"/>
          <p14:tracePt t="18802" x="3679825" y="5919788"/>
          <p14:tracePt t="18802" x="3705225" y="5919788"/>
          <p14:tracePt t="18820" x="3776663" y="5894388"/>
          <p14:tracePt t="18836" x="3822700" y="5857875"/>
          <p14:tracePt t="18852" x="3867150" y="5822950"/>
          <p14:tracePt t="18868" x="3894138" y="5786438"/>
          <p14:tracePt t="18885" x="3911600" y="5751513"/>
          <p14:tracePt t="18901" x="3929063" y="5724525"/>
          <p14:tracePt t="18901" x="3929063" y="5705475"/>
          <p14:tracePt t="18920" x="3938588" y="5670550"/>
          <p14:tracePt t="18936" x="3938588" y="5653088"/>
          <p14:tracePt t="18952" x="3938588" y="5634038"/>
          <p14:tracePt t="18970" x="3938588" y="5626100"/>
          <p14:tracePt t="18984" x="3946525" y="5626100"/>
          <p14:tracePt t="19097" x="3956050" y="5626100"/>
          <p14:tracePt t="19104" x="3965575" y="5626100"/>
          <p14:tracePt t="19120" x="3973513" y="5643563"/>
          <p14:tracePt t="19136" x="4000500" y="5670550"/>
          <p14:tracePt t="19153" x="4017963" y="5697538"/>
          <p14:tracePt t="19168" x="4071938" y="5732463"/>
          <p14:tracePt t="19185" x="4133850" y="5768975"/>
          <p14:tracePt t="19201" x="4187825" y="5786438"/>
          <p14:tracePt t="19218" x="4259263" y="5813425"/>
          <p14:tracePt t="19218" x="4295775" y="5822950"/>
          <p14:tracePt t="19236" x="4384675" y="5840413"/>
          <p14:tracePt t="19253" x="4465638" y="5840413"/>
          <p14:tracePt t="19269" x="4527550" y="5840413"/>
          <p14:tracePt t="19285" x="4589463" y="5840413"/>
          <p14:tracePt t="19301" x="4643438" y="5840413"/>
          <p14:tracePt t="19318" x="4687888" y="5822950"/>
          <p14:tracePt t="19318" x="4714875" y="5813425"/>
          <p14:tracePt t="19336" x="4759325" y="5786438"/>
          <p14:tracePt t="19353" x="4795838" y="5759450"/>
          <p14:tracePt t="19369" x="4822825" y="5732463"/>
          <p14:tracePt t="19385" x="4840288" y="5697538"/>
          <p14:tracePt t="19401" x="4857750" y="5670550"/>
          <p14:tracePt t="19418" x="4867275" y="5653088"/>
          <p14:tracePt t="19435" x="4867275" y="5626100"/>
          <p14:tracePt t="19453" x="4875213" y="5608638"/>
          <p14:tracePt t="19469" x="4875213" y="5599113"/>
          <p14:tracePt t="23038" x="4884738" y="5599113"/>
          <p14:tracePt t="23534" x="4894263" y="5599113"/>
          <p14:tracePt t="23542" x="4911725" y="5599113"/>
          <p14:tracePt t="23553" x="4956175" y="5599113"/>
          <p14:tracePt t="23568" x="5037138" y="5599113"/>
          <p14:tracePt t="23585" x="5126038" y="5599113"/>
          <p14:tracePt t="23602" x="5251450" y="5599113"/>
          <p14:tracePt t="23602" x="5322888" y="5599113"/>
          <p14:tracePt t="23620" x="5429250" y="5599113"/>
          <p14:tracePt t="23636" x="5545138" y="5599113"/>
          <p14:tracePt t="23652" x="5634038" y="5599113"/>
          <p14:tracePt t="23669" x="5732463" y="5589588"/>
          <p14:tracePt t="23685" x="5803900" y="5572125"/>
          <p14:tracePt t="23702" x="5857875" y="5545138"/>
          <p14:tracePt t="23702" x="5884863" y="5537200"/>
          <p14:tracePt t="23720" x="5929313" y="5491163"/>
          <p14:tracePt t="23736" x="5973763" y="5429250"/>
          <p14:tracePt t="23752" x="6027738" y="5348288"/>
          <p14:tracePt t="23769" x="6062663" y="5251450"/>
          <p14:tracePt t="23786" x="6108700" y="5133975"/>
          <p14:tracePt t="23801" x="6134100" y="5037138"/>
          <p14:tracePt t="23818" x="6143625" y="4902200"/>
          <p14:tracePt t="23836" x="6143625" y="4830763"/>
          <p14:tracePt t="23853" x="6143625" y="4768850"/>
          <p14:tracePt t="23869" x="6143625" y="4670425"/>
          <p14:tracePt t="23885" x="6143625" y="4572000"/>
          <p14:tracePt t="23901" x="6143625" y="4456113"/>
          <p14:tracePt t="23919" x="6126163" y="4303713"/>
          <p14:tracePt t="23936" x="6126163" y="4205288"/>
          <p14:tracePt t="23953" x="6126163" y="4108450"/>
          <p14:tracePt t="23969" x="6126163" y="4010025"/>
          <p14:tracePt t="23986" x="6126163" y="3938588"/>
          <p14:tracePt t="24003" x="6126163" y="3875088"/>
          <p14:tracePt t="24003" x="6126163" y="3848100"/>
          <p14:tracePt t="24020" x="6126163" y="3803650"/>
          <p14:tracePt t="24037" x="6126163" y="3768725"/>
          <p14:tracePt t="24053" x="6116638" y="3732213"/>
          <p14:tracePt t="24069" x="6108700" y="3705225"/>
          <p14:tracePt t="24086" x="6108700" y="3660775"/>
          <p14:tracePt t="24102" x="6099175" y="3625850"/>
          <p14:tracePt t="24118" x="6089650" y="3581400"/>
          <p14:tracePt t="24118" x="6089650" y="3571875"/>
          <p14:tracePt t="24136" x="6089650" y="3527425"/>
          <p14:tracePt t="24153" x="6089650" y="3509963"/>
          <p14:tracePt t="24169" x="6089650" y="3490913"/>
          <p14:tracePt t="24185" x="6089650" y="3473450"/>
          <p14:tracePt t="24202" x="6089650" y="3465513"/>
          <p14:tracePt t="24217" x="6089650" y="3455988"/>
          <p14:tracePt t="24235" x="6089650" y="3446463"/>
          <p14:tracePt t="24260" x="6089650" y="3465513"/>
          <p14:tracePt t="24893" x="6089650" y="3473450"/>
          <p14:tracePt t="24908" x="6089650" y="3490913"/>
          <p14:tracePt t="24923" x="6089650" y="3500438"/>
          <p14:tracePt t="24939" x="6089650" y="3509963"/>
          <p14:tracePt t="24947" x="6089650" y="3517900"/>
          <p14:tracePt t="24954" x="6089650" y="3527425"/>
          <p14:tracePt t="24967" x="6089650" y="3554413"/>
          <p14:tracePt t="24988" x="6089650" y="3581400"/>
          <p14:tracePt t="25002" x="6089650" y="3598863"/>
          <p14:tracePt t="25019" x="6089650" y="3616325"/>
          <p14:tracePt t="25036" x="6089650" y="3643313"/>
          <p14:tracePt t="25052" x="6089650" y="3670300"/>
          <p14:tracePt t="25069" x="6099175" y="3705225"/>
          <p14:tracePt t="25069" x="6108700" y="3714750"/>
          <p14:tracePt t="25086" x="6116638" y="3741738"/>
          <p14:tracePt t="25103" x="6134100" y="3768725"/>
          <p14:tracePt t="25119" x="6143625" y="3786188"/>
          <p14:tracePt t="25135" x="6161088" y="3803650"/>
          <p14:tracePt t="25152" x="6170613" y="3822700"/>
          <p14:tracePt t="25168" x="6188075" y="3830638"/>
          <p14:tracePt t="25168" x="6197600" y="3840163"/>
          <p14:tracePt t="25186" x="6232525" y="3867150"/>
          <p14:tracePt t="25203" x="6259513" y="3884613"/>
          <p14:tracePt t="25219" x="6276975" y="3902075"/>
          <p14:tracePt t="25235" x="6296025" y="3911600"/>
          <p14:tracePt t="25251" x="6323013" y="3929063"/>
          <p14:tracePt t="25268" x="6357938" y="3946525"/>
          <p14:tracePt t="25287" x="6384925" y="3973513"/>
          <p14:tracePt t="25303" x="6419850" y="3973513"/>
          <p14:tracePt t="25319" x="6446838" y="3990975"/>
          <p14:tracePt t="25335" x="6483350" y="3990975"/>
          <p14:tracePt t="25351" x="6510338" y="3990975"/>
          <p14:tracePt t="25370" x="6527800" y="4000500"/>
          <p14:tracePt t="25370" x="6554788" y="4000500"/>
          <p14:tracePt t="25387" x="6572250" y="4000500"/>
          <p14:tracePt t="25403" x="6599238" y="4000500"/>
          <p14:tracePt t="25419" x="6626225" y="4000500"/>
          <p14:tracePt t="25436" x="6661150" y="4000500"/>
          <p14:tracePt t="25451" x="6697663" y="3983038"/>
          <p14:tracePt t="25469" x="6732588" y="3973513"/>
          <p14:tracePt t="25469" x="6751638" y="3965575"/>
          <p14:tracePt t="25487" x="6759575" y="3956050"/>
          <p14:tracePt t="25501" x="6796088" y="3938588"/>
          <p14:tracePt t="25520" x="6804025" y="3938588"/>
          <p14:tracePt t="25535" x="6823075" y="3929063"/>
          <p14:tracePt t="25551" x="6840538" y="3919538"/>
          <p14:tracePt t="25568" x="6848475" y="3911600"/>
          <p14:tracePt t="25585" x="6867525" y="3894138"/>
          <p14:tracePt t="25585" x="6867525" y="3875088"/>
          <p14:tracePt t="25603" x="6884988" y="3857625"/>
          <p14:tracePt t="25619" x="6884988" y="3830638"/>
          <p14:tracePt t="25636" x="6894513" y="3803650"/>
          <p14:tracePt t="25652" x="6894513" y="3768725"/>
          <p14:tracePt t="25668" x="6894513" y="3732213"/>
          <p14:tracePt t="25685" x="6902450" y="3697288"/>
          <p14:tracePt t="25685" x="6902450" y="3679825"/>
          <p14:tracePt t="25703" x="6902450" y="3652838"/>
          <p14:tracePt t="25720" x="6902450" y="3633788"/>
          <p14:tracePt t="26627" x="6902450" y="3643313"/>
          <p14:tracePt t="26714" x="6902450" y="3660775"/>
          <p14:tracePt t="26729" x="6902450" y="3670300"/>
          <p14:tracePt t="26737" x="6902450" y="3687763"/>
          <p14:tracePt t="26751" x="6902450" y="3741738"/>
          <p14:tracePt t="26770" x="6902450" y="3768725"/>
          <p14:tracePt t="26785" x="6902450" y="3803650"/>
          <p14:tracePt t="26802" x="6902450" y="3848100"/>
          <p14:tracePt t="26818" x="6902450" y="3875088"/>
          <p14:tracePt t="26835" x="6894513" y="3911600"/>
          <p14:tracePt t="26835" x="6894513" y="3919538"/>
          <p14:tracePt t="26853" x="6894513" y="3946525"/>
          <p14:tracePt t="26869" x="6894513" y="3973513"/>
          <p14:tracePt t="26885" x="6894513" y="3990975"/>
          <p14:tracePt t="26902" x="6894513" y="4027488"/>
          <p14:tracePt t="26918" x="6894513" y="4044950"/>
          <p14:tracePt t="26935" x="6894513" y="4071938"/>
          <p14:tracePt t="26952" x="6894513" y="4108450"/>
          <p14:tracePt t="26969" x="6894513" y="4125913"/>
          <p14:tracePt t="26987" x="6894513" y="4152900"/>
          <p14:tracePt t="27003" x="6894513" y="4170363"/>
          <p14:tracePt t="27018" x="6894513" y="4187825"/>
          <p14:tracePt t="27035" x="6894513" y="4197350"/>
          <p14:tracePt t="27051" x="6894513" y="4224338"/>
          <p14:tracePt t="27069" x="6894513" y="4251325"/>
          <p14:tracePt t="27086" x="6894513" y="4268788"/>
          <p14:tracePt t="27102" x="6894513" y="4286250"/>
          <p14:tracePt t="27118" x="6894513" y="4303713"/>
          <p14:tracePt t="27135" x="6894513" y="4330700"/>
          <p14:tracePt t="27151" x="6894513" y="4348163"/>
          <p14:tracePt t="27151" x="6894513" y="4357688"/>
          <p14:tracePt t="27170" x="6894513" y="4384675"/>
          <p14:tracePt t="27186" x="6894513" y="4402138"/>
          <p14:tracePt t="27202" x="6894513" y="4419600"/>
          <p14:tracePt t="27218" x="6894513" y="4429125"/>
          <p14:tracePt t="27235" x="6894513" y="4446588"/>
          <p14:tracePt t="27251" x="6894513" y="4473575"/>
          <p14:tracePt t="27269" x="6894513" y="4491038"/>
          <p14:tracePt t="27286" x="6894513" y="4510088"/>
          <p14:tracePt t="27302" x="6894513" y="4527550"/>
          <p14:tracePt t="27319" x="6894513" y="4554538"/>
          <p14:tracePt t="27335" x="6894513" y="4581525"/>
          <p14:tracePt t="27351" x="6894513" y="4598988"/>
          <p14:tracePt t="27351" x="6894513" y="4616450"/>
          <p14:tracePt t="27370" x="6894513" y="4643438"/>
          <p14:tracePt t="27386" x="6894513" y="4660900"/>
          <p14:tracePt t="27402" x="6902450" y="4697413"/>
          <p14:tracePt t="27419" x="6902450" y="4714875"/>
          <p14:tracePt t="27435" x="6911975" y="4751388"/>
          <p14:tracePt t="27452" x="6911975" y="4768850"/>
          <p14:tracePt t="27452" x="6911975" y="4795838"/>
          <p14:tracePt t="27470" x="6911975" y="4813300"/>
          <p14:tracePt t="27487" x="6911975" y="4840288"/>
          <p14:tracePt t="27502" x="6911975" y="4848225"/>
          <p14:tracePt t="27518" x="6911975" y="4867275"/>
          <p14:tracePt t="27535" x="6911975" y="4875213"/>
          <p14:tracePt t="27563" x="6911975" y="4867275"/>
          <p14:tracePt t="27841" x="6911975" y="4857750"/>
          <p14:tracePt t="27848" x="6919913" y="4848225"/>
          <p14:tracePt t="27856" x="6919913" y="4840288"/>
          <p14:tracePt t="27887" x="6919913" y="4830763"/>
          <p14:tracePt t="27894" x="6929438" y="4822825"/>
          <p14:tracePt t="27910" x="6946900" y="4803775"/>
          <p14:tracePt t="27925" x="6946900" y="4795838"/>
          <p14:tracePt t="27935" x="6965950" y="4776788"/>
          <p14:tracePt t="27952" x="6983413" y="4759325"/>
          <p14:tracePt t="27968" x="7000875" y="4741863"/>
          <p14:tracePt t="27968" x="7018338" y="4732338"/>
          <p14:tracePt t="27988" x="7037388" y="4714875"/>
          <p14:tracePt t="28003" x="7072313" y="4687888"/>
          <p14:tracePt t="28020" x="7099300" y="4670425"/>
          <p14:tracePt t="28036" x="7143750" y="4643438"/>
          <p14:tracePt t="28052" x="7180263" y="4633913"/>
          <p14:tracePt t="28068" x="7205663" y="4625975"/>
          <p14:tracePt t="28085" x="7232650" y="4616450"/>
          <p14:tracePt t="28085" x="7259638" y="4616450"/>
          <p14:tracePt t="28103" x="7296150" y="4616450"/>
          <p14:tracePt t="28119" x="7331075" y="4616450"/>
          <p14:tracePt t="28135" x="7375525" y="4616450"/>
          <p14:tracePt t="28153" x="7412038" y="4616450"/>
          <p14:tracePt t="28168" x="7446963" y="4616450"/>
          <p14:tracePt t="28185" x="7473950" y="4616450"/>
          <p14:tracePt t="28185" x="7491413" y="4616450"/>
          <p14:tracePt t="28203" x="7510463" y="4616450"/>
          <p14:tracePt t="28219" x="7518400" y="4625975"/>
          <p14:tracePt t="28235" x="7527925" y="4643438"/>
          <p14:tracePt t="28253" x="7537450" y="4660900"/>
          <p14:tracePt t="28268" x="7545388" y="4679950"/>
          <p14:tracePt t="28285" x="7554913" y="4697413"/>
          <p14:tracePt t="28302" x="7554913" y="4724400"/>
          <p14:tracePt t="28302" x="7562850" y="4732338"/>
          <p14:tracePt t="28320" x="7562850" y="4751388"/>
          <p14:tracePt t="28336" x="7562850" y="4776788"/>
          <p14:tracePt t="28352" x="7562850" y="4786313"/>
          <p14:tracePt t="28368" x="7562850" y="4803775"/>
          <p14:tracePt t="28385" x="7562850" y="4822825"/>
          <p14:tracePt t="28401" x="7562850" y="4840288"/>
          <p14:tracePt t="28419" x="7562850" y="4867275"/>
          <p14:tracePt t="28436" x="7572375" y="4894263"/>
          <p14:tracePt t="28453" x="7572375" y="4902200"/>
          <p14:tracePt t="28468" x="7581900" y="4919663"/>
          <p14:tracePt t="28485" x="7581900" y="4946650"/>
          <p14:tracePt t="28502" x="7581900" y="4965700"/>
          <p14:tracePt t="28519" x="7589838" y="4983163"/>
          <p14:tracePt t="28536" x="7589838" y="4991100"/>
          <p14:tracePt t="28552" x="7589838" y="5000625"/>
          <p14:tracePt t="28635" x="7589838" y="4991100"/>
          <p14:tracePt t="28921" x="7589838" y="4973638"/>
          <p14:tracePt t="28928" x="7599363" y="4956175"/>
          <p14:tracePt t="28936" x="7599363" y="4902200"/>
          <p14:tracePt t="28953" x="7616825" y="4867275"/>
          <p14:tracePt t="28969" x="7626350" y="4830763"/>
          <p14:tracePt t="28987" x="7653338" y="4803775"/>
          <p14:tracePt t="29002" x="7661275" y="4776788"/>
          <p14:tracePt t="29019" x="7688263" y="4751388"/>
          <p14:tracePt t="29019" x="7697788" y="4751388"/>
          <p14:tracePt t="29037" x="7724775" y="4724400"/>
          <p14:tracePt t="29053" x="7751763" y="4714875"/>
          <p14:tracePt t="29069" x="7759700" y="4705350"/>
          <p14:tracePt t="29685" x="7786688" y="4705350"/>
          <p14:tracePt t="29692" x="7804150" y="4705350"/>
          <p14:tracePt t="29702" x="7875588" y="4697413"/>
          <p14:tracePt t="29719" x="7947025" y="4687888"/>
          <p14:tracePt t="29735" x="8027988" y="4679950"/>
          <p14:tracePt t="29752" x="8108950" y="4670425"/>
          <p14:tracePt t="29752" x="8143875" y="4670425"/>
          <p14:tracePt t="29770" x="8188325" y="4670425"/>
          <p14:tracePt t="29786" x="8232775" y="4670425"/>
          <p14:tracePt t="29802" x="8277225" y="4670425"/>
          <p14:tracePt t="29818" x="8304213" y="4679950"/>
          <p14:tracePt t="29835" x="8348663" y="4697413"/>
          <p14:tracePt t="29851" x="8375650" y="4714875"/>
          <p14:tracePt t="29851" x="8394700" y="4724400"/>
          <p14:tracePt t="29871" x="8420100" y="4741863"/>
          <p14:tracePt t="29884" x="8456613" y="4795838"/>
          <p14:tracePt t="29903" x="8483600" y="4822825"/>
          <p14:tracePt t="29919" x="8510588" y="4867275"/>
          <p14:tracePt t="29935" x="8528050" y="4902200"/>
          <p14:tracePt t="29952" x="8537575" y="4938713"/>
          <p14:tracePt t="29968" x="8562975" y="4983163"/>
          <p14:tracePt t="29988" x="8572500" y="5010150"/>
          <p14:tracePt t="30003" x="8582025" y="5037138"/>
          <p14:tracePt t="30019" x="8589963" y="5045075"/>
          <p14:tracePt t="30036" x="8589963" y="5054600"/>
          <p14:tracePt t="30051" x="8589963" y="5062538"/>
          <p14:tracePt t="30068" x="8589963" y="5072063"/>
          <p14:tracePt t="30086" x="8599488" y="5062538"/>
          <p14:tracePt t="30256" x="8599488" y="5054600"/>
          <p14:tracePt t="30271" x="8609013" y="5037138"/>
          <p14:tracePt t="30279" x="8616950" y="5018088"/>
          <p14:tracePt t="30286" x="8616950" y="5000625"/>
          <p14:tracePt t="30301" x="8661400" y="4929188"/>
          <p14:tracePt t="30319" x="8680450" y="4902200"/>
          <p14:tracePt t="30335" x="8715375" y="4875213"/>
          <p14:tracePt t="30352" x="8759825" y="4840288"/>
          <p14:tracePt t="30368" x="8804275" y="4813300"/>
          <p14:tracePt t="30385" x="8858250" y="4795838"/>
          <p14:tracePt t="30385" x="8885238" y="4786313"/>
          <p14:tracePt t="30403" x="8947150" y="4776788"/>
          <p14:tracePt t="30419" x="9001125" y="4759325"/>
          <p14:tracePt t="30436" x="9072563" y="4759325"/>
          <p14:tracePt t="30452" x="9134475" y="4759325"/>
          <p14:tracePt t="30468" x="9188450" y="4759325"/>
          <p14:tracePt t="30486" x="9251950" y="4759325"/>
          <p14:tracePt t="30486" x="9277350" y="4759325"/>
          <p14:tracePt t="30503" x="9340850" y="4776788"/>
          <p14:tracePt t="30519" x="9375775" y="4795838"/>
          <p14:tracePt t="30536" x="9420225" y="4822825"/>
          <p14:tracePt t="30552" x="9456738" y="4848225"/>
          <p14:tracePt t="30568" x="9483725" y="4867275"/>
          <p14:tracePt t="30585" x="9510713" y="4902200"/>
          <p14:tracePt t="30585" x="9518650" y="4911725"/>
          <p14:tracePt t="30603" x="9545638" y="4946650"/>
          <p14:tracePt t="30619" x="9563100" y="4965700"/>
          <p14:tracePt t="30636" x="9582150" y="4983163"/>
          <p14:tracePt t="30652" x="9590088" y="5000625"/>
          <p14:tracePt t="30668" x="9609138" y="5018088"/>
          <p14:tracePt t="30685" x="9617075" y="5037138"/>
          <p14:tracePt t="30702" x="9626600" y="5045075"/>
          <p14:tracePt t="30719" x="9626600" y="5062538"/>
          <p14:tracePt t="32503" x="9626600" y="5072063"/>
          <p14:tracePt t="32548" x="9599613" y="5081588"/>
          <p14:tracePt t="32563" x="9555163" y="5099050"/>
          <p14:tracePt t="32571" x="9501188" y="5126038"/>
          <p14:tracePt t="32584" x="9259888" y="5197475"/>
          <p14:tracePt t="32603" x="9072563" y="5259388"/>
          <p14:tracePt t="32619" x="8848725" y="5322888"/>
          <p14:tracePt t="32636" x="8661400" y="5367338"/>
          <p14:tracePt t="32652" x="8466138" y="5419725"/>
          <p14:tracePt t="32668" x="8296275" y="5438775"/>
          <p14:tracePt t="32685" x="8134350" y="5446713"/>
          <p14:tracePt t="32685" x="8062913" y="5446713"/>
          <p14:tracePt t="32703" x="7912100" y="5446713"/>
          <p14:tracePt t="32719" x="7786688" y="5438775"/>
          <p14:tracePt t="32736" x="7643813" y="5411788"/>
          <p14:tracePt t="32752" x="7518400" y="5367338"/>
          <p14:tracePt t="32768" x="7412038" y="5330825"/>
          <p14:tracePt t="32785" x="7331075" y="5268913"/>
          <p14:tracePt t="32785" x="7286625" y="5232400"/>
          <p14:tracePt t="32803" x="7197725" y="5180013"/>
          <p14:tracePt t="32819" x="7116763" y="5116513"/>
          <p14:tracePt t="32836" x="7027863" y="5045075"/>
          <p14:tracePt t="32852" x="6965950" y="5000625"/>
          <p14:tracePt t="32868" x="6902450" y="4946650"/>
          <p14:tracePt t="32885" x="6867525" y="4902200"/>
          <p14:tracePt t="32885" x="6831013" y="4884738"/>
          <p14:tracePt t="32903" x="6777038" y="4830763"/>
          <p14:tracePt t="32919" x="6724650" y="4776788"/>
          <p14:tracePt t="32936" x="6680200" y="4724400"/>
          <p14:tracePt t="32952" x="6616700" y="4670425"/>
          <p14:tracePt t="32968" x="6572250" y="4616450"/>
          <p14:tracePt t="32985" x="6518275" y="4562475"/>
          <p14:tracePt t="33003" x="6456363" y="4483100"/>
          <p14:tracePt t="33019" x="6419850" y="4419600"/>
          <p14:tracePt t="33036" x="6375400" y="4357688"/>
          <p14:tracePt t="33052" x="6348413" y="4286250"/>
          <p14:tracePt t="33069" x="6330950" y="4232275"/>
          <p14:tracePt t="33085" x="6296025" y="4187825"/>
          <p14:tracePt t="33102" x="6276975" y="4133850"/>
          <p14:tracePt t="33102" x="6269038" y="4108450"/>
          <p14:tracePt t="33120" x="6251575" y="4071938"/>
          <p14:tracePt t="33136" x="6224588" y="4037013"/>
          <p14:tracePt t="33153" x="6205538" y="3990975"/>
          <p14:tracePt t="33169" x="6188075" y="3946525"/>
          <p14:tracePt t="33185" x="6161088" y="3911600"/>
          <p14:tracePt t="33201" x="6143625" y="3857625"/>
          <p14:tracePt t="33201" x="6126163" y="3840163"/>
          <p14:tracePt t="33220" x="6116638" y="3803650"/>
          <p14:tracePt t="33236" x="6108700" y="3768725"/>
          <p14:tracePt t="33253" x="6089650" y="3732213"/>
          <p14:tracePt t="33269" x="6081713" y="3697288"/>
          <p14:tracePt t="33285" x="6081713" y="3670300"/>
          <p14:tracePt t="33302" x="6072188" y="3633788"/>
          <p14:tracePt t="33302" x="6062663" y="3616325"/>
          <p14:tracePt t="33320" x="6054725" y="3598863"/>
          <p14:tracePt t="33336" x="6054725" y="3571875"/>
          <p14:tracePt t="33353" x="6054725" y="3536950"/>
          <p14:tracePt t="33369" x="6054725" y="3517900"/>
          <p14:tracePt t="33385" x="6054725" y="3500438"/>
          <p14:tracePt t="33402" x="6054725" y="3490913"/>
          <p14:tracePt t="33418" x="6054725" y="3482975"/>
          <p14:tracePt t="33434" x="6054725" y="3490913"/>
          <p14:tracePt t="33752" x="6054725" y="3509963"/>
          <p14:tracePt t="33768" x="6054725" y="3517900"/>
          <p14:tracePt t="33783" x="6054725" y="3536950"/>
          <p14:tracePt t="33790" x="6054725" y="3544888"/>
          <p14:tracePt t="33801" x="6054725" y="3581400"/>
          <p14:tracePt t="33818" x="6072188" y="3608388"/>
          <p14:tracePt t="33835" x="6089650" y="3643313"/>
          <p14:tracePt t="33835" x="6108700" y="3660775"/>
          <p14:tracePt t="33853" x="6134100" y="3705225"/>
          <p14:tracePt t="33869" x="6161088" y="3732213"/>
          <p14:tracePt t="33886" x="6197600" y="3776663"/>
          <p14:tracePt t="33902" x="6224588" y="3803650"/>
          <p14:tracePt t="33918" x="6269038" y="3840163"/>
          <p14:tracePt t="33935" x="6313488" y="3867150"/>
          <p14:tracePt t="33935" x="6340475" y="3875088"/>
          <p14:tracePt t="33953" x="6394450" y="3902075"/>
          <p14:tracePt t="33970" x="6446838" y="3938588"/>
          <p14:tracePt t="33986" x="6491288" y="3956050"/>
          <p14:tracePt t="34002" x="6537325" y="3965575"/>
          <p14:tracePt t="34019" x="6581775" y="3973513"/>
          <p14:tracePt t="34035" x="6626225" y="3973513"/>
          <p14:tracePt t="34035" x="6653213" y="3973513"/>
          <p14:tracePt t="34053" x="6680200" y="3973513"/>
          <p14:tracePt t="34069" x="6724650" y="3973513"/>
          <p14:tracePt t="34086" x="6751638" y="3965575"/>
          <p14:tracePt t="34102" x="6777038" y="3956050"/>
          <p14:tracePt t="34118" x="6796088" y="3946525"/>
          <p14:tracePt t="34135" x="6813550" y="3938588"/>
          <p14:tracePt t="34152" x="6858000" y="3894138"/>
          <p14:tracePt t="34169" x="6884988" y="3875088"/>
          <p14:tracePt t="34186" x="6911975" y="3840163"/>
          <p14:tracePt t="34202" x="6938963" y="3795713"/>
          <p14:tracePt t="34219" x="6965950" y="3768725"/>
          <p14:tracePt t="34235" x="6983413" y="3732213"/>
          <p14:tracePt t="34252" x="7000875" y="3705225"/>
          <p14:tracePt t="34252" x="7000875" y="3697288"/>
          <p14:tracePt t="34270" x="7000875" y="3670300"/>
          <p14:tracePt t="34286" x="7000875" y="3652838"/>
          <p14:tracePt t="34302" x="7000875" y="3643313"/>
          <p14:tracePt t="34318" x="7000875" y="3633788"/>
          <p14:tracePt t="34334" x="7000875" y="3616325"/>
          <p14:tracePt t="34351" x="7000875" y="3608388"/>
          <p14:tracePt t="34385" x="6991350" y="3608388"/>
          <p14:tracePt t="35188" x="6991350" y="3616325"/>
          <p14:tracePt t="35195" x="6991350" y="3625850"/>
          <p14:tracePt t="35203" x="6973888" y="3633788"/>
          <p14:tracePt t="35219" x="6973888" y="3660775"/>
          <p14:tracePt t="35236" x="6965950" y="3687763"/>
          <p14:tracePt t="35252" x="6956425" y="3714750"/>
          <p14:tracePt t="35268" x="6946900" y="3741738"/>
          <p14:tracePt t="35286" x="6938963" y="3768725"/>
          <p14:tracePt t="35302" x="6938963" y="3795713"/>
          <p14:tracePt t="35319" x="6938963" y="3822700"/>
          <p14:tracePt t="35336" x="6938963" y="3848100"/>
          <p14:tracePt t="35352" x="6938963" y="3902075"/>
          <p14:tracePt t="35369" x="6938963" y="3938588"/>
          <p14:tracePt t="35386" x="6938963" y="3973513"/>
          <p14:tracePt t="35386" x="6938963" y="3990975"/>
          <p14:tracePt t="35403" x="6938963" y="4037013"/>
          <p14:tracePt t="35419" x="6938963" y="4062413"/>
          <p14:tracePt t="35436" x="6938963" y="4098925"/>
          <p14:tracePt t="35452" x="6938963" y="4133850"/>
          <p14:tracePt t="35469" x="6938963" y="4187825"/>
          <p14:tracePt t="35485" x="6938963" y="4232275"/>
          <p14:tracePt t="35485" x="6938963" y="4251325"/>
          <p14:tracePt t="35504" x="6938963" y="4286250"/>
          <p14:tracePt t="35520" x="6938963" y="4322763"/>
          <p14:tracePt t="35536" x="6938963" y="4375150"/>
          <p14:tracePt t="35552" x="6938963" y="4411663"/>
          <p14:tracePt t="35569" x="6938963" y="4456113"/>
          <p14:tracePt t="35585" x="6938963" y="4491038"/>
          <p14:tracePt t="35601" x="6938963" y="4527550"/>
          <p14:tracePt t="35601" x="6938963" y="4545013"/>
          <p14:tracePt t="35620" x="6938963" y="4572000"/>
          <p14:tracePt t="35636" x="6938963" y="4608513"/>
          <p14:tracePt t="35652" x="6938963" y="4633913"/>
          <p14:tracePt t="35669" x="6938963" y="4660900"/>
          <p14:tracePt t="35685" x="6938963" y="4679950"/>
          <p14:tracePt t="35701" x="6938963" y="4705350"/>
          <p14:tracePt t="35719" x="6938963" y="4751388"/>
          <p14:tracePt t="35736" x="6938963" y="4776788"/>
          <p14:tracePt t="35753" x="6938963" y="4803775"/>
          <p14:tracePt t="35769" x="6938963" y="4822825"/>
          <p14:tracePt t="35785" x="6938963" y="4848225"/>
          <p14:tracePt t="35802" x="6938963" y="4867275"/>
          <p14:tracePt t="35818" x="6929438" y="4894263"/>
          <p14:tracePt t="35836" x="6929438" y="4919663"/>
          <p14:tracePt t="35853" x="6929438" y="4946650"/>
          <p14:tracePt t="35868" x="6919913" y="4965700"/>
          <p14:tracePt t="35885" x="6919913" y="4983163"/>
          <p14:tracePt t="35902" x="6919913" y="4991100"/>
          <p14:tracePt t="35918" x="6919913" y="5000625"/>
          <p14:tracePt t="35935" x="6919913" y="5010150"/>
          <p14:tracePt t="35952" x="6919913" y="5018088"/>
          <p14:tracePt t="35974" x="6919913" y="5027613"/>
          <p14:tracePt t="35998" x="6919913" y="5037138"/>
          <p14:tracePt t="36052" x="6919913" y="5045075"/>
          <p14:tracePt t="36083" x="6919913" y="5054600"/>
          <p14:tracePt t="36106" x="6919913" y="5062538"/>
          <p14:tracePt t="36121" x="6919913" y="5072063"/>
          <p14:tracePt t="36175" x="6919913" y="5062538"/>
          <p14:tracePt t="36569" x="6919913" y="5054600"/>
          <p14:tracePt t="36577" x="6919913" y="5027613"/>
          <p14:tracePt t="36586" x="6938963" y="4983163"/>
          <p14:tracePt t="36602" x="6965950" y="4929188"/>
          <p14:tracePt t="36618" x="7000875" y="4867275"/>
          <p14:tracePt t="36635" x="7054850" y="4803775"/>
          <p14:tracePt t="36652" x="7116763" y="4732338"/>
          <p14:tracePt t="36652" x="7153275" y="4697413"/>
          <p14:tracePt t="36670" x="7232650" y="4643438"/>
          <p14:tracePt t="36686" x="7304088" y="4598988"/>
          <p14:tracePt t="36702" x="7375525" y="4572000"/>
          <p14:tracePt t="36719" x="7429500" y="4545013"/>
          <p14:tracePt t="36735" x="7473950" y="4527550"/>
          <p14:tracePt t="36752" x="7537450" y="4510088"/>
          <p14:tracePt t="36752" x="7554913" y="4500563"/>
          <p14:tracePt t="36770" x="7608888" y="4500563"/>
          <p14:tracePt t="36787" x="7643813" y="4500563"/>
          <p14:tracePt t="36802" x="7688263" y="4500563"/>
          <p14:tracePt t="36819" x="7715250" y="4500563"/>
          <p14:tracePt t="36835" x="7742238" y="4510088"/>
          <p14:tracePt t="36852" x="7759700" y="4527550"/>
          <p14:tracePt t="36868" x="7786688" y="4545013"/>
          <p14:tracePt t="36886" x="7796213" y="4562475"/>
          <p14:tracePt t="36903" x="7813675" y="4589463"/>
          <p14:tracePt t="36919" x="7823200" y="4608513"/>
          <p14:tracePt t="36935" x="7831138" y="4625975"/>
          <p14:tracePt t="36952" x="7831138" y="4660900"/>
          <p14:tracePt t="36968" x="7840663" y="4679950"/>
          <p14:tracePt t="36968" x="7840663" y="4697413"/>
          <p14:tracePt t="36986" x="7840663" y="4724400"/>
          <p14:tracePt t="37002" x="7840663" y="4751388"/>
          <p14:tracePt t="37019" x="7840663" y="4786313"/>
          <p14:tracePt t="37036" x="7840663" y="4813300"/>
          <p14:tracePt t="37052" x="7831138" y="4840288"/>
          <p14:tracePt t="37069" x="7823200" y="4875213"/>
          <p14:tracePt t="37069" x="7813675" y="4875213"/>
          <p14:tracePt t="37086" x="7813675" y="4902200"/>
          <p14:tracePt t="37103" x="7804150" y="4919663"/>
          <p14:tracePt t="37118" x="7796213" y="4929188"/>
          <p14:tracePt t="37136" x="7786688" y="4938713"/>
          <p14:tracePt t="37152" x="7786688" y="4965700"/>
          <p14:tracePt t="37168" x="7777163" y="4973638"/>
          <p14:tracePt t="37168" x="7777163" y="4983163"/>
          <p14:tracePt t="37186" x="7777163" y="4991100"/>
          <p14:tracePt t="37203" x="7769225" y="5000625"/>
          <p14:tracePt t="37225" x="7769225" y="5010150"/>
          <p14:tracePt t="37255" x="7769225" y="5018088"/>
          <p14:tracePt t="37279" x="7769225" y="5027613"/>
          <p14:tracePt t="37286" x="7769225" y="5018088"/>
          <p14:tracePt t="37456" x="7769225" y="5000625"/>
          <p14:tracePt t="37464" x="7769225" y="4983163"/>
          <p14:tracePt t="37472" x="7769225" y="4973638"/>
          <p14:tracePt t="37485" x="7786688" y="4919663"/>
          <p14:tracePt t="37485" x="7796213" y="4902200"/>
          <p14:tracePt t="37503" x="7813675" y="4875213"/>
          <p14:tracePt t="37519" x="7813675" y="4848225"/>
          <p14:tracePt t="37536" x="7823200" y="4830763"/>
          <p14:tracePt t="37552" x="7840663" y="4803775"/>
          <p14:tracePt t="37568" x="7848600" y="4795838"/>
          <p14:tracePt t="37584" x="7867650" y="4776788"/>
          <p14:tracePt t="37584" x="7875588" y="4759325"/>
          <p14:tracePt t="37603" x="7894638" y="4741863"/>
          <p14:tracePt t="37619" x="7920038" y="4732338"/>
          <p14:tracePt t="37636" x="7947025" y="4724400"/>
          <p14:tracePt t="37653" x="7974013" y="4724400"/>
          <p14:tracePt t="37668" x="8001000" y="4724400"/>
          <p14:tracePt t="37685" x="8027988" y="4714875"/>
          <p14:tracePt t="37702" x="8072438" y="4714875"/>
          <p14:tracePt t="37720" x="8089900" y="4714875"/>
          <p14:tracePt t="37736" x="8099425" y="4714875"/>
          <p14:tracePt t="37752" x="8116888" y="4724400"/>
          <p14:tracePt t="37768" x="8126413" y="4732338"/>
          <p14:tracePt t="37785" x="8143875" y="4751388"/>
          <p14:tracePt t="37785" x="8153400" y="4759325"/>
          <p14:tracePt t="37803" x="8161338" y="4768850"/>
          <p14:tracePt t="37803" x="8161338" y="4786313"/>
          <p14:tracePt t="37819" x="8180388" y="4803775"/>
          <p14:tracePt t="37836" x="8188325" y="4822825"/>
          <p14:tracePt t="37852" x="8197850" y="4848225"/>
          <p14:tracePt t="37869" x="8205788" y="4875213"/>
          <p14:tracePt t="37886" x="8215313" y="4894263"/>
          <p14:tracePt t="37901" x="8224838" y="4902200"/>
          <p14:tracePt t="37901" x="8224838" y="4911725"/>
          <p14:tracePt t="37920" x="8242300" y="4929188"/>
          <p14:tracePt t="37936" x="8242300" y="4946650"/>
          <p14:tracePt t="37952" x="8251825" y="4956175"/>
          <p14:tracePt t="37968" x="8251825" y="4965700"/>
          <p14:tracePt t="37984" x="8259763" y="4973638"/>
          <p14:tracePt t="38002" x="8269288" y="4983163"/>
          <p14:tracePt t="38002" x="8269288" y="4991100"/>
          <p14:tracePt t="38020" x="8269288" y="5000625"/>
          <p14:tracePt t="38036" x="8277225" y="5010150"/>
          <p14:tracePt t="38058" x="8277225" y="5018088"/>
          <p14:tracePt t="38068" x="8286750" y="5027613"/>
          <p14:tracePt t="38104" x="8296275" y="5010150"/>
          <p14:tracePt t="38197" x="8296275" y="5000625"/>
          <p14:tracePt t="38205" x="8304213" y="4983163"/>
          <p14:tracePt t="38218" x="8313738" y="4946650"/>
          <p14:tracePt t="38218" x="8313738" y="4929188"/>
          <p14:tracePt t="38236" x="8331200" y="4894263"/>
          <p14:tracePt t="38253" x="8348663" y="4857750"/>
          <p14:tracePt t="38268" x="8367713" y="4830763"/>
          <p14:tracePt t="38286" x="8385175" y="4813300"/>
          <p14:tracePt t="38301" x="8402638" y="4786313"/>
          <p14:tracePt t="38318" x="8429625" y="4776788"/>
          <p14:tracePt t="38318" x="8439150" y="4768850"/>
          <p14:tracePt t="38337" x="8483600" y="4741863"/>
          <p14:tracePt t="38353" x="8518525" y="4732338"/>
          <p14:tracePt t="38370" x="8555038" y="4714875"/>
          <p14:tracePt t="38386" x="8589963" y="4714875"/>
          <p14:tracePt t="38402" x="8616950" y="4705350"/>
          <p14:tracePt t="38418" x="8661400" y="4697413"/>
          <p14:tracePt t="38418" x="8680450" y="4697413"/>
          <p14:tracePt t="38437" x="8715375" y="4697413"/>
          <p14:tracePt t="38453" x="8751888" y="4697413"/>
          <p14:tracePt t="38469" x="8796338" y="4697413"/>
          <p14:tracePt t="38486" x="8823325" y="4697413"/>
          <p14:tracePt t="38502" x="8858250" y="4697413"/>
          <p14:tracePt t="38519" x="8875713" y="4705350"/>
          <p14:tracePt t="38535" x="8912225" y="4724400"/>
          <p14:tracePt t="38553" x="8939213" y="4741863"/>
          <p14:tracePt t="38569" x="8974138" y="4759325"/>
          <p14:tracePt t="38586" x="9001125" y="4776788"/>
          <p14:tracePt t="38602" x="9018588" y="4803775"/>
          <p14:tracePt t="38618" x="9045575" y="4813300"/>
          <p14:tracePt t="38635" x="9063038" y="4840288"/>
          <p14:tracePt t="38635" x="9072563" y="4848225"/>
          <p14:tracePt t="38653" x="9099550" y="4867275"/>
          <p14:tracePt t="38670" x="9109075" y="4884738"/>
          <p14:tracePt t="38686" x="9126538" y="4894263"/>
          <p14:tracePt t="38702" x="9134475" y="4911725"/>
          <p14:tracePt t="38718" x="9144000" y="4919663"/>
          <p14:tracePt t="38735" x="9153525" y="4929188"/>
          <p14:tracePt t="38735" x="9153525" y="4938713"/>
          <p14:tracePt t="38753" x="9153525" y="4946650"/>
          <p14:tracePt t="38784" x="9161463" y="4946650"/>
          <p14:tracePt t="39671" x="9161463" y="4938713"/>
          <p14:tracePt t="39887" x="9161463" y="4929188"/>
          <p14:tracePt t="39895" x="9161463" y="4919663"/>
          <p14:tracePt t="39903" x="9170988" y="4894263"/>
          <p14:tracePt t="39919" x="9205913" y="4857750"/>
          <p14:tracePt t="39936" x="9277350" y="4813300"/>
          <p14:tracePt t="39952" x="9385300" y="4741863"/>
          <p14:tracePt t="39968" x="9510713" y="4679950"/>
          <p14:tracePt t="39986" x="9617075" y="4660900"/>
          <p14:tracePt t="39986" x="9680575" y="4652963"/>
          <p14:tracePt t="40003" x="9777413" y="4643438"/>
          <p14:tracePt t="40019" x="9848850" y="4643438"/>
          <p14:tracePt t="40036" x="9920288" y="4643438"/>
          <p14:tracePt t="40052" x="10001250" y="4643438"/>
          <p14:tracePt t="40068" x="10063163" y="4660900"/>
          <p14:tracePt t="40085" x="10153650" y="4697413"/>
          <p14:tracePt t="40102" x="10269538" y="4741863"/>
          <p14:tracePt t="40119" x="10340975" y="4776788"/>
          <p14:tracePt t="40136" x="10412413" y="4813300"/>
          <p14:tracePt t="40152" x="10456863" y="4848225"/>
          <p14:tracePt t="40168" x="10518775" y="4884738"/>
          <p14:tracePt t="40185" x="10582275" y="4929188"/>
          <p14:tracePt t="40202" x="10680700" y="4991100"/>
          <p14:tracePt t="40220" x="10725150" y="5018088"/>
          <p14:tracePt t="40236" x="10769600" y="5054600"/>
          <p14:tracePt t="40253" x="10804525" y="5089525"/>
          <p14:tracePt t="40269" x="10848975" y="5126038"/>
          <p14:tracePt t="40285" x="10875963" y="5160963"/>
          <p14:tracePt t="40302" x="10912475" y="5197475"/>
          <p14:tracePt t="40302" x="10929938" y="5214938"/>
          <p14:tracePt t="40320" x="10956925" y="5259388"/>
          <p14:tracePt t="40336" x="10983913" y="5295900"/>
          <p14:tracePt t="40352" x="11010900" y="5322888"/>
          <p14:tracePt t="40368" x="11037888" y="5357813"/>
          <p14:tracePt t="40385" x="11082338" y="5394325"/>
          <p14:tracePt t="40402" x="11109325" y="5419725"/>
          <p14:tracePt t="40402" x="11134725" y="5429250"/>
          <p14:tracePt t="40420" x="11180763" y="5446713"/>
          <p14:tracePt t="40436" x="11215688" y="5446713"/>
          <p14:tracePt t="40452" x="11260138" y="5446713"/>
          <p14:tracePt t="40469" x="11304588" y="5446713"/>
          <p14:tracePt t="40486" x="11323638" y="5446713"/>
          <p14:tracePt t="40502" x="11349038" y="5446713"/>
          <p14:tracePt t="40502" x="11368088" y="5438775"/>
          <p14:tracePt t="40520" x="11412538" y="5411788"/>
          <p14:tracePt t="40537" x="11447463" y="5367338"/>
          <p14:tracePt t="40552" x="11483975" y="5322888"/>
          <p14:tracePt t="40569" x="11510963" y="52959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y holidays set sail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77286" r="28785" b="9630"/>
          <a:stretch/>
        </p:blipFill>
        <p:spPr bwMode="auto">
          <a:xfrm>
            <a:off x="3380644" y="360004"/>
            <a:ext cx="2374857" cy="26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y holidays set sail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8" t="77286" r="8873" b="9421"/>
          <a:stretch/>
        </p:blipFill>
        <p:spPr bwMode="auto">
          <a:xfrm>
            <a:off x="4692555" y="3547524"/>
            <a:ext cx="2515470" cy="28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nanny sh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 t="12491" r="6631"/>
          <a:stretch/>
        </p:blipFill>
        <p:spPr bwMode="auto">
          <a:xfrm>
            <a:off x="9465973" y="115305"/>
            <a:ext cx="1466644" cy="38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08338" y="604987"/>
            <a:ext cx="2008033" cy="1319480"/>
          </a:xfrm>
          <a:prstGeom prst="wedgeRoundRectCallout">
            <a:avLst>
              <a:gd name="adj1" fmla="val 106639"/>
              <a:gd name="adj2" fmla="val -72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 hot today!</a:t>
            </a:r>
            <a:endParaRPr lang="en-GB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631099" y="643944"/>
            <a:ext cx="2144691" cy="1953272"/>
          </a:xfrm>
          <a:prstGeom prst="wedgeRoundRectCallout">
            <a:avLst>
              <a:gd name="adj1" fmla="val 92345"/>
              <a:gd name="adj2" fmla="val -397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on your shorts!</a:t>
            </a:r>
            <a:endParaRPr lang="en-GB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394413" y="4126220"/>
            <a:ext cx="1701981" cy="1252168"/>
          </a:xfrm>
          <a:prstGeom prst="wedgeRoundRectCallout">
            <a:avLst>
              <a:gd name="adj1" fmla="val -128950"/>
              <a:gd name="adj2" fmla="val -15507"/>
              <a:gd name="adj3" fmla="val 16667"/>
            </a:avLst>
          </a:prstGeom>
          <a:ln>
            <a:solidFill>
              <a:srgbClr val="CC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820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 cold today!</a:t>
            </a:r>
            <a:endParaRPr lang="en-GB" sz="3000" dirty="0">
              <a:solidFill>
                <a:srgbClr val="820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 result for nanny sh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 t="12491" r="6631"/>
          <a:stretch/>
        </p:blipFill>
        <p:spPr bwMode="auto">
          <a:xfrm flipH="1">
            <a:off x="144519" y="2744926"/>
            <a:ext cx="1466644" cy="38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356296" y="3676313"/>
            <a:ext cx="2211777" cy="1075991"/>
          </a:xfrm>
          <a:prstGeom prst="wedgeRoundRectCallout">
            <a:avLst>
              <a:gd name="adj1" fmla="val -91575"/>
              <a:gd name="adj2" fmla="val -75272"/>
              <a:gd name="adj3" fmla="val 16667"/>
            </a:avLst>
          </a:prstGeom>
          <a:ln>
            <a:solidFill>
              <a:srgbClr val="CC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820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on your coat!</a:t>
            </a:r>
            <a:endParaRPr lang="en-GB" sz="3000" dirty="0">
              <a:solidFill>
                <a:srgbClr val="820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515" y="2302685"/>
            <a:ext cx="12140485" cy="2797349"/>
          </a:xfrm>
          <a:custGeom>
            <a:avLst/>
            <a:gdLst>
              <a:gd name="connsiteX0" fmla="*/ 0 w 12325087"/>
              <a:gd name="connsiteY0" fmla="*/ 131422 h 2797349"/>
              <a:gd name="connsiteX1" fmla="*/ 231820 w 12325087"/>
              <a:gd name="connsiteY1" fmla="*/ 118543 h 2797349"/>
              <a:gd name="connsiteX2" fmla="*/ 321972 w 12325087"/>
              <a:gd name="connsiteY2" fmla="*/ 79907 h 2797349"/>
              <a:gd name="connsiteX3" fmla="*/ 399246 w 12325087"/>
              <a:gd name="connsiteY3" fmla="*/ 54149 h 2797349"/>
              <a:gd name="connsiteX4" fmla="*/ 502277 w 12325087"/>
              <a:gd name="connsiteY4" fmla="*/ 28391 h 2797349"/>
              <a:gd name="connsiteX5" fmla="*/ 553792 w 12325087"/>
              <a:gd name="connsiteY5" fmla="*/ 15512 h 2797349"/>
              <a:gd name="connsiteX6" fmla="*/ 785612 w 12325087"/>
              <a:gd name="connsiteY6" fmla="*/ 2633 h 2797349"/>
              <a:gd name="connsiteX7" fmla="*/ 1300767 w 12325087"/>
              <a:gd name="connsiteY7" fmla="*/ 41270 h 2797349"/>
              <a:gd name="connsiteX8" fmla="*/ 1378040 w 12325087"/>
              <a:gd name="connsiteY8" fmla="*/ 79907 h 2797349"/>
              <a:gd name="connsiteX9" fmla="*/ 1455313 w 12325087"/>
              <a:gd name="connsiteY9" fmla="*/ 105664 h 2797349"/>
              <a:gd name="connsiteX10" fmla="*/ 1493950 w 12325087"/>
              <a:gd name="connsiteY10" fmla="*/ 131422 h 2797349"/>
              <a:gd name="connsiteX11" fmla="*/ 1571223 w 12325087"/>
              <a:gd name="connsiteY11" fmla="*/ 157180 h 2797349"/>
              <a:gd name="connsiteX12" fmla="*/ 1622739 w 12325087"/>
              <a:gd name="connsiteY12" fmla="*/ 195816 h 2797349"/>
              <a:gd name="connsiteX13" fmla="*/ 1700012 w 12325087"/>
              <a:gd name="connsiteY13" fmla="*/ 221574 h 2797349"/>
              <a:gd name="connsiteX14" fmla="*/ 1738648 w 12325087"/>
              <a:gd name="connsiteY14" fmla="*/ 234453 h 2797349"/>
              <a:gd name="connsiteX15" fmla="*/ 1777285 w 12325087"/>
              <a:gd name="connsiteY15" fmla="*/ 247332 h 2797349"/>
              <a:gd name="connsiteX16" fmla="*/ 1815922 w 12325087"/>
              <a:gd name="connsiteY16" fmla="*/ 273090 h 2797349"/>
              <a:gd name="connsiteX17" fmla="*/ 1854558 w 12325087"/>
              <a:gd name="connsiteY17" fmla="*/ 311726 h 2797349"/>
              <a:gd name="connsiteX18" fmla="*/ 1906074 w 12325087"/>
              <a:gd name="connsiteY18" fmla="*/ 324605 h 2797349"/>
              <a:gd name="connsiteX19" fmla="*/ 1944710 w 12325087"/>
              <a:gd name="connsiteY19" fmla="*/ 350363 h 2797349"/>
              <a:gd name="connsiteX20" fmla="*/ 1983347 w 12325087"/>
              <a:gd name="connsiteY20" fmla="*/ 363242 h 2797349"/>
              <a:gd name="connsiteX21" fmla="*/ 2073499 w 12325087"/>
              <a:gd name="connsiteY21" fmla="*/ 414757 h 2797349"/>
              <a:gd name="connsiteX22" fmla="*/ 2189409 w 12325087"/>
              <a:gd name="connsiteY22" fmla="*/ 504909 h 2797349"/>
              <a:gd name="connsiteX23" fmla="*/ 2228046 w 12325087"/>
              <a:gd name="connsiteY23" fmla="*/ 517788 h 2797349"/>
              <a:gd name="connsiteX24" fmla="*/ 2266682 w 12325087"/>
              <a:gd name="connsiteY24" fmla="*/ 543546 h 2797349"/>
              <a:gd name="connsiteX25" fmla="*/ 2343955 w 12325087"/>
              <a:gd name="connsiteY25" fmla="*/ 569304 h 2797349"/>
              <a:gd name="connsiteX26" fmla="*/ 2421229 w 12325087"/>
              <a:gd name="connsiteY26" fmla="*/ 607940 h 2797349"/>
              <a:gd name="connsiteX27" fmla="*/ 2537139 w 12325087"/>
              <a:gd name="connsiteY27" fmla="*/ 672335 h 2797349"/>
              <a:gd name="connsiteX28" fmla="*/ 2588654 w 12325087"/>
              <a:gd name="connsiteY28" fmla="*/ 749608 h 2797349"/>
              <a:gd name="connsiteX29" fmla="*/ 2653048 w 12325087"/>
              <a:gd name="connsiteY29" fmla="*/ 826881 h 2797349"/>
              <a:gd name="connsiteX30" fmla="*/ 2717443 w 12325087"/>
              <a:gd name="connsiteY30" fmla="*/ 891276 h 2797349"/>
              <a:gd name="connsiteX31" fmla="*/ 2743200 w 12325087"/>
              <a:gd name="connsiteY31" fmla="*/ 929912 h 2797349"/>
              <a:gd name="connsiteX32" fmla="*/ 2820474 w 12325087"/>
              <a:gd name="connsiteY32" fmla="*/ 994307 h 2797349"/>
              <a:gd name="connsiteX33" fmla="*/ 2884868 w 12325087"/>
              <a:gd name="connsiteY33" fmla="*/ 1058701 h 2797349"/>
              <a:gd name="connsiteX34" fmla="*/ 2962141 w 12325087"/>
              <a:gd name="connsiteY34" fmla="*/ 1084459 h 2797349"/>
              <a:gd name="connsiteX35" fmla="*/ 3000778 w 12325087"/>
              <a:gd name="connsiteY35" fmla="*/ 1110216 h 2797349"/>
              <a:gd name="connsiteX36" fmla="*/ 3039415 w 12325087"/>
              <a:gd name="connsiteY36" fmla="*/ 1123095 h 2797349"/>
              <a:gd name="connsiteX37" fmla="*/ 3296992 w 12325087"/>
              <a:gd name="connsiteY37" fmla="*/ 1161732 h 2797349"/>
              <a:gd name="connsiteX38" fmla="*/ 3387144 w 12325087"/>
              <a:gd name="connsiteY38" fmla="*/ 1174611 h 2797349"/>
              <a:gd name="connsiteX39" fmla="*/ 4069724 w 12325087"/>
              <a:gd name="connsiteY39" fmla="*/ 1200369 h 2797349"/>
              <a:gd name="connsiteX40" fmla="*/ 4275786 w 12325087"/>
              <a:gd name="connsiteY40" fmla="*/ 1213247 h 2797349"/>
              <a:gd name="connsiteX41" fmla="*/ 4340181 w 12325087"/>
              <a:gd name="connsiteY41" fmla="*/ 1226126 h 2797349"/>
              <a:gd name="connsiteX42" fmla="*/ 4456091 w 12325087"/>
              <a:gd name="connsiteY42" fmla="*/ 1239005 h 2797349"/>
              <a:gd name="connsiteX43" fmla="*/ 4533364 w 12325087"/>
              <a:gd name="connsiteY43" fmla="*/ 1251884 h 2797349"/>
              <a:gd name="connsiteX44" fmla="*/ 4713668 w 12325087"/>
              <a:gd name="connsiteY44" fmla="*/ 1277642 h 2797349"/>
              <a:gd name="connsiteX45" fmla="*/ 4752305 w 12325087"/>
              <a:gd name="connsiteY45" fmla="*/ 1290521 h 2797349"/>
              <a:gd name="connsiteX46" fmla="*/ 5254581 w 12325087"/>
              <a:gd name="connsiteY46" fmla="*/ 1277642 h 2797349"/>
              <a:gd name="connsiteX47" fmla="*/ 5396248 w 12325087"/>
              <a:gd name="connsiteY47" fmla="*/ 1239005 h 2797349"/>
              <a:gd name="connsiteX48" fmla="*/ 5499279 w 12325087"/>
              <a:gd name="connsiteY48" fmla="*/ 1187490 h 2797349"/>
              <a:gd name="connsiteX49" fmla="*/ 5537916 w 12325087"/>
              <a:gd name="connsiteY49" fmla="*/ 1161732 h 2797349"/>
              <a:gd name="connsiteX50" fmla="*/ 5589431 w 12325087"/>
              <a:gd name="connsiteY50" fmla="*/ 1123095 h 2797349"/>
              <a:gd name="connsiteX51" fmla="*/ 5628068 w 12325087"/>
              <a:gd name="connsiteY51" fmla="*/ 1110216 h 2797349"/>
              <a:gd name="connsiteX52" fmla="*/ 5692462 w 12325087"/>
              <a:gd name="connsiteY52" fmla="*/ 1071580 h 2797349"/>
              <a:gd name="connsiteX53" fmla="*/ 5743978 w 12325087"/>
              <a:gd name="connsiteY53" fmla="*/ 1045822 h 2797349"/>
              <a:gd name="connsiteX54" fmla="*/ 5847009 w 12325087"/>
              <a:gd name="connsiteY54" fmla="*/ 994307 h 2797349"/>
              <a:gd name="connsiteX55" fmla="*/ 5924282 w 12325087"/>
              <a:gd name="connsiteY55" fmla="*/ 955670 h 2797349"/>
              <a:gd name="connsiteX56" fmla="*/ 5962919 w 12325087"/>
              <a:gd name="connsiteY56" fmla="*/ 929912 h 2797349"/>
              <a:gd name="connsiteX57" fmla="*/ 6027313 w 12325087"/>
              <a:gd name="connsiteY57" fmla="*/ 891276 h 2797349"/>
              <a:gd name="connsiteX58" fmla="*/ 6130344 w 12325087"/>
              <a:gd name="connsiteY58" fmla="*/ 839760 h 2797349"/>
              <a:gd name="connsiteX59" fmla="*/ 6168981 w 12325087"/>
              <a:gd name="connsiteY59" fmla="*/ 814002 h 2797349"/>
              <a:gd name="connsiteX60" fmla="*/ 6233375 w 12325087"/>
              <a:gd name="connsiteY60" fmla="*/ 801123 h 2797349"/>
              <a:gd name="connsiteX61" fmla="*/ 6284891 w 12325087"/>
              <a:gd name="connsiteY61" fmla="*/ 775366 h 2797349"/>
              <a:gd name="connsiteX62" fmla="*/ 6375043 w 12325087"/>
              <a:gd name="connsiteY62" fmla="*/ 736729 h 2797349"/>
              <a:gd name="connsiteX63" fmla="*/ 6426558 w 12325087"/>
              <a:gd name="connsiteY63" fmla="*/ 698092 h 2797349"/>
              <a:gd name="connsiteX64" fmla="*/ 6503831 w 12325087"/>
              <a:gd name="connsiteY64" fmla="*/ 685214 h 2797349"/>
              <a:gd name="connsiteX65" fmla="*/ 6555347 w 12325087"/>
              <a:gd name="connsiteY65" fmla="*/ 672335 h 2797349"/>
              <a:gd name="connsiteX66" fmla="*/ 6632620 w 12325087"/>
              <a:gd name="connsiteY66" fmla="*/ 646577 h 2797349"/>
              <a:gd name="connsiteX67" fmla="*/ 6671257 w 12325087"/>
              <a:gd name="connsiteY67" fmla="*/ 633698 h 2797349"/>
              <a:gd name="connsiteX68" fmla="*/ 6709893 w 12325087"/>
              <a:gd name="connsiteY68" fmla="*/ 620819 h 2797349"/>
              <a:gd name="connsiteX69" fmla="*/ 6800046 w 12325087"/>
              <a:gd name="connsiteY69" fmla="*/ 595061 h 2797349"/>
              <a:gd name="connsiteX70" fmla="*/ 6851561 w 12325087"/>
              <a:gd name="connsiteY70" fmla="*/ 582183 h 2797349"/>
              <a:gd name="connsiteX71" fmla="*/ 6903077 w 12325087"/>
              <a:gd name="connsiteY71" fmla="*/ 556425 h 2797349"/>
              <a:gd name="connsiteX72" fmla="*/ 7225048 w 12325087"/>
              <a:gd name="connsiteY72" fmla="*/ 556425 h 2797349"/>
              <a:gd name="connsiteX73" fmla="*/ 7353837 w 12325087"/>
              <a:gd name="connsiteY73" fmla="*/ 582183 h 2797349"/>
              <a:gd name="connsiteX74" fmla="*/ 7701567 w 12325087"/>
              <a:gd name="connsiteY74" fmla="*/ 633698 h 2797349"/>
              <a:gd name="connsiteX75" fmla="*/ 7946265 w 12325087"/>
              <a:gd name="connsiteY75" fmla="*/ 685214 h 2797349"/>
              <a:gd name="connsiteX76" fmla="*/ 8023539 w 12325087"/>
              <a:gd name="connsiteY76" fmla="*/ 710971 h 2797349"/>
              <a:gd name="connsiteX77" fmla="*/ 8229600 w 12325087"/>
              <a:gd name="connsiteY77" fmla="*/ 762487 h 2797349"/>
              <a:gd name="connsiteX78" fmla="*/ 8268237 w 12325087"/>
              <a:gd name="connsiteY78" fmla="*/ 775366 h 2797349"/>
              <a:gd name="connsiteX79" fmla="*/ 8397026 w 12325087"/>
              <a:gd name="connsiteY79" fmla="*/ 852639 h 2797349"/>
              <a:gd name="connsiteX80" fmla="*/ 8448541 w 12325087"/>
              <a:gd name="connsiteY80" fmla="*/ 878397 h 2797349"/>
              <a:gd name="connsiteX81" fmla="*/ 8538693 w 12325087"/>
              <a:gd name="connsiteY81" fmla="*/ 955670 h 2797349"/>
              <a:gd name="connsiteX82" fmla="*/ 8590209 w 12325087"/>
              <a:gd name="connsiteY82" fmla="*/ 1032943 h 2797349"/>
              <a:gd name="connsiteX83" fmla="*/ 8680361 w 12325087"/>
              <a:gd name="connsiteY83" fmla="*/ 1148853 h 2797349"/>
              <a:gd name="connsiteX84" fmla="*/ 8744755 w 12325087"/>
              <a:gd name="connsiteY84" fmla="*/ 1251884 h 2797349"/>
              <a:gd name="connsiteX85" fmla="*/ 8783392 w 12325087"/>
              <a:gd name="connsiteY85" fmla="*/ 1277642 h 2797349"/>
              <a:gd name="connsiteX86" fmla="*/ 8834908 w 12325087"/>
              <a:gd name="connsiteY86" fmla="*/ 1316278 h 2797349"/>
              <a:gd name="connsiteX87" fmla="*/ 8873544 w 12325087"/>
              <a:gd name="connsiteY87" fmla="*/ 1354915 h 2797349"/>
              <a:gd name="connsiteX88" fmla="*/ 8925060 w 12325087"/>
              <a:gd name="connsiteY88" fmla="*/ 1393552 h 2797349"/>
              <a:gd name="connsiteX89" fmla="*/ 8963696 w 12325087"/>
              <a:gd name="connsiteY89" fmla="*/ 1432188 h 2797349"/>
              <a:gd name="connsiteX90" fmla="*/ 9053848 w 12325087"/>
              <a:gd name="connsiteY90" fmla="*/ 1496583 h 2797349"/>
              <a:gd name="connsiteX91" fmla="*/ 9105364 w 12325087"/>
              <a:gd name="connsiteY91" fmla="*/ 1548098 h 2797349"/>
              <a:gd name="connsiteX92" fmla="*/ 9259910 w 12325087"/>
              <a:gd name="connsiteY92" fmla="*/ 1689766 h 2797349"/>
              <a:gd name="connsiteX93" fmla="*/ 9350062 w 12325087"/>
              <a:gd name="connsiteY93" fmla="*/ 1818554 h 2797349"/>
              <a:gd name="connsiteX94" fmla="*/ 9414457 w 12325087"/>
              <a:gd name="connsiteY94" fmla="*/ 1882949 h 2797349"/>
              <a:gd name="connsiteX95" fmla="*/ 9491730 w 12325087"/>
              <a:gd name="connsiteY95" fmla="*/ 1985980 h 2797349"/>
              <a:gd name="connsiteX96" fmla="*/ 9556124 w 12325087"/>
              <a:gd name="connsiteY96" fmla="*/ 2063253 h 2797349"/>
              <a:gd name="connsiteX97" fmla="*/ 9672034 w 12325087"/>
              <a:gd name="connsiteY97" fmla="*/ 2217800 h 2797349"/>
              <a:gd name="connsiteX98" fmla="*/ 9697792 w 12325087"/>
              <a:gd name="connsiteY98" fmla="*/ 2269315 h 2797349"/>
              <a:gd name="connsiteX99" fmla="*/ 9736429 w 12325087"/>
              <a:gd name="connsiteY99" fmla="*/ 2295073 h 2797349"/>
              <a:gd name="connsiteX100" fmla="*/ 9800823 w 12325087"/>
              <a:gd name="connsiteY100" fmla="*/ 2410983 h 2797349"/>
              <a:gd name="connsiteX101" fmla="*/ 9955370 w 12325087"/>
              <a:gd name="connsiteY101" fmla="*/ 2552650 h 2797349"/>
              <a:gd name="connsiteX102" fmla="*/ 9994006 w 12325087"/>
              <a:gd name="connsiteY102" fmla="*/ 2565529 h 2797349"/>
              <a:gd name="connsiteX103" fmla="*/ 10058400 w 12325087"/>
              <a:gd name="connsiteY103" fmla="*/ 2617045 h 2797349"/>
              <a:gd name="connsiteX104" fmla="*/ 10200068 w 12325087"/>
              <a:gd name="connsiteY104" fmla="*/ 2694318 h 2797349"/>
              <a:gd name="connsiteX105" fmla="*/ 10328857 w 12325087"/>
              <a:gd name="connsiteY105" fmla="*/ 2745833 h 2797349"/>
              <a:gd name="connsiteX106" fmla="*/ 10406130 w 12325087"/>
              <a:gd name="connsiteY106" fmla="*/ 2758712 h 2797349"/>
              <a:gd name="connsiteX107" fmla="*/ 10509161 w 12325087"/>
              <a:gd name="connsiteY107" fmla="*/ 2784470 h 2797349"/>
              <a:gd name="connsiteX108" fmla="*/ 10650829 w 12325087"/>
              <a:gd name="connsiteY108" fmla="*/ 2797349 h 2797349"/>
              <a:gd name="connsiteX109" fmla="*/ 10972800 w 12325087"/>
              <a:gd name="connsiteY109" fmla="*/ 2784470 h 2797349"/>
              <a:gd name="connsiteX110" fmla="*/ 11062953 w 12325087"/>
              <a:gd name="connsiteY110" fmla="*/ 2758712 h 2797349"/>
              <a:gd name="connsiteX111" fmla="*/ 11191741 w 12325087"/>
              <a:gd name="connsiteY111" fmla="*/ 2745833 h 2797349"/>
              <a:gd name="connsiteX112" fmla="*/ 11487955 w 12325087"/>
              <a:gd name="connsiteY112" fmla="*/ 2642802 h 2797349"/>
              <a:gd name="connsiteX113" fmla="*/ 11526592 w 12325087"/>
              <a:gd name="connsiteY113" fmla="*/ 2629923 h 2797349"/>
              <a:gd name="connsiteX114" fmla="*/ 11732654 w 12325087"/>
              <a:gd name="connsiteY114" fmla="*/ 2514014 h 2797349"/>
              <a:gd name="connsiteX115" fmla="*/ 11797048 w 12325087"/>
              <a:gd name="connsiteY115" fmla="*/ 2475377 h 2797349"/>
              <a:gd name="connsiteX116" fmla="*/ 11912958 w 12325087"/>
              <a:gd name="connsiteY116" fmla="*/ 2372346 h 2797349"/>
              <a:gd name="connsiteX117" fmla="*/ 12041747 w 12325087"/>
              <a:gd name="connsiteY117" fmla="*/ 2217800 h 2797349"/>
              <a:gd name="connsiteX118" fmla="*/ 12106141 w 12325087"/>
              <a:gd name="connsiteY118" fmla="*/ 2140526 h 2797349"/>
              <a:gd name="connsiteX119" fmla="*/ 12183415 w 12325087"/>
              <a:gd name="connsiteY119" fmla="*/ 2063253 h 2797349"/>
              <a:gd name="connsiteX120" fmla="*/ 12247809 w 12325087"/>
              <a:gd name="connsiteY120" fmla="*/ 1947343 h 2797349"/>
              <a:gd name="connsiteX121" fmla="*/ 12273567 w 12325087"/>
              <a:gd name="connsiteY121" fmla="*/ 1870070 h 2797349"/>
              <a:gd name="connsiteX122" fmla="*/ 12286446 w 12325087"/>
              <a:gd name="connsiteY122" fmla="*/ 1779918 h 2797349"/>
              <a:gd name="connsiteX123" fmla="*/ 12299324 w 12325087"/>
              <a:gd name="connsiteY123" fmla="*/ 1664008 h 2797349"/>
              <a:gd name="connsiteX124" fmla="*/ 12325082 w 12325087"/>
              <a:gd name="connsiteY124" fmla="*/ 1548098 h 279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325087" h="2797349">
                <a:moveTo>
                  <a:pt x="0" y="131422"/>
                </a:moveTo>
                <a:cubicBezTo>
                  <a:pt x="77273" y="127129"/>
                  <a:pt x="154776" y="125881"/>
                  <a:pt x="231820" y="118543"/>
                </a:cubicBezTo>
                <a:cubicBezTo>
                  <a:pt x="259025" y="115952"/>
                  <a:pt x="300238" y="88600"/>
                  <a:pt x="321972" y="79907"/>
                </a:cubicBezTo>
                <a:cubicBezTo>
                  <a:pt x="347181" y="69823"/>
                  <a:pt x="372905" y="60734"/>
                  <a:pt x="399246" y="54149"/>
                </a:cubicBezTo>
                <a:lnTo>
                  <a:pt x="502277" y="28391"/>
                </a:lnTo>
                <a:cubicBezTo>
                  <a:pt x="519449" y="24098"/>
                  <a:pt x="536119" y="16494"/>
                  <a:pt x="553792" y="15512"/>
                </a:cubicBezTo>
                <a:lnTo>
                  <a:pt x="785612" y="2633"/>
                </a:lnTo>
                <a:cubicBezTo>
                  <a:pt x="1250622" y="16310"/>
                  <a:pt x="1084965" y="-30665"/>
                  <a:pt x="1300767" y="41270"/>
                </a:cubicBezTo>
                <a:cubicBezTo>
                  <a:pt x="1441678" y="88241"/>
                  <a:pt x="1228237" y="13329"/>
                  <a:pt x="1378040" y="79907"/>
                </a:cubicBezTo>
                <a:cubicBezTo>
                  <a:pt x="1402851" y="90934"/>
                  <a:pt x="1432722" y="90603"/>
                  <a:pt x="1455313" y="105664"/>
                </a:cubicBezTo>
                <a:cubicBezTo>
                  <a:pt x="1468192" y="114250"/>
                  <a:pt x="1479805" y="125135"/>
                  <a:pt x="1493950" y="131422"/>
                </a:cubicBezTo>
                <a:cubicBezTo>
                  <a:pt x="1518761" y="142449"/>
                  <a:pt x="1571223" y="157180"/>
                  <a:pt x="1571223" y="157180"/>
                </a:cubicBezTo>
                <a:cubicBezTo>
                  <a:pt x="1588395" y="170059"/>
                  <a:pt x="1603540" y="186217"/>
                  <a:pt x="1622739" y="195816"/>
                </a:cubicBezTo>
                <a:cubicBezTo>
                  <a:pt x="1647024" y="207958"/>
                  <a:pt x="1674254" y="212988"/>
                  <a:pt x="1700012" y="221574"/>
                </a:cubicBezTo>
                <a:lnTo>
                  <a:pt x="1738648" y="234453"/>
                </a:lnTo>
                <a:cubicBezTo>
                  <a:pt x="1751527" y="238746"/>
                  <a:pt x="1765989" y="239802"/>
                  <a:pt x="1777285" y="247332"/>
                </a:cubicBezTo>
                <a:cubicBezTo>
                  <a:pt x="1790164" y="255918"/>
                  <a:pt x="1804031" y="263181"/>
                  <a:pt x="1815922" y="273090"/>
                </a:cubicBezTo>
                <a:cubicBezTo>
                  <a:pt x="1829914" y="284750"/>
                  <a:pt x="1838744" y="302690"/>
                  <a:pt x="1854558" y="311726"/>
                </a:cubicBezTo>
                <a:cubicBezTo>
                  <a:pt x="1869926" y="320508"/>
                  <a:pt x="1888902" y="320312"/>
                  <a:pt x="1906074" y="324605"/>
                </a:cubicBezTo>
                <a:cubicBezTo>
                  <a:pt x="1918953" y="333191"/>
                  <a:pt x="1930866" y="343441"/>
                  <a:pt x="1944710" y="350363"/>
                </a:cubicBezTo>
                <a:cubicBezTo>
                  <a:pt x="1956852" y="356434"/>
                  <a:pt x="1971560" y="356507"/>
                  <a:pt x="1983347" y="363242"/>
                </a:cubicBezTo>
                <a:cubicBezTo>
                  <a:pt x="2092505" y="425618"/>
                  <a:pt x="1984910" y="385227"/>
                  <a:pt x="2073499" y="414757"/>
                </a:cubicBezTo>
                <a:cubicBezTo>
                  <a:pt x="2106836" y="448094"/>
                  <a:pt x="2143195" y="489504"/>
                  <a:pt x="2189409" y="504909"/>
                </a:cubicBezTo>
                <a:lnTo>
                  <a:pt x="2228046" y="517788"/>
                </a:lnTo>
                <a:cubicBezTo>
                  <a:pt x="2240925" y="526374"/>
                  <a:pt x="2252538" y="537260"/>
                  <a:pt x="2266682" y="543546"/>
                </a:cubicBezTo>
                <a:cubicBezTo>
                  <a:pt x="2291493" y="554573"/>
                  <a:pt x="2321364" y="554244"/>
                  <a:pt x="2343955" y="569304"/>
                </a:cubicBezTo>
                <a:cubicBezTo>
                  <a:pt x="2393888" y="602591"/>
                  <a:pt x="2367908" y="590166"/>
                  <a:pt x="2421229" y="607940"/>
                </a:cubicBezTo>
                <a:cubicBezTo>
                  <a:pt x="2509798" y="666986"/>
                  <a:pt x="2469134" y="649667"/>
                  <a:pt x="2537139" y="672335"/>
                </a:cubicBezTo>
                <a:cubicBezTo>
                  <a:pt x="2610380" y="745576"/>
                  <a:pt x="2551377" y="675054"/>
                  <a:pt x="2588654" y="749608"/>
                </a:cubicBezTo>
                <a:cubicBezTo>
                  <a:pt x="2612636" y="797572"/>
                  <a:pt x="2617444" y="784156"/>
                  <a:pt x="2653048" y="826881"/>
                </a:cubicBezTo>
                <a:cubicBezTo>
                  <a:pt x="2706710" y="891276"/>
                  <a:pt x="2646609" y="844053"/>
                  <a:pt x="2717443" y="891276"/>
                </a:cubicBezTo>
                <a:cubicBezTo>
                  <a:pt x="2726029" y="904155"/>
                  <a:pt x="2733291" y="918021"/>
                  <a:pt x="2743200" y="929912"/>
                </a:cubicBezTo>
                <a:cubicBezTo>
                  <a:pt x="2774189" y="967098"/>
                  <a:pt x="2782484" y="968980"/>
                  <a:pt x="2820474" y="994307"/>
                </a:cubicBezTo>
                <a:cubicBezTo>
                  <a:pt x="2843972" y="1029555"/>
                  <a:pt x="2844197" y="1040625"/>
                  <a:pt x="2884868" y="1058701"/>
                </a:cubicBezTo>
                <a:cubicBezTo>
                  <a:pt x="2909679" y="1069728"/>
                  <a:pt x="2939550" y="1069399"/>
                  <a:pt x="2962141" y="1084459"/>
                </a:cubicBezTo>
                <a:cubicBezTo>
                  <a:pt x="2975020" y="1093045"/>
                  <a:pt x="2986934" y="1103294"/>
                  <a:pt x="3000778" y="1110216"/>
                </a:cubicBezTo>
                <a:cubicBezTo>
                  <a:pt x="3012921" y="1116287"/>
                  <a:pt x="3026362" y="1119365"/>
                  <a:pt x="3039415" y="1123095"/>
                </a:cubicBezTo>
                <a:cubicBezTo>
                  <a:pt x="3135567" y="1150567"/>
                  <a:pt x="3161430" y="1142366"/>
                  <a:pt x="3296992" y="1161732"/>
                </a:cubicBezTo>
                <a:cubicBezTo>
                  <a:pt x="3327043" y="1166025"/>
                  <a:pt x="3356826" y="1173095"/>
                  <a:pt x="3387144" y="1174611"/>
                </a:cubicBezTo>
                <a:cubicBezTo>
                  <a:pt x="3614549" y="1185981"/>
                  <a:pt x="3842479" y="1186167"/>
                  <a:pt x="4069724" y="1200369"/>
                </a:cubicBezTo>
                <a:lnTo>
                  <a:pt x="4275786" y="1213247"/>
                </a:lnTo>
                <a:cubicBezTo>
                  <a:pt x="4297251" y="1217540"/>
                  <a:pt x="4318511" y="1223030"/>
                  <a:pt x="4340181" y="1226126"/>
                </a:cubicBezTo>
                <a:cubicBezTo>
                  <a:pt x="4378665" y="1231624"/>
                  <a:pt x="4417558" y="1233867"/>
                  <a:pt x="4456091" y="1239005"/>
                </a:cubicBezTo>
                <a:cubicBezTo>
                  <a:pt x="4481975" y="1242456"/>
                  <a:pt x="4507606" y="1247591"/>
                  <a:pt x="4533364" y="1251884"/>
                </a:cubicBezTo>
                <a:cubicBezTo>
                  <a:pt x="4629101" y="1283797"/>
                  <a:pt x="4516158" y="1249426"/>
                  <a:pt x="4713668" y="1277642"/>
                </a:cubicBezTo>
                <a:cubicBezTo>
                  <a:pt x="4727107" y="1279562"/>
                  <a:pt x="4739426" y="1286228"/>
                  <a:pt x="4752305" y="1290521"/>
                </a:cubicBezTo>
                <a:cubicBezTo>
                  <a:pt x="4919730" y="1286228"/>
                  <a:pt x="5087441" y="1288311"/>
                  <a:pt x="5254581" y="1277642"/>
                </a:cubicBezTo>
                <a:cubicBezTo>
                  <a:pt x="5256992" y="1277488"/>
                  <a:pt x="5367664" y="1251998"/>
                  <a:pt x="5396248" y="1239005"/>
                </a:cubicBezTo>
                <a:cubicBezTo>
                  <a:pt x="5431204" y="1223116"/>
                  <a:pt x="5467331" y="1208789"/>
                  <a:pt x="5499279" y="1187490"/>
                </a:cubicBezTo>
                <a:cubicBezTo>
                  <a:pt x="5512158" y="1178904"/>
                  <a:pt x="5525321" y="1170729"/>
                  <a:pt x="5537916" y="1161732"/>
                </a:cubicBezTo>
                <a:cubicBezTo>
                  <a:pt x="5555383" y="1149256"/>
                  <a:pt x="5570794" y="1133745"/>
                  <a:pt x="5589431" y="1123095"/>
                </a:cubicBezTo>
                <a:cubicBezTo>
                  <a:pt x="5601218" y="1116360"/>
                  <a:pt x="5615926" y="1116287"/>
                  <a:pt x="5628068" y="1110216"/>
                </a:cubicBezTo>
                <a:cubicBezTo>
                  <a:pt x="5650457" y="1099022"/>
                  <a:pt x="5670580" y="1083736"/>
                  <a:pt x="5692462" y="1071580"/>
                </a:cubicBezTo>
                <a:cubicBezTo>
                  <a:pt x="5709245" y="1062256"/>
                  <a:pt x="5727195" y="1055146"/>
                  <a:pt x="5743978" y="1045822"/>
                </a:cubicBezTo>
                <a:cubicBezTo>
                  <a:pt x="5835219" y="995132"/>
                  <a:pt x="5776378" y="1017849"/>
                  <a:pt x="5847009" y="994307"/>
                </a:cubicBezTo>
                <a:cubicBezTo>
                  <a:pt x="5957739" y="920487"/>
                  <a:pt x="5817640" y="1008992"/>
                  <a:pt x="5924282" y="955670"/>
                </a:cubicBezTo>
                <a:cubicBezTo>
                  <a:pt x="5938126" y="948748"/>
                  <a:pt x="5949793" y="938116"/>
                  <a:pt x="5962919" y="929912"/>
                </a:cubicBezTo>
                <a:cubicBezTo>
                  <a:pt x="5984146" y="916645"/>
                  <a:pt x="6005273" y="903144"/>
                  <a:pt x="6027313" y="891276"/>
                </a:cubicBezTo>
                <a:cubicBezTo>
                  <a:pt x="6061121" y="873072"/>
                  <a:pt x="6098395" y="861059"/>
                  <a:pt x="6130344" y="839760"/>
                </a:cubicBezTo>
                <a:cubicBezTo>
                  <a:pt x="6143223" y="831174"/>
                  <a:pt x="6154488" y="819437"/>
                  <a:pt x="6168981" y="814002"/>
                </a:cubicBezTo>
                <a:cubicBezTo>
                  <a:pt x="6189477" y="806316"/>
                  <a:pt x="6211910" y="805416"/>
                  <a:pt x="6233375" y="801123"/>
                </a:cubicBezTo>
                <a:cubicBezTo>
                  <a:pt x="6250547" y="792537"/>
                  <a:pt x="6267245" y="782929"/>
                  <a:pt x="6284891" y="775366"/>
                </a:cubicBezTo>
                <a:cubicBezTo>
                  <a:pt x="6340654" y="751468"/>
                  <a:pt x="6312921" y="775556"/>
                  <a:pt x="6375043" y="736729"/>
                </a:cubicBezTo>
                <a:cubicBezTo>
                  <a:pt x="6393245" y="725353"/>
                  <a:pt x="6406628" y="706064"/>
                  <a:pt x="6426558" y="698092"/>
                </a:cubicBezTo>
                <a:cubicBezTo>
                  <a:pt x="6450803" y="688394"/>
                  <a:pt x="6478225" y="690335"/>
                  <a:pt x="6503831" y="685214"/>
                </a:cubicBezTo>
                <a:cubicBezTo>
                  <a:pt x="6521188" y="681743"/>
                  <a:pt x="6538393" y="677421"/>
                  <a:pt x="6555347" y="672335"/>
                </a:cubicBezTo>
                <a:cubicBezTo>
                  <a:pt x="6581353" y="664533"/>
                  <a:pt x="6606862" y="655163"/>
                  <a:pt x="6632620" y="646577"/>
                </a:cubicBezTo>
                <a:lnTo>
                  <a:pt x="6671257" y="633698"/>
                </a:lnTo>
                <a:cubicBezTo>
                  <a:pt x="6684136" y="629405"/>
                  <a:pt x="6696723" y="624112"/>
                  <a:pt x="6709893" y="620819"/>
                </a:cubicBezTo>
                <a:cubicBezTo>
                  <a:pt x="6870978" y="580548"/>
                  <a:pt x="6670683" y="632021"/>
                  <a:pt x="6800046" y="595061"/>
                </a:cubicBezTo>
                <a:cubicBezTo>
                  <a:pt x="6817065" y="590199"/>
                  <a:pt x="6834389" y="586476"/>
                  <a:pt x="6851561" y="582183"/>
                </a:cubicBezTo>
                <a:cubicBezTo>
                  <a:pt x="6868733" y="573597"/>
                  <a:pt x="6885101" y="563166"/>
                  <a:pt x="6903077" y="556425"/>
                </a:cubicBezTo>
                <a:cubicBezTo>
                  <a:pt x="7001017" y="519697"/>
                  <a:pt x="7146656" y="552692"/>
                  <a:pt x="7225048" y="556425"/>
                </a:cubicBezTo>
                <a:cubicBezTo>
                  <a:pt x="7267978" y="565011"/>
                  <a:pt x="7310274" y="577827"/>
                  <a:pt x="7353837" y="582183"/>
                </a:cubicBezTo>
                <a:cubicBezTo>
                  <a:pt x="7481763" y="594975"/>
                  <a:pt x="7568284" y="600377"/>
                  <a:pt x="7701567" y="633698"/>
                </a:cubicBezTo>
                <a:cubicBezTo>
                  <a:pt x="7885562" y="679697"/>
                  <a:pt x="7803546" y="664825"/>
                  <a:pt x="7946265" y="685214"/>
                </a:cubicBezTo>
                <a:cubicBezTo>
                  <a:pt x="7972023" y="693800"/>
                  <a:pt x="7997305" y="703975"/>
                  <a:pt x="8023539" y="710971"/>
                </a:cubicBezTo>
                <a:cubicBezTo>
                  <a:pt x="8295556" y="783508"/>
                  <a:pt x="8002214" y="694271"/>
                  <a:pt x="8229600" y="762487"/>
                </a:cubicBezTo>
                <a:cubicBezTo>
                  <a:pt x="8242603" y="766388"/>
                  <a:pt x="8255759" y="770018"/>
                  <a:pt x="8268237" y="775366"/>
                </a:cubicBezTo>
                <a:cubicBezTo>
                  <a:pt x="8403165" y="833191"/>
                  <a:pt x="8213929" y="761089"/>
                  <a:pt x="8397026" y="852639"/>
                </a:cubicBezTo>
                <a:cubicBezTo>
                  <a:pt x="8414198" y="861225"/>
                  <a:pt x="8432261" y="868222"/>
                  <a:pt x="8448541" y="878397"/>
                </a:cubicBezTo>
                <a:cubicBezTo>
                  <a:pt x="8492603" y="905936"/>
                  <a:pt x="8503568" y="920544"/>
                  <a:pt x="8538693" y="955670"/>
                </a:cubicBezTo>
                <a:cubicBezTo>
                  <a:pt x="8563324" y="1029564"/>
                  <a:pt x="8533933" y="960588"/>
                  <a:pt x="8590209" y="1032943"/>
                </a:cubicBezTo>
                <a:cubicBezTo>
                  <a:pt x="8698046" y="1171589"/>
                  <a:pt x="8592641" y="1061133"/>
                  <a:pt x="8680361" y="1148853"/>
                </a:cubicBezTo>
                <a:cubicBezTo>
                  <a:pt x="8698229" y="1202456"/>
                  <a:pt x="8692259" y="1199388"/>
                  <a:pt x="8744755" y="1251884"/>
                </a:cubicBezTo>
                <a:cubicBezTo>
                  <a:pt x="8755700" y="1262829"/>
                  <a:pt x="8770796" y="1268645"/>
                  <a:pt x="8783392" y="1277642"/>
                </a:cubicBezTo>
                <a:cubicBezTo>
                  <a:pt x="8800859" y="1290118"/>
                  <a:pt x="8818611" y="1302309"/>
                  <a:pt x="8834908" y="1316278"/>
                </a:cubicBezTo>
                <a:cubicBezTo>
                  <a:pt x="8848737" y="1328131"/>
                  <a:pt x="8859715" y="1343062"/>
                  <a:pt x="8873544" y="1354915"/>
                </a:cubicBezTo>
                <a:cubicBezTo>
                  <a:pt x="8889841" y="1368884"/>
                  <a:pt x="8908763" y="1379583"/>
                  <a:pt x="8925060" y="1393552"/>
                </a:cubicBezTo>
                <a:cubicBezTo>
                  <a:pt x="8938888" y="1405405"/>
                  <a:pt x="8949704" y="1420528"/>
                  <a:pt x="8963696" y="1432188"/>
                </a:cubicBezTo>
                <a:cubicBezTo>
                  <a:pt x="9107958" y="1552406"/>
                  <a:pt x="8868243" y="1334179"/>
                  <a:pt x="9053848" y="1496583"/>
                </a:cubicBezTo>
                <a:cubicBezTo>
                  <a:pt x="9072124" y="1512575"/>
                  <a:pt x="9087395" y="1531762"/>
                  <a:pt x="9105364" y="1548098"/>
                </a:cubicBezTo>
                <a:cubicBezTo>
                  <a:pt x="9147489" y="1586393"/>
                  <a:pt x="9222042" y="1642431"/>
                  <a:pt x="9259910" y="1689766"/>
                </a:cubicBezTo>
                <a:cubicBezTo>
                  <a:pt x="9292645" y="1730685"/>
                  <a:pt x="9317327" y="1777635"/>
                  <a:pt x="9350062" y="1818554"/>
                </a:cubicBezTo>
                <a:cubicBezTo>
                  <a:pt x="9369025" y="1842258"/>
                  <a:pt x="9394849" y="1859776"/>
                  <a:pt x="9414457" y="1882949"/>
                </a:cubicBezTo>
                <a:cubicBezTo>
                  <a:pt x="9442187" y="1915721"/>
                  <a:pt x="9465207" y="1952224"/>
                  <a:pt x="9491730" y="1985980"/>
                </a:cubicBezTo>
                <a:cubicBezTo>
                  <a:pt x="9512445" y="2012344"/>
                  <a:pt x="9535539" y="2036787"/>
                  <a:pt x="9556124" y="2063253"/>
                </a:cubicBezTo>
                <a:cubicBezTo>
                  <a:pt x="9565711" y="2075579"/>
                  <a:pt x="9647609" y="2175055"/>
                  <a:pt x="9672034" y="2217800"/>
                </a:cubicBezTo>
                <a:cubicBezTo>
                  <a:pt x="9681559" y="2234469"/>
                  <a:pt x="9685501" y="2254566"/>
                  <a:pt x="9697792" y="2269315"/>
                </a:cubicBezTo>
                <a:cubicBezTo>
                  <a:pt x="9707701" y="2281206"/>
                  <a:pt x="9723550" y="2286487"/>
                  <a:pt x="9736429" y="2295073"/>
                </a:cubicBezTo>
                <a:cubicBezTo>
                  <a:pt x="9753589" y="2363712"/>
                  <a:pt x="9741956" y="2347588"/>
                  <a:pt x="9800823" y="2410983"/>
                </a:cubicBezTo>
                <a:cubicBezTo>
                  <a:pt x="9824999" y="2437019"/>
                  <a:pt x="9900357" y="2525143"/>
                  <a:pt x="9955370" y="2552650"/>
                </a:cubicBezTo>
                <a:cubicBezTo>
                  <a:pt x="9967512" y="2558721"/>
                  <a:pt x="9981127" y="2561236"/>
                  <a:pt x="9994006" y="2565529"/>
                </a:cubicBezTo>
                <a:cubicBezTo>
                  <a:pt x="10015471" y="2582701"/>
                  <a:pt x="10036409" y="2600552"/>
                  <a:pt x="10058400" y="2617045"/>
                </a:cubicBezTo>
                <a:cubicBezTo>
                  <a:pt x="10098713" y="2647280"/>
                  <a:pt x="10158291" y="2677608"/>
                  <a:pt x="10200068" y="2694318"/>
                </a:cubicBezTo>
                <a:cubicBezTo>
                  <a:pt x="10242998" y="2711490"/>
                  <a:pt x="10283250" y="2738232"/>
                  <a:pt x="10328857" y="2745833"/>
                </a:cubicBezTo>
                <a:cubicBezTo>
                  <a:pt x="10354615" y="2750126"/>
                  <a:pt x="10380597" y="2753241"/>
                  <a:pt x="10406130" y="2758712"/>
                </a:cubicBezTo>
                <a:cubicBezTo>
                  <a:pt x="10440745" y="2766130"/>
                  <a:pt x="10473906" y="2781265"/>
                  <a:pt x="10509161" y="2784470"/>
                </a:cubicBezTo>
                <a:lnTo>
                  <a:pt x="10650829" y="2797349"/>
                </a:lnTo>
                <a:cubicBezTo>
                  <a:pt x="10758153" y="2793056"/>
                  <a:pt x="10865645" y="2791860"/>
                  <a:pt x="10972800" y="2784470"/>
                </a:cubicBezTo>
                <a:cubicBezTo>
                  <a:pt x="11052344" y="2778984"/>
                  <a:pt x="10996129" y="2768993"/>
                  <a:pt x="11062953" y="2758712"/>
                </a:cubicBezTo>
                <a:cubicBezTo>
                  <a:pt x="11105595" y="2752152"/>
                  <a:pt x="11148812" y="2750126"/>
                  <a:pt x="11191741" y="2745833"/>
                </a:cubicBezTo>
                <a:lnTo>
                  <a:pt x="11487955" y="2642802"/>
                </a:lnTo>
                <a:cubicBezTo>
                  <a:pt x="11500784" y="2638361"/>
                  <a:pt x="11514760" y="2636579"/>
                  <a:pt x="11526592" y="2629923"/>
                </a:cubicBezTo>
                <a:lnTo>
                  <a:pt x="11732654" y="2514014"/>
                </a:lnTo>
                <a:cubicBezTo>
                  <a:pt x="11754388" y="2501595"/>
                  <a:pt x="11778339" y="2492007"/>
                  <a:pt x="11797048" y="2475377"/>
                </a:cubicBezTo>
                <a:cubicBezTo>
                  <a:pt x="11835685" y="2441033"/>
                  <a:pt x="11877354" y="2409824"/>
                  <a:pt x="11912958" y="2372346"/>
                </a:cubicBezTo>
                <a:cubicBezTo>
                  <a:pt x="11959144" y="2323729"/>
                  <a:pt x="11998818" y="2269315"/>
                  <a:pt x="12041747" y="2217800"/>
                </a:cubicBezTo>
                <a:cubicBezTo>
                  <a:pt x="12063212" y="2192042"/>
                  <a:pt x="12082432" y="2164235"/>
                  <a:pt x="12106141" y="2140526"/>
                </a:cubicBezTo>
                <a:cubicBezTo>
                  <a:pt x="12131899" y="2114768"/>
                  <a:pt x="12160348" y="2091446"/>
                  <a:pt x="12183415" y="2063253"/>
                </a:cubicBezTo>
                <a:cubicBezTo>
                  <a:pt x="12196201" y="2047626"/>
                  <a:pt x="12238259" y="1971218"/>
                  <a:pt x="12247809" y="1947343"/>
                </a:cubicBezTo>
                <a:cubicBezTo>
                  <a:pt x="12257893" y="1922134"/>
                  <a:pt x="12273567" y="1870070"/>
                  <a:pt x="12273567" y="1870070"/>
                </a:cubicBezTo>
                <a:cubicBezTo>
                  <a:pt x="12277860" y="1840019"/>
                  <a:pt x="12282681" y="1810039"/>
                  <a:pt x="12286446" y="1779918"/>
                </a:cubicBezTo>
                <a:cubicBezTo>
                  <a:pt x="12291268" y="1741344"/>
                  <a:pt x="12292568" y="1702291"/>
                  <a:pt x="12299324" y="1664008"/>
                </a:cubicBezTo>
                <a:cubicBezTo>
                  <a:pt x="12326123" y="1512143"/>
                  <a:pt x="12325082" y="1601795"/>
                  <a:pt x="12325082" y="1548098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84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390">
        <p:fade/>
      </p:transition>
    </mc:Choice>
    <mc:Fallback>
      <p:transition spd="med" advTm="36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</p:bldLst>
  </p:timing>
  <p:extLst>
    <p:ext uri="{3A86A75C-4F4B-4683-9AE1-C65F6400EC91}">
      <p14:laserTraceLst xmlns:p14="http://schemas.microsoft.com/office/powerpoint/2010/main">
        <p14:tracePtLst>
          <p14:tracePt t="4407" x="11501438" y="5295900"/>
          <p14:tracePt t="4590" x="11491913" y="5295900"/>
          <p14:tracePt t="4605" x="11466513" y="5303838"/>
          <p14:tracePt t="4613" x="11439525" y="5313363"/>
          <p14:tracePt t="4627" x="11252200" y="5357813"/>
          <p14:tracePt t="4645" x="11028363" y="5411788"/>
          <p14:tracePt t="4661" x="10661650" y="5500688"/>
          <p14:tracePt t="4678" x="10233025" y="5589588"/>
          <p14:tracePt t="4696" x="9742488" y="5680075"/>
          <p14:tracePt t="4710" x="9259888" y="5732463"/>
          <p14:tracePt t="4728" x="8456613" y="5803900"/>
          <p14:tracePt t="4746" x="7991475" y="5822950"/>
          <p14:tracePt t="4762" x="7473950" y="5830888"/>
          <p14:tracePt t="4778" x="7081838" y="5830888"/>
          <p14:tracePt t="4795" x="6751638" y="5813425"/>
          <p14:tracePt t="4811" x="6419850" y="5751513"/>
          <p14:tracePt t="4828" x="6180138" y="5670550"/>
          <p14:tracePt t="4828" x="6054725" y="5626100"/>
          <p14:tracePt t="4846" x="5857875" y="5518150"/>
          <p14:tracePt t="4864" x="5688013" y="5402263"/>
          <p14:tracePt t="4879" x="5510213" y="5276850"/>
          <p14:tracePt t="4895" x="5367338" y="5143500"/>
          <p14:tracePt t="4911" x="5241925" y="5010150"/>
          <p14:tracePt t="4928" x="5133975" y="4867275"/>
          <p14:tracePt t="4928" x="5081588" y="4786313"/>
          <p14:tracePt t="4946" x="4973638" y="4633913"/>
          <p14:tracePt t="4963" x="4848225" y="4465638"/>
          <p14:tracePt t="4978" x="4732338" y="4322763"/>
          <p14:tracePt t="4995" x="4608513" y="4170363"/>
          <p14:tracePt t="5011" x="4473575" y="3973513"/>
          <p14:tracePt t="5029" x="4357688" y="3803650"/>
          <p14:tracePt t="5029" x="4303713" y="3714750"/>
          <p14:tracePt t="5046" x="4268788" y="3652838"/>
          <p14:tracePt t="5062" x="4251325" y="3598863"/>
          <p14:tracePt t="5078" x="4241800" y="3589338"/>
          <p14:tracePt t="5095" x="4241800" y="3571875"/>
          <p14:tracePt t="5432" x="4241800" y="3562350"/>
          <p14:tracePt t="5440" x="4232275" y="3544888"/>
          <p14:tracePt t="5447" x="4232275" y="3517900"/>
          <p14:tracePt t="5461" x="4232275" y="3438525"/>
          <p14:tracePt t="5461" x="4214813" y="3375025"/>
          <p14:tracePt t="5479" x="4179888" y="3187700"/>
          <p14:tracePt t="5496" x="4133850" y="2965450"/>
          <p14:tracePt t="5512" x="4044950" y="2652713"/>
          <p14:tracePt t="5529" x="3973513" y="2428875"/>
          <p14:tracePt t="5545" x="3867150" y="2214563"/>
          <p14:tracePt t="5562" x="3776663" y="2044700"/>
          <p14:tracePt t="5562" x="3732213" y="1965325"/>
          <p14:tracePt t="5579" x="3660775" y="1847850"/>
          <p14:tracePt t="5596" x="3589338" y="1751013"/>
          <p14:tracePt t="5612" x="3527425" y="1687513"/>
          <p14:tracePt t="5628" x="3429000" y="1608138"/>
          <p14:tracePt t="5645" x="3330575" y="1554163"/>
          <p14:tracePt t="5661" x="3241675" y="1517650"/>
          <p14:tracePt t="5661" x="3205163" y="1509713"/>
          <p14:tracePt t="5680" x="3125788" y="1509713"/>
          <p14:tracePt t="5697" x="3071813" y="1509713"/>
          <p14:tracePt t="5712" x="3036888" y="1509713"/>
          <p14:tracePt t="5728" x="3009900" y="1527175"/>
          <p14:tracePt t="5744" x="2982913" y="1536700"/>
          <p14:tracePt t="5762" x="2965450" y="1554163"/>
          <p14:tracePt t="5762" x="2955925" y="1562100"/>
          <p14:tracePt t="5779" x="2938463" y="1571625"/>
          <p14:tracePt t="5796" x="2919413" y="1589088"/>
          <p14:tracePt t="5812" x="2911475" y="1608138"/>
          <p14:tracePt t="5828" x="2901950" y="1643063"/>
          <p14:tracePt t="5845" x="2884488" y="1670050"/>
          <p14:tracePt t="5862" x="2874963" y="1687513"/>
          <p14:tracePt t="5878" x="2874963" y="1714500"/>
          <p14:tracePt t="5878" x="2874963" y="1724025"/>
          <p14:tracePt t="5896" x="2874963" y="1751013"/>
          <p14:tracePt t="5914" x="2874963" y="1776413"/>
          <p14:tracePt t="5929" x="2874963" y="1803400"/>
          <p14:tracePt t="5945" x="2874963" y="1822450"/>
          <p14:tracePt t="5962" x="2884488" y="1830388"/>
          <p14:tracePt t="5979" x="2901950" y="1857375"/>
          <p14:tracePt t="5996" x="2911475" y="1866900"/>
          <p14:tracePt t="6013" x="2919413" y="1874838"/>
          <p14:tracePt t="6028" x="2928938" y="1893888"/>
          <p14:tracePt t="6044" x="2938463" y="1893888"/>
          <p14:tracePt t="6060" x="2938463" y="1901825"/>
          <p14:tracePt t="6076" x="2946400" y="1911350"/>
          <p14:tracePt t="6094" x="2955925" y="1911350"/>
          <p14:tracePt t="6189" x="2955925" y="1919288"/>
          <p14:tracePt t="12164" x="2955925" y="1928813"/>
          <p14:tracePt t="12610" x="2973388" y="1938338"/>
          <p14:tracePt t="12617" x="2982913" y="1955800"/>
          <p14:tracePt t="12628" x="3009900" y="2000250"/>
          <p14:tracePt t="12645" x="3054350" y="2062163"/>
          <p14:tracePt t="12661" x="3187700" y="2179638"/>
          <p14:tracePt t="12680" x="3303588" y="2251075"/>
          <p14:tracePt t="12697" x="3465513" y="2322513"/>
          <p14:tracePt t="12712" x="3643313" y="2374900"/>
          <p14:tracePt t="12729" x="3830638" y="2419350"/>
          <p14:tracePt t="12745" x="4062413" y="2438400"/>
          <p14:tracePt t="12762" x="4276725" y="2438400"/>
          <p14:tracePt t="12762" x="4384675" y="2438400"/>
          <p14:tracePt t="12779" x="4616450" y="2438400"/>
          <p14:tracePt t="12796" x="4822825" y="2419350"/>
          <p14:tracePt t="12812" x="5027613" y="2374900"/>
          <p14:tracePt t="12828" x="5224463" y="2312988"/>
          <p14:tracePt t="12845" x="5419725" y="2232025"/>
          <p14:tracePt t="12862" x="5608638" y="2133600"/>
          <p14:tracePt t="12862" x="5705475" y="2071688"/>
          <p14:tracePt t="12880" x="5848350" y="1990725"/>
          <p14:tracePt t="12896" x="5956300" y="1919288"/>
          <p14:tracePt t="12913" x="6027738" y="1866900"/>
          <p14:tracePt t="12929" x="6072188" y="1830388"/>
          <p14:tracePt t="12945" x="6099175" y="1812925"/>
          <p14:tracePt t="12961" x="6126163" y="1785938"/>
          <p14:tracePt t="12978" x="6134100" y="1776413"/>
          <p14:tracePt t="12978" x="6143625" y="1768475"/>
          <p14:tracePt t="12996" x="6170613" y="1758950"/>
          <p14:tracePt t="13013" x="6215063" y="1731963"/>
          <p14:tracePt t="13029" x="6269038" y="1704975"/>
          <p14:tracePt t="13045" x="6330950" y="1697038"/>
          <p14:tracePt t="13061" x="6402388" y="1697038"/>
          <p14:tracePt t="13078" x="6438900" y="1697038"/>
          <p14:tracePt t="13078" x="6456363" y="1697038"/>
          <p14:tracePt t="13097" x="6483350" y="1704975"/>
          <p14:tracePt t="13111" x="6510338" y="1714500"/>
          <p14:tracePt t="13128" x="6518275" y="1731963"/>
          <p14:tracePt t="13144" x="6527800" y="1741488"/>
          <p14:tracePt t="13161" x="6537325" y="1751013"/>
          <p14:tracePt t="13176" x="6545263" y="1758950"/>
          <p14:tracePt t="13176" x="6545263" y="1776413"/>
          <p14:tracePt t="13196" x="6545263" y="1785938"/>
          <p14:tracePt t="13212" x="6554788" y="1785938"/>
          <p14:tracePt t="13227" x="6554788" y="1795463"/>
          <p14:tracePt t="13249" x="6562725" y="1795463"/>
          <p14:tracePt t="13260" x="6562725" y="1803400"/>
          <p14:tracePt t="15928" x="6562725" y="1812925"/>
          <p14:tracePt t="15965" x="6554788" y="1812925"/>
          <p14:tracePt t="15973" x="6554788" y="1822450"/>
          <p14:tracePt t="15981" x="6545263" y="1830388"/>
          <p14:tracePt t="15993" x="6537325" y="1847850"/>
          <p14:tracePt t="15993" x="6527800" y="1857375"/>
          <p14:tracePt t="16012" x="6510338" y="1884363"/>
          <p14:tracePt t="16028" x="6500813" y="1919288"/>
          <p14:tracePt t="16045" x="6491288" y="1946275"/>
          <p14:tracePt t="16061" x="6483350" y="1982788"/>
          <p14:tracePt t="16077" x="6483350" y="2027238"/>
          <p14:tracePt t="16094" x="6483350" y="2071688"/>
          <p14:tracePt t="16111" x="6483350" y="2143125"/>
          <p14:tracePt t="16128" x="6483350" y="2187575"/>
          <p14:tracePt t="16145" x="6483350" y="2232025"/>
          <p14:tracePt t="16161" x="6510338" y="2286000"/>
          <p14:tracePt t="16177" x="6554788" y="2347913"/>
          <p14:tracePt t="16195" x="6616700" y="2411413"/>
          <p14:tracePt t="16211" x="6697663" y="2500313"/>
          <p14:tracePt t="16228" x="6751638" y="2554288"/>
          <p14:tracePt t="16245" x="6804025" y="2608263"/>
          <p14:tracePt t="16261" x="6848475" y="2670175"/>
          <p14:tracePt t="16277" x="6911975" y="2732088"/>
          <p14:tracePt t="16294" x="6973888" y="2786063"/>
          <p14:tracePt t="16310" x="7045325" y="2840038"/>
          <p14:tracePt t="16310" x="7089775" y="2867025"/>
          <p14:tracePt t="16328" x="7153275" y="2919413"/>
          <p14:tracePt t="16345" x="7205663" y="2965450"/>
          <p14:tracePt t="16361" x="7277100" y="3027363"/>
          <p14:tracePt t="16377" x="7331075" y="3081338"/>
          <p14:tracePt t="16394" x="7412038" y="3160713"/>
          <p14:tracePt t="16411" x="7483475" y="3232150"/>
          <p14:tracePt t="16411" x="7527925" y="3268663"/>
          <p14:tracePt t="16429" x="7589838" y="3322638"/>
          <p14:tracePt t="16445" x="7634288" y="3367088"/>
          <p14:tracePt t="16461" x="7680325" y="3411538"/>
          <p14:tracePt t="16478" x="7724775" y="3465513"/>
          <p14:tracePt t="16494" x="7769225" y="3527425"/>
          <p14:tracePt t="16510" x="7831138" y="3589338"/>
          <p14:tracePt t="16510" x="7848600" y="3625850"/>
          <p14:tracePt t="16529" x="7875588" y="3652838"/>
          <p14:tracePt t="16543" x="7875588" y="3660775"/>
          <p14:tracePt t="17038" x="7894638" y="3679825"/>
          <p14:tracePt t="17046" x="7894638" y="3705225"/>
          <p14:tracePt t="17060" x="7939088" y="3786188"/>
          <p14:tracePt t="17060" x="7956550" y="3830638"/>
          <p14:tracePt t="17078" x="8010525" y="3990975"/>
          <p14:tracePt t="17095" x="8081963" y="4152900"/>
          <p14:tracePt t="17111" x="8143875" y="4322763"/>
          <p14:tracePt t="17127" x="8205788" y="4500563"/>
          <p14:tracePt t="17144" x="8277225" y="4670425"/>
          <p14:tracePt t="17144" x="8304213" y="4751388"/>
          <p14:tracePt t="17162" x="8385175" y="4884738"/>
          <p14:tracePt t="17178" x="8447088" y="4991100"/>
          <p14:tracePt t="17196" x="8528050" y="5116513"/>
          <p14:tracePt t="17211" x="8616950" y="5224463"/>
          <p14:tracePt t="17227" x="8697913" y="5330825"/>
          <p14:tracePt t="17244" x="8777288" y="5419725"/>
          <p14:tracePt t="17261" x="8920163" y="5527675"/>
          <p14:tracePt t="17278" x="9001125" y="5572125"/>
          <p14:tracePt t="17295" x="9072563" y="5616575"/>
          <p14:tracePt t="17311" x="9144000" y="5653088"/>
          <p14:tracePt t="17327" x="9224963" y="5705475"/>
          <p14:tracePt t="17344" x="9358313" y="5768975"/>
          <p14:tracePt t="17361" x="9491663" y="5822950"/>
          <p14:tracePt t="17361" x="9572625" y="5848350"/>
          <p14:tracePt t="17378" x="9715500" y="5894388"/>
          <p14:tracePt t="17395" x="9894888" y="5956300"/>
          <p14:tracePt t="20253" x="9885363" y="5965825"/>
          <p14:tracePt t="20596" x="9867900" y="5973763"/>
          <p14:tracePt t="20603" x="9831388" y="5983288"/>
          <p14:tracePt t="20611" x="9777413" y="6018213"/>
          <p14:tracePt t="20628" x="9671050" y="6054725"/>
          <p14:tracePt t="20645" x="9528175" y="6108700"/>
          <p14:tracePt t="20661" x="9340850" y="6153150"/>
          <p14:tracePt t="20677" x="9161463" y="6180138"/>
          <p14:tracePt t="20677" x="9055100" y="6197600"/>
          <p14:tracePt t="20697" x="8956675" y="6197600"/>
          <p14:tracePt t="20710" x="8697913" y="6215063"/>
          <p14:tracePt t="20728" x="8555038" y="6215063"/>
          <p14:tracePt t="20746" x="8420100" y="6197600"/>
          <p14:tracePt t="20761" x="8286750" y="6153150"/>
          <p14:tracePt t="20777" x="8161338" y="6116638"/>
          <p14:tracePt t="20794" x="8062913" y="6089650"/>
          <p14:tracePt t="20794" x="8010525" y="6072188"/>
          <p14:tracePt t="20812" x="7929563" y="6027738"/>
          <p14:tracePt t="20829" x="7867650" y="6000750"/>
          <p14:tracePt t="20845" x="7823200" y="5973763"/>
          <p14:tracePt t="20861" x="7777163" y="5938838"/>
          <p14:tracePt t="20877" x="7751763" y="5911850"/>
          <p14:tracePt t="20894" x="7715250" y="5875338"/>
          <p14:tracePt t="20911" x="7670800" y="5840413"/>
          <p14:tracePt t="20911" x="7661275" y="5813425"/>
          <p14:tracePt t="20929" x="7634288" y="5768975"/>
          <p14:tracePt t="20945" x="7608888" y="5724525"/>
          <p14:tracePt t="20961" x="7589838" y="5688013"/>
          <p14:tracePt t="20977" x="7581900" y="5661025"/>
          <p14:tracePt t="20994" x="7572375" y="5653088"/>
          <p14:tracePt t="21010" x="7572375" y="5634038"/>
          <p14:tracePt t="21029" x="7572375" y="5626100"/>
          <p14:tracePt t="21045" x="7572375" y="5616575"/>
          <p14:tracePt t="21823" x="7562850" y="5616575"/>
          <p14:tracePt t="22209" x="7554913" y="5616575"/>
          <p14:tracePt t="22263" x="7545388" y="5616575"/>
          <p14:tracePt t="22271" x="7537450" y="5616575"/>
          <p14:tracePt t="22278" x="7527925" y="5616575"/>
          <p14:tracePt t="22295" x="7500938" y="5626100"/>
          <p14:tracePt t="22311" x="7446963" y="5643563"/>
          <p14:tracePt t="22327" x="7394575" y="5653088"/>
          <p14:tracePt t="22344" x="7313613" y="5680075"/>
          <p14:tracePt t="22360" x="7215188" y="5697538"/>
          <p14:tracePt t="22377" x="7000875" y="5741988"/>
          <p14:tracePt t="22395" x="6831013" y="5768975"/>
          <p14:tracePt t="22411" x="6653213" y="5813425"/>
          <p14:tracePt t="22428" x="6438900" y="5857875"/>
          <p14:tracePt t="22444" x="6215063" y="5894388"/>
          <p14:tracePt t="22460" x="5991225" y="5938838"/>
          <p14:tracePt t="22477" x="5616575" y="5983288"/>
          <p14:tracePt t="22495" x="5340350" y="6027738"/>
          <p14:tracePt t="22511" x="5045075" y="6072188"/>
          <p14:tracePt t="22528" x="4803775" y="6108700"/>
          <p14:tracePt t="22544" x="4572000" y="6143625"/>
          <p14:tracePt t="22560" x="4322763" y="6161088"/>
          <p14:tracePt t="22577" x="3973513" y="6180138"/>
          <p14:tracePt t="22595" x="3759200" y="6180138"/>
          <p14:tracePt t="22611" x="3536950" y="6180138"/>
          <p14:tracePt t="22628" x="3348038" y="6180138"/>
          <p14:tracePt t="22644" x="3143250" y="6180138"/>
          <p14:tracePt t="22660" x="2990850" y="6180138"/>
          <p14:tracePt t="22677" x="2830513" y="6170613"/>
          <p14:tracePt t="22677" x="2759075" y="6161088"/>
          <p14:tracePt t="22697" x="2616200" y="6134100"/>
          <p14:tracePt t="22712" x="2490788" y="6108700"/>
          <p14:tracePt t="22728" x="2393950" y="6081713"/>
          <p14:tracePt t="22744" x="2312988" y="6054725"/>
          <p14:tracePt t="22760" x="2232025" y="6027738"/>
          <p14:tracePt t="22777" x="2133600" y="5991225"/>
          <p14:tracePt t="22777" x="2108200" y="5973763"/>
          <p14:tracePt t="22796" x="2036763" y="5946775"/>
          <p14:tracePt t="22811" x="1982788" y="5929313"/>
          <p14:tracePt t="22828" x="1938338" y="5902325"/>
          <p14:tracePt t="22845" x="1901825" y="5894388"/>
          <p14:tracePt t="22860" x="1866900" y="5875338"/>
          <p14:tracePt t="22877" x="1839913" y="5848350"/>
          <p14:tracePt t="22894" x="1795463" y="5822950"/>
          <p14:tracePt t="22912" x="1776413" y="5803900"/>
          <p14:tracePt t="22929" x="1768475" y="5803900"/>
          <p14:tracePt t="22944" x="1751013" y="57959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my holidays set sail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9" t="77286" r="50317" b="9673"/>
          <a:stretch/>
        </p:blipFill>
        <p:spPr bwMode="auto">
          <a:xfrm>
            <a:off x="7357267" y="495837"/>
            <a:ext cx="2316581" cy="25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y holidays set sail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77286" r="71363" b="10361"/>
          <a:stretch/>
        </p:blipFill>
        <p:spPr bwMode="auto">
          <a:xfrm>
            <a:off x="1801518" y="3507356"/>
            <a:ext cx="2482889" cy="27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anny sh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 t="12491" r="6631"/>
          <a:stretch/>
        </p:blipFill>
        <p:spPr bwMode="auto">
          <a:xfrm>
            <a:off x="10097907" y="2592538"/>
            <a:ext cx="1466644" cy="38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212576" y="895082"/>
            <a:ext cx="2144691" cy="1953272"/>
          </a:xfrm>
          <a:prstGeom prst="wedgeRoundRectCallout">
            <a:avLst>
              <a:gd name="adj1" fmla="val 87541"/>
              <a:gd name="adj2" fmla="val -27865"/>
              <a:gd name="adj3" fmla="val 16667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today</a:t>
            </a:r>
            <a:r>
              <a:rPr lang="en-GB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nanny sh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 t="12491" r="6631"/>
          <a:stretch/>
        </p:blipFill>
        <p:spPr bwMode="auto">
          <a:xfrm flipH="1">
            <a:off x="271970" y="495837"/>
            <a:ext cx="1466644" cy="38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360291" y="1430794"/>
            <a:ext cx="2689843" cy="1161744"/>
          </a:xfrm>
          <a:prstGeom prst="wedgeRoundRectCallout">
            <a:avLst>
              <a:gd name="adj1" fmla="val -73381"/>
              <a:gd name="adj2" fmla="val -50883"/>
              <a:gd name="adj3" fmla="val 16667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off your </a:t>
            </a:r>
            <a:r>
              <a:rPr lang="en-GB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jacket!</a:t>
            </a:r>
            <a:endParaRPr lang="en-GB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09461" y="3731010"/>
            <a:ext cx="2689843" cy="1161744"/>
          </a:xfrm>
          <a:prstGeom prst="wedgeRoundRectCallout">
            <a:avLst>
              <a:gd name="adj1" fmla="val 76004"/>
              <a:gd name="adj2" fmla="val -85249"/>
              <a:gd name="adj3" fmla="val 1666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on your hat!</a:t>
            </a:r>
            <a:endParaRPr lang="en-GB" sz="3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056806" y="4647097"/>
            <a:ext cx="1986655" cy="1290064"/>
          </a:xfrm>
          <a:prstGeom prst="wedgeRoundRectCallout">
            <a:avLst>
              <a:gd name="adj1" fmla="val -91818"/>
              <a:gd name="adj2" fmla="val -18240"/>
              <a:gd name="adj3" fmla="val 1666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hot today!</a:t>
            </a:r>
            <a:endParaRPr lang="en-GB" sz="3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93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892">
        <p:fade/>
      </p:transition>
    </mc:Choice>
    <mc:Fallback>
      <p:transition spd="med" advTm="21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803" y="463639"/>
            <a:ext cx="11595602" cy="6230941"/>
            <a:chOff x="381803" y="463639"/>
            <a:chExt cx="11595602" cy="62309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6" b="17746"/>
            <a:stretch/>
          </p:blipFill>
          <p:spPr>
            <a:xfrm>
              <a:off x="381803" y="463639"/>
              <a:ext cx="7358923" cy="6117465"/>
            </a:xfrm>
            <a:prstGeom prst="rect">
              <a:avLst/>
            </a:prstGeom>
            <a:ln w="88900" cap="sq" cmpd="thickThin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916165" y="463639"/>
              <a:ext cx="406124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 smtClean="0">
                  <a:ln w="0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Let’s sing!!!</a:t>
              </a:r>
              <a:endParaRPr lang="en-US" sz="6000" b="0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Image result for musicla not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5008">
              <a:off x="8442946" y="1922225"/>
              <a:ext cx="1063660" cy="1672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musicla not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0041">
              <a:off x="9473861" y="3579284"/>
              <a:ext cx="1009107" cy="158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musicla not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8125">
              <a:off x="10576912" y="4900124"/>
              <a:ext cx="1141444" cy="179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musicla not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98272">
              <a:off x="8268806" y="5014957"/>
              <a:ext cx="579786" cy="911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musicla not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98272">
              <a:off x="10786666" y="2116673"/>
              <a:ext cx="579786" cy="911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8765724" y="6181988"/>
            <a:ext cx="11400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39</a:t>
            </a:r>
            <a:endParaRPr lang="en-US" sz="2000" b="0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4826">
        <p:fade/>
      </p:transition>
    </mc:Choice>
    <mc:Fallback>
      <p:transition spd="med" advTm="134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3|6.9|4|7.7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9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.5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144</Words>
  <Application>Microsoft Office PowerPoint</Application>
  <PresentationFormat>Widescreen</PresentationFormat>
  <Paragraphs>53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Taskovska</dc:creator>
  <cp:lastModifiedBy>Janet Taskovska</cp:lastModifiedBy>
  <cp:revision>39</cp:revision>
  <dcterms:created xsi:type="dcterms:W3CDTF">2020-03-23T21:40:27Z</dcterms:created>
  <dcterms:modified xsi:type="dcterms:W3CDTF">2020-03-24T13:36:42Z</dcterms:modified>
</cp:coreProperties>
</file>