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392" y="-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985E09-092A-4C6F-A940-550C0431F5D7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74512D-94C9-4B7B-9360-067485C54E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6860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934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048935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48936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B6E0E4-2F01-425E-952B-861276440FCE}" type="slidenum">
              <a:rPr lang="en-US" smtClean="0"/>
              <a:t>14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B88D9-D1C6-452B-BD4A-E7F96102F8AF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4B76E-035C-46F6-993D-F02CE12323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B88D9-D1C6-452B-BD4A-E7F96102F8AF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4B76E-035C-46F6-993D-F02CE12323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B88D9-D1C6-452B-BD4A-E7F96102F8AF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4B76E-035C-46F6-993D-F02CE12323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B88D9-D1C6-452B-BD4A-E7F96102F8AF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4B76E-035C-46F6-993D-F02CE12323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B88D9-D1C6-452B-BD4A-E7F96102F8AF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4B76E-035C-46F6-993D-F02CE12323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B88D9-D1C6-452B-BD4A-E7F96102F8AF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4B76E-035C-46F6-993D-F02CE12323A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B88D9-D1C6-452B-BD4A-E7F96102F8AF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4B76E-035C-46F6-993D-F02CE12323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B88D9-D1C6-452B-BD4A-E7F96102F8AF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4B76E-035C-46F6-993D-F02CE12323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B88D9-D1C6-452B-BD4A-E7F96102F8AF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4B76E-035C-46F6-993D-F02CE12323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B88D9-D1C6-452B-BD4A-E7F96102F8AF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1D4B76E-035C-46F6-993D-F02CE12323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B88D9-D1C6-452B-BD4A-E7F96102F8AF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4B76E-035C-46F6-993D-F02CE12323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8AFB88D9-D1C6-452B-BD4A-E7F96102F8AF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51D4B76E-035C-46F6-993D-F02CE12323A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2.jpeg"/><Relationship Id="rId4" Type="http://schemas.openxmlformats.org/officeDocument/2006/relationships/hyperlink" Target="http://www.livhambrett.com/wp-content/uploads/2013/09/pr-per-and-pa-si.jpg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7" Type="http://schemas.openxmlformats.org/officeDocument/2006/relationships/hyperlink" Target="http://www.focus.olsztyn.pl/en-exercises-on-present-perfect-tense.htm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6" Type="http://schemas.openxmlformats.org/officeDocument/2006/relationships/hyperlink" Target="http://www.adelescorner.org/grammar/pres_perfect/pres_per_vs_past_simple.html" TargetMode="External"/><Relationship Id="rId5" Type="http://schemas.openxmlformats.org/officeDocument/2006/relationships/hyperlink" Target="https://web2.uvcs.uvic.ca/courses/elc/studyzone/330/grammar/upperf2.htm" TargetMode="External"/><Relationship Id="rId4" Type="http://schemas.openxmlformats.org/officeDocument/2006/relationships/image" Target="../media/image6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png"/><Relationship Id="rId11" Type="http://schemas.openxmlformats.org/officeDocument/2006/relationships/image" Target="../media/image18.png"/><Relationship Id="rId5" Type="http://schemas.openxmlformats.org/officeDocument/2006/relationships/image" Target="../media/image12.png"/><Relationship Id="rId10" Type="http://schemas.openxmlformats.org/officeDocument/2006/relationships/image" Target="../media/image17.png"/><Relationship Id="rId4" Type="http://schemas.openxmlformats.org/officeDocument/2006/relationships/image" Target="../media/image11.png"/><Relationship Id="rId9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873" name="object 2"/>
          <p:cNvSpPr txBox="1">
            <a:spLocks noGrp="1"/>
          </p:cNvSpPr>
          <p:nvPr>
            <p:ph type="ctrTitle"/>
          </p:nvPr>
        </p:nvSpPr>
        <p:spPr>
          <a:xfrm>
            <a:off x="1981200" y="241613"/>
            <a:ext cx="5624828" cy="364458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8255" marR="5080" algn="ctr">
              <a:lnSpc>
                <a:spcPct val="100000"/>
              </a:lnSpc>
              <a:spcBef>
                <a:spcPts val="100"/>
              </a:spcBef>
            </a:pPr>
            <a:r>
              <a:rPr lang="en-US" sz="3200" spc="-10" dirty="0" smtClean="0"/>
              <a:t>Primary school “</a:t>
            </a:r>
            <a:r>
              <a:rPr lang="en-US" sz="3200" spc="-10" smtClean="0"/>
              <a:t>Gjorgji</a:t>
            </a:r>
            <a:r>
              <a:rPr lang="en-US" sz="3200" spc="-10" dirty="0" smtClean="0"/>
              <a:t> </a:t>
            </a:r>
            <a:r>
              <a:rPr lang="en-US" sz="3200" spc="-10" dirty="0" err="1" smtClean="0"/>
              <a:t>Sugarev</a:t>
            </a:r>
            <a:r>
              <a:rPr lang="en-US" sz="3200" spc="-10" dirty="0" smtClean="0"/>
              <a:t>”- Bitola </a:t>
            </a:r>
            <a:r>
              <a:rPr lang="en-US" spc="-10" dirty="0"/>
              <a:t/>
            </a:r>
            <a:br>
              <a:rPr lang="en-US" spc="-10" dirty="0"/>
            </a:br>
            <a:r>
              <a:rPr lang="en-US" spc="-10" dirty="0" smtClean="0"/>
              <a:t> </a:t>
            </a:r>
            <a:r>
              <a:rPr sz="2800" spc="-10" dirty="0" smtClean="0"/>
              <a:t>Simple</a:t>
            </a:r>
            <a:r>
              <a:rPr sz="2800" spc="-70" dirty="0" smtClean="0"/>
              <a:t> </a:t>
            </a:r>
            <a:r>
              <a:rPr sz="2800" spc="-5" dirty="0"/>
              <a:t>Past  vs. Present  </a:t>
            </a:r>
            <a:r>
              <a:rPr sz="2800" spc="-5" dirty="0" smtClean="0"/>
              <a:t>Perfect</a:t>
            </a:r>
            <a:r>
              <a:rPr lang="en-US" sz="2800" spc="-5" dirty="0" smtClean="0"/>
              <a:t/>
            </a:r>
            <a:br>
              <a:rPr lang="en-US" sz="2800" spc="-5" dirty="0" smtClean="0"/>
            </a:br>
            <a:r>
              <a:rPr lang="en-US" sz="2800" spc="-5" dirty="0" smtClean="0"/>
              <a:t>VIII  grade </a:t>
            </a:r>
            <a:br>
              <a:rPr lang="en-US" sz="2800" spc="-5" dirty="0" smtClean="0"/>
            </a:br>
            <a:r>
              <a:rPr lang="en-US" sz="2800" spc="-5" dirty="0" smtClean="0"/>
              <a:t/>
            </a:r>
            <a:br>
              <a:rPr lang="en-US" sz="2800" spc="-5" dirty="0" smtClean="0"/>
            </a:br>
            <a:r>
              <a:rPr lang="en-US" sz="2800" spc="-5" dirty="0" smtClean="0"/>
              <a:t>(Messages 3 )</a:t>
            </a:r>
            <a:br>
              <a:rPr lang="en-US" sz="2800" spc="-5" dirty="0" smtClean="0"/>
            </a:br>
            <a:endParaRPr sz="2800" spc="-5" dirty="0"/>
          </a:p>
        </p:txBody>
      </p:sp>
      <p:sp>
        <p:nvSpPr>
          <p:cNvPr id="1048874" name="object 3"/>
          <p:cNvSpPr txBox="1"/>
          <p:nvPr/>
        </p:nvSpPr>
        <p:spPr>
          <a:xfrm>
            <a:off x="1479550" y="4398009"/>
            <a:ext cx="5759450" cy="1066800"/>
          </a:xfrm>
          <a:prstGeom prst="rect">
            <a:avLst/>
          </a:prstGeom>
        </p:spPr>
        <p:txBody>
          <a:bodyPr vert="horz" wrap="square" lIns="0" tIns="75565" rIns="0" bIns="0" rtlCol="0">
            <a:spAutoFit/>
          </a:bodyPr>
          <a:lstStyle/>
          <a:p>
            <a:pPr marL="568960" marR="5080" indent="-556260">
              <a:lnSpc>
                <a:spcPts val="3879"/>
              </a:lnSpc>
              <a:spcBef>
                <a:spcPts val="595"/>
              </a:spcBef>
            </a:pPr>
            <a:r>
              <a:rPr sz="3600" b="1" spc="-5" dirty="0" smtClean="0">
                <a:latin typeface="Comic Sans MS"/>
                <a:cs typeface="Comic Sans MS"/>
              </a:rPr>
              <a:t>When do we use</a:t>
            </a:r>
            <a:r>
              <a:rPr sz="3600" b="1" spc="-65" dirty="0" smtClean="0">
                <a:latin typeface="Comic Sans MS"/>
                <a:cs typeface="Comic Sans MS"/>
              </a:rPr>
              <a:t> </a:t>
            </a:r>
            <a:r>
              <a:rPr sz="3600" b="1" dirty="0" smtClean="0">
                <a:latin typeface="Comic Sans MS"/>
                <a:cs typeface="Comic Sans MS"/>
              </a:rPr>
              <a:t>each  </a:t>
            </a:r>
            <a:r>
              <a:rPr sz="3600" b="1" spc="-5" dirty="0" smtClean="0">
                <a:latin typeface="Comic Sans MS"/>
                <a:cs typeface="Comic Sans MS"/>
              </a:rPr>
              <a:t>tense </a:t>
            </a:r>
            <a:r>
              <a:rPr sz="3600" b="1" dirty="0" smtClean="0">
                <a:latin typeface="Comic Sans MS"/>
                <a:cs typeface="Comic Sans MS"/>
              </a:rPr>
              <a:t>in</a:t>
            </a:r>
            <a:r>
              <a:rPr sz="3600" b="1" spc="-35" dirty="0" smtClean="0">
                <a:latin typeface="Comic Sans MS"/>
                <a:cs typeface="Comic Sans MS"/>
              </a:rPr>
              <a:t> </a:t>
            </a:r>
            <a:r>
              <a:rPr sz="3600" b="1" spc="-5" dirty="0" smtClean="0">
                <a:latin typeface="Comic Sans MS"/>
                <a:cs typeface="Comic Sans MS"/>
              </a:rPr>
              <a:t>English?</a:t>
            </a:r>
            <a:endParaRPr sz="3600" dirty="0">
              <a:latin typeface="Comic Sans MS"/>
              <a:cs typeface="Comic Sans MS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533400"/>
            <a:ext cx="1302296" cy="1527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23262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906" name="object 2"/>
          <p:cNvSpPr/>
          <p:nvPr/>
        </p:nvSpPr>
        <p:spPr>
          <a:xfrm>
            <a:off x="3354070" y="1389380"/>
            <a:ext cx="4023360" cy="0"/>
          </a:xfrm>
          <a:custGeom>
            <a:avLst/>
            <a:gdLst/>
            <a:ahLst/>
            <a:cxnLst/>
            <a:rect l="l" t="t" r="r" b="b"/>
            <a:pathLst>
              <a:path w="4023359">
                <a:moveTo>
                  <a:pt x="0" y="0"/>
                </a:moveTo>
                <a:lnTo>
                  <a:pt x="4023360" y="0"/>
                </a:lnTo>
              </a:path>
            </a:pathLst>
          </a:custGeom>
          <a:ln w="29209">
            <a:solidFill>
              <a:srgbClr val="BFBF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8907" name="object 3"/>
          <p:cNvSpPr/>
          <p:nvPr/>
        </p:nvSpPr>
        <p:spPr>
          <a:xfrm>
            <a:off x="3331209" y="1366519"/>
            <a:ext cx="4023360" cy="0"/>
          </a:xfrm>
          <a:custGeom>
            <a:avLst/>
            <a:gdLst/>
            <a:ahLst/>
            <a:cxnLst/>
            <a:rect l="l" t="t" r="r" b="b"/>
            <a:pathLst>
              <a:path w="4023359">
                <a:moveTo>
                  <a:pt x="0" y="0"/>
                </a:moveTo>
                <a:lnTo>
                  <a:pt x="4023360" y="0"/>
                </a:lnTo>
              </a:path>
            </a:pathLst>
          </a:custGeom>
          <a:ln w="2920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8908" name="object 4"/>
          <p:cNvSpPr/>
          <p:nvPr/>
        </p:nvSpPr>
        <p:spPr>
          <a:xfrm>
            <a:off x="571500" y="2566670"/>
            <a:ext cx="1769110" cy="0"/>
          </a:xfrm>
          <a:custGeom>
            <a:avLst/>
            <a:gdLst/>
            <a:ahLst/>
            <a:cxnLst/>
            <a:rect l="l" t="t" r="r" b="b"/>
            <a:pathLst>
              <a:path w="1769110">
                <a:moveTo>
                  <a:pt x="0" y="0"/>
                </a:moveTo>
                <a:lnTo>
                  <a:pt x="1769110" y="0"/>
                </a:lnTo>
              </a:path>
            </a:pathLst>
          </a:custGeom>
          <a:ln w="29209">
            <a:solidFill>
              <a:srgbClr val="BFBF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8909" name="object 5"/>
          <p:cNvSpPr/>
          <p:nvPr/>
        </p:nvSpPr>
        <p:spPr>
          <a:xfrm>
            <a:off x="548640" y="2543810"/>
            <a:ext cx="1769110" cy="0"/>
          </a:xfrm>
          <a:custGeom>
            <a:avLst/>
            <a:gdLst/>
            <a:ahLst/>
            <a:cxnLst/>
            <a:rect l="l" t="t" r="r" b="b"/>
            <a:pathLst>
              <a:path w="1769110">
                <a:moveTo>
                  <a:pt x="0" y="0"/>
                </a:moveTo>
                <a:lnTo>
                  <a:pt x="1769110" y="0"/>
                </a:lnTo>
              </a:path>
            </a:pathLst>
          </a:custGeom>
          <a:ln w="2920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8910" name="object 6"/>
          <p:cNvSpPr/>
          <p:nvPr/>
        </p:nvSpPr>
        <p:spPr>
          <a:xfrm>
            <a:off x="4784090" y="3155950"/>
            <a:ext cx="3056890" cy="0"/>
          </a:xfrm>
          <a:custGeom>
            <a:avLst/>
            <a:gdLst/>
            <a:ahLst/>
            <a:cxnLst/>
            <a:rect l="l" t="t" r="r" b="b"/>
            <a:pathLst>
              <a:path w="3056890">
                <a:moveTo>
                  <a:pt x="0" y="0"/>
                </a:moveTo>
                <a:lnTo>
                  <a:pt x="3056890" y="0"/>
                </a:lnTo>
              </a:path>
            </a:pathLst>
          </a:custGeom>
          <a:ln w="29209">
            <a:solidFill>
              <a:srgbClr val="BFBF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8911" name="object 7"/>
          <p:cNvSpPr/>
          <p:nvPr/>
        </p:nvSpPr>
        <p:spPr>
          <a:xfrm>
            <a:off x="4761229" y="3133089"/>
            <a:ext cx="3056890" cy="0"/>
          </a:xfrm>
          <a:custGeom>
            <a:avLst/>
            <a:gdLst/>
            <a:ahLst/>
            <a:cxnLst/>
            <a:rect l="l" t="t" r="r" b="b"/>
            <a:pathLst>
              <a:path w="3056890">
                <a:moveTo>
                  <a:pt x="0" y="0"/>
                </a:moveTo>
                <a:lnTo>
                  <a:pt x="3056890" y="0"/>
                </a:lnTo>
              </a:path>
            </a:pathLst>
          </a:custGeom>
          <a:ln w="2920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8912" name="object 8"/>
          <p:cNvSpPr/>
          <p:nvPr/>
        </p:nvSpPr>
        <p:spPr>
          <a:xfrm>
            <a:off x="914400" y="3643629"/>
            <a:ext cx="3332479" cy="0"/>
          </a:xfrm>
          <a:custGeom>
            <a:avLst/>
            <a:gdLst/>
            <a:ahLst/>
            <a:cxnLst/>
            <a:rect l="l" t="t" r="r" b="b"/>
            <a:pathLst>
              <a:path w="3332479">
                <a:moveTo>
                  <a:pt x="0" y="0"/>
                </a:moveTo>
                <a:lnTo>
                  <a:pt x="3332479" y="0"/>
                </a:lnTo>
              </a:path>
            </a:pathLst>
          </a:custGeom>
          <a:ln w="29209">
            <a:solidFill>
              <a:srgbClr val="BFBF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8913" name="object 9"/>
          <p:cNvSpPr/>
          <p:nvPr/>
        </p:nvSpPr>
        <p:spPr>
          <a:xfrm>
            <a:off x="891539" y="3620770"/>
            <a:ext cx="3332479" cy="0"/>
          </a:xfrm>
          <a:custGeom>
            <a:avLst/>
            <a:gdLst/>
            <a:ahLst/>
            <a:cxnLst/>
            <a:rect l="l" t="t" r="r" b="b"/>
            <a:pathLst>
              <a:path w="3332479">
                <a:moveTo>
                  <a:pt x="0" y="0"/>
                </a:moveTo>
                <a:lnTo>
                  <a:pt x="3332479" y="0"/>
                </a:lnTo>
              </a:path>
            </a:pathLst>
          </a:custGeom>
          <a:ln w="2920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8914" name="object 10"/>
          <p:cNvSpPr txBox="1"/>
          <p:nvPr/>
        </p:nvSpPr>
        <p:spPr>
          <a:xfrm>
            <a:off x="535940" y="414020"/>
            <a:ext cx="7824470" cy="32550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0"/>
              </a:spcBef>
              <a:buClr>
                <a:srgbClr val="EDC75D"/>
              </a:buClr>
              <a:buSzPct val="70312"/>
              <a:buFont typeface="Comic Sans MS"/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latin typeface="Comic Sans MS"/>
                <a:cs typeface="Comic Sans MS"/>
              </a:rPr>
              <a:t>We </a:t>
            </a:r>
            <a:r>
              <a:rPr sz="3200" spc="-5" dirty="0">
                <a:latin typeface="Comic Sans MS"/>
                <a:cs typeface="Comic Sans MS"/>
              </a:rPr>
              <a:t>often </a:t>
            </a:r>
            <a:r>
              <a:rPr sz="3200" dirty="0">
                <a:latin typeface="Comic Sans MS"/>
                <a:cs typeface="Comic Sans MS"/>
              </a:rPr>
              <a:t>use </a:t>
            </a:r>
            <a:r>
              <a:rPr sz="3200" spc="-5" dirty="0">
                <a:latin typeface="Comic Sans MS"/>
                <a:cs typeface="Comic Sans MS"/>
              </a:rPr>
              <a:t>present perfect </a:t>
            </a:r>
            <a:r>
              <a:rPr sz="3200" dirty="0">
                <a:latin typeface="Comic Sans MS"/>
                <a:cs typeface="Comic Sans MS"/>
              </a:rPr>
              <a:t>with the  </a:t>
            </a:r>
            <a:r>
              <a:rPr sz="3200" spc="-5" dirty="0">
                <a:latin typeface="Comic Sans MS"/>
                <a:cs typeface="Comic Sans MS"/>
              </a:rPr>
              <a:t>expression: “This </a:t>
            </a:r>
            <a:r>
              <a:rPr sz="3200" dirty="0">
                <a:latin typeface="Comic Sans MS"/>
                <a:cs typeface="Comic Sans MS"/>
              </a:rPr>
              <a:t>is </a:t>
            </a:r>
            <a:r>
              <a:rPr sz="3200" spc="-5" dirty="0">
                <a:latin typeface="Comic Sans MS"/>
                <a:cs typeface="Comic Sans MS"/>
              </a:rPr>
              <a:t>the </a:t>
            </a:r>
            <a:r>
              <a:rPr sz="3200" dirty="0">
                <a:latin typeface="Comic Sans MS"/>
                <a:cs typeface="Comic Sans MS"/>
              </a:rPr>
              <a:t>first</a:t>
            </a:r>
            <a:r>
              <a:rPr sz="3200" spc="25" dirty="0">
                <a:latin typeface="Comic Sans MS"/>
                <a:cs typeface="Comic Sans MS"/>
              </a:rPr>
              <a:t> </a:t>
            </a:r>
            <a:r>
              <a:rPr sz="3200" spc="-5" dirty="0">
                <a:latin typeface="Comic Sans MS"/>
                <a:cs typeface="Comic Sans MS"/>
              </a:rPr>
              <a:t>time.”</a:t>
            </a:r>
            <a:endParaRPr sz="3200">
              <a:latin typeface="Comic Sans MS"/>
              <a:cs typeface="Comic Sans MS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47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3200" b="1" spc="-5" dirty="0">
                <a:latin typeface="Comic Sans MS"/>
                <a:cs typeface="Comic Sans MS"/>
              </a:rPr>
              <a:t>Example:</a:t>
            </a:r>
            <a:endParaRPr sz="3200">
              <a:latin typeface="Comic Sans MS"/>
              <a:cs typeface="Comic Sans MS"/>
            </a:endParaRPr>
          </a:p>
          <a:p>
            <a:pPr marL="355600" marR="534035">
              <a:lnSpc>
                <a:spcPct val="100000"/>
              </a:lnSpc>
              <a:spcBef>
                <a:spcPts val="800"/>
              </a:spcBef>
              <a:tabLst>
                <a:tab pos="4224655" algn="l"/>
              </a:tabLst>
            </a:pPr>
            <a:r>
              <a:rPr sz="3200" spc="-5" dirty="0">
                <a:latin typeface="Comic Sans MS"/>
                <a:cs typeface="Comic Sans MS"/>
              </a:rPr>
              <a:t>Leonard</a:t>
            </a:r>
            <a:r>
              <a:rPr sz="3200" spc="15" dirty="0">
                <a:latin typeface="Comic Sans MS"/>
                <a:cs typeface="Comic Sans MS"/>
              </a:rPr>
              <a:t> </a:t>
            </a:r>
            <a:r>
              <a:rPr sz="3200" dirty="0">
                <a:latin typeface="Comic Sans MS"/>
                <a:cs typeface="Comic Sans MS"/>
              </a:rPr>
              <a:t>is</a:t>
            </a:r>
            <a:r>
              <a:rPr sz="3200" spc="15" dirty="0">
                <a:latin typeface="Comic Sans MS"/>
                <a:cs typeface="Comic Sans MS"/>
              </a:rPr>
              <a:t> </a:t>
            </a:r>
            <a:r>
              <a:rPr sz="3200" spc="-5" dirty="0">
                <a:latin typeface="Comic Sans MS"/>
                <a:cs typeface="Comic Sans MS"/>
              </a:rPr>
              <a:t>nervous.	This is </a:t>
            </a:r>
            <a:r>
              <a:rPr sz="3200" dirty="0">
                <a:latin typeface="Comic Sans MS"/>
                <a:cs typeface="Comic Sans MS"/>
              </a:rPr>
              <a:t>the </a:t>
            </a:r>
            <a:r>
              <a:rPr sz="3200" spc="-5" dirty="0">
                <a:latin typeface="Comic Sans MS"/>
                <a:cs typeface="Comic Sans MS"/>
              </a:rPr>
              <a:t>first  time he </a:t>
            </a:r>
            <a:r>
              <a:rPr sz="3200" dirty="0">
                <a:latin typeface="Comic Sans MS"/>
                <a:cs typeface="Comic Sans MS"/>
              </a:rPr>
              <a:t>has </a:t>
            </a:r>
            <a:r>
              <a:rPr sz="3200" spc="-5" dirty="0">
                <a:latin typeface="Comic Sans MS"/>
                <a:cs typeface="Comic Sans MS"/>
              </a:rPr>
              <a:t>flown on </a:t>
            </a:r>
            <a:r>
              <a:rPr sz="3200" dirty="0">
                <a:latin typeface="Comic Sans MS"/>
                <a:cs typeface="Comic Sans MS"/>
              </a:rPr>
              <a:t>an</a:t>
            </a:r>
            <a:r>
              <a:rPr sz="3200" spc="55" dirty="0">
                <a:latin typeface="Comic Sans MS"/>
                <a:cs typeface="Comic Sans MS"/>
              </a:rPr>
              <a:t> </a:t>
            </a:r>
            <a:r>
              <a:rPr sz="3200" spc="-5" dirty="0">
                <a:latin typeface="Comic Sans MS"/>
                <a:cs typeface="Comic Sans MS"/>
              </a:rPr>
              <a:t>airplane!</a:t>
            </a:r>
            <a:endParaRPr sz="3200">
              <a:latin typeface="Comic Sans MS"/>
              <a:cs typeface="Comic Sans MS"/>
            </a:endParaRPr>
          </a:p>
        </p:txBody>
      </p:sp>
      <p:sp>
        <p:nvSpPr>
          <p:cNvPr id="1048915" name="object 11"/>
          <p:cNvSpPr/>
          <p:nvPr/>
        </p:nvSpPr>
        <p:spPr>
          <a:xfrm>
            <a:off x="4268583" y="3669030"/>
            <a:ext cx="2457449" cy="165989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1456496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916" name="object 2"/>
          <p:cNvSpPr/>
          <p:nvPr/>
        </p:nvSpPr>
        <p:spPr>
          <a:xfrm>
            <a:off x="3587750" y="2566670"/>
            <a:ext cx="1770380" cy="0"/>
          </a:xfrm>
          <a:custGeom>
            <a:avLst/>
            <a:gdLst/>
            <a:ahLst/>
            <a:cxnLst/>
            <a:rect l="l" t="t" r="r" b="b"/>
            <a:pathLst>
              <a:path w="1770379">
                <a:moveTo>
                  <a:pt x="0" y="0"/>
                </a:moveTo>
                <a:lnTo>
                  <a:pt x="1770380" y="0"/>
                </a:lnTo>
              </a:path>
            </a:pathLst>
          </a:custGeom>
          <a:ln w="29209">
            <a:solidFill>
              <a:srgbClr val="BFBF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8917" name="object 3"/>
          <p:cNvSpPr/>
          <p:nvPr/>
        </p:nvSpPr>
        <p:spPr>
          <a:xfrm>
            <a:off x="3564890" y="2543810"/>
            <a:ext cx="1770380" cy="0"/>
          </a:xfrm>
          <a:custGeom>
            <a:avLst/>
            <a:gdLst/>
            <a:ahLst/>
            <a:cxnLst/>
            <a:rect l="l" t="t" r="r" b="b"/>
            <a:pathLst>
              <a:path w="1770379">
                <a:moveTo>
                  <a:pt x="0" y="0"/>
                </a:moveTo>
                <a:lnTo>
                  <a:pt x="1770380" y="0"/>
                </a:lnTo>
              </a:path>
            </a:pathLst>
          </a:custGeom>
          <a:ln w="2920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8918" name="object 4"/>
          <p:cNvSpPr txBox="1"/>
          <p:nvPr/>
        </p:nvSpPr>
        <p:spPr>
          <a:xfrm>
            <a:off x="535940" y="414020"/>
            <a:ext cx="8031480" cy="38442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983615" indent="-342900">
              <a:lnSpc>
                <a:spcPct val="100000"/>
              </a:lnSpc>
              <a:spcBef>
                <a:spcPts val="100"/>
              </a:spcBef>
              <a:buClr>
                <a:srgbClr val="EDC75D"/>
              </a:buClr>
              <a:buSzPct val="70312"/>
              <a:buFont typeface="Comic Sans MS"/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latin typeface="Comic Sans MS"/>
                <a:cs typeface="Comic Sans MS"/>
              </a:rPr>
              <a:t>We </a:t>
            </a:r>
            <a:r>
              <a:rPr sz="3200" spc="-5" dirty="0">
                <a:latin typeface="Comic Sans MS"/>
                <a:cs typeface="Comic Sans MS"/>
              </a:rPr>
              <a:t>often </a:t>
            </a:r>
            <a:r>
              <a:rPr sz="3200" dirty="0">
                <a:latin typeface="Comic Sans MS"/>
                <a:cs typeface="Comic Sans MS"/>
              </a:rPr>
              <a:t>use </a:t>
            </a:r>
            <a:r>
              <a:rPr sz="3200" spc="-5" dirty="0">
                <a:latin typeface="Comic Sans MS"/>
                <a:cs typeface="Comic Sans MS"/>
              </a:rPr>
              <a:t>present perfect </a:t>
            </a:r>
            <a:r>
              <a:rPr sz="3200" dirty="0">
                <a:latin typeface="Comic Sans MS"/>
                <a:cs typeface="Comic Sans MS"/>
              </a:rPr>
              <a:t>with  </a:t>
            </a:r>
            <a:r>
              <a:rPr sz="3200" spc="-5" dirty="0">
                <a:latin typeface="Comic Sans MS"/>
                <a:cs typeface="Comic Sans MS"/>
              </a:rPr>
              <a:t>“ever” </a:t>
            </a:r>
            <a:r>
              <a:rPr sz="3200" dirty="0">
                <a:latin typeface="Comic Sans MS"/>
                <a:cs typeface="Comic Sans MS"/>
              </a:rPr>
              <a:t>and</a:t>
            </a:r>
            <a:r>
              <a:rPr sz="3200" spc="15" dirty="0">
                <a:latin typeface="Comic Sans MS"/>
                <a:cs typeface="Comic Sans MS"/>
              </a:rPr>
              <a:t> </a:t>
            </a:r>
            <a:r>
              <a:rPr sz="3200" spc="-5" dirty="0">
                <a:latin typeface="Comic Sans MS"/>
                <a:cs typeface="Comic Sans MS"/>
              </a:rPr>
              <a:t>“never.”</a:t>
            </a:r>
            <a:endParaRPr sz="3200">
              <a:latin typeface="Comic Sans MS"/>
              <a:cs typeface="Comic Sans MS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4700">
              <a:latin typeface="Times New Roman"/>
              <a:cs typeface="Times New Roman"/>
            </a:endParaRPr>
          </a:p>
          <a:p>
            <a:pPr marL="3028950">
              <a:lnSpc>
                <a:spcPct val="100000"/>
              </a:lnSpc>
            </a:pPr>
            <a:r>
              <a:rPr sz="3200" b="1" spc="-5" dirty="0">
                <a:latin typeface="Comic Sans MS"/>
                <a:cs typeface="Comic Sans MS"/>
              </a:rPr>
              <a:t>Example:</a:t>
            </a:r>
            <a:endParaRPr sz="3200">
              <a:latin typeface="Comic Sans MS"/>
              <a:cs typeface="Comic Sans MS"/>
            </a:endParaRPr>
          </a:p>
          <a:p>
            <a:pPr marL="355600">
              <a:lnSpc>
                <a:spcPct val="100000"/>
              </a:lnSpc>
              <a:spcBef>
                <a:spcPts val="800"/>
              </a:spcBef>
              <a:tabLst>
                <a:tab pos="2175510" algn="l"/>
              </a:tabLst>
            </a:pPr>
            <a:r>
              <a:rPr sz="3200" dirty="0">
                <a:latin typeface="Comic Sans MS"/>
                <a:cs typeface="Comic Sans MS"/>
              </a:rPr>
              <a:t>Patricia:	Have </a:t>
            </a:r>
            <a:r>
              <a:rPr sz="3200" spc="-5" dirty="0">
                <a:latin typeface="Comic Sans MS"/>
                <a:cs typeface="Comic Sans MS"/>
              </a:rPr>
              <a:t>you ever played</a:t>
            </a:r>
            <a:r>
              <a:rPr sz="3200" spc="10" dirty="0">
                <a:latin typeface="Comic Sans MS"/>
                <a:cs typeface="Comic Sans MS"/>
              </a:rPr>
              <a:t> </a:t>
            </a:r>
            <a:r>
              <a:rPr sz="3200" spc="-5" dirty="0">
                <a:latin typeface="Comic Sans MS"/>
                <a:cs typeface="Comic Sans MS"/>
              </a:rPr>
              <a:t>tennis?</a:t>
            </a:r>
            <a:endParaRPr sz="3200">
              <a:latin typeface="Comic Sans MS"/>
              <a:cs typeface="Comic Sans MS"/>
            </a:endParaRPr>
          </a:p>
          <a:p>
            <a:pPr marL="355600" marR="5080">
              <a:lnSpc>
                <a:spcPct val="100000"/>
              </a:lnSpc>
              <a:spcBef>
                <a:spcPts val="800"/>
              </a:spcBef>
              <a:tabLst>
                <a:tab pos="1720214" algn="l"/>
              </a:tabLst>
            </a:pPr>
            <a:r>
              <a:rPr sz="3200" dirty="0">
                <a:latin typeface="Comic Sans MS"/>
                <a:cs typeface="Comic Sans MS"/>
              </a:rPr>
              <a:t>Linda:	No, </a:t>
            </a:r>
            <a:r>
              <a:rPr sz="3200" spc="-5" dirty="0">
                <a:latin typeface="Comic Sans MS"/>
                <a:cs typeface="Comic Sans MS"/>
              </a:rPr>
              <a:t>I’ve never </a:t>
            </a:r>
            <a:r>
              <a:rPr sz="3200" dirty="0">
                <a:latin typeface="Comic Sans MS"/>
                <a:cs typeface="Comic Sans MS"/>
              </a:rPr>
              <a:t>played </a:t>
            </a:r>
            <a:r>
              <a:rPr sz="3200" spc="-5" dirty="0">
                <a:latin typeface="Comic Sans MS"/>
                <a:cs typeface="Comic Sans MS"/>
              </a:rPr>
              <a:t>before, but  </a:t>
            </a:r>
            <a:r>
              <a:rPr sz="3200" dirty="0">
                <a:latin typeface="Comic Sans MS"/>
                <a:cs typeface="Comic Sans MS"/>
              </a:rPr>
              <a:t>I </a:t>
            </a:r>
            <a:r>
              <a:rPr sz="3200" spc="-5" dirty="0">
                <a:latin typeface="Comic Sans MS"/>
                <a:cs typeface="Comic Sans MS"/>
              </a:rPr>
              <a:t>would </a:t>
            </a:r>
            <a:r>
              <a:rPr sz="3200" dirty="0">
                <a:latin typeface="Comic Sans MS"/>
                <a:cs typeface="Comic Sans MS"/>
              </a:rPr>
              <a:t>like to</a:t>
            </a:r>
            <a:r>
              <a:rPr sz="3200" spc="-5" dirty="0">
                <a:latin typeface="Comic Sans MS"/>
                <a:cs typeface="Comic Sans MS"/>
              </a:rPr>
              <a:t> learn!</a:t>
            </a:r>
            <a:endParaRPr sz="3200">
              <a:latin typeface="Comic Sans MS"/>
              <a:cs typeface="Comic Sans MS"/>
            </a:endParaRPr>
          </a:p>
        </p:txBody>
      </p:sp>
      <p:sp>
        <p:nvSpPr>
          <p:cNvPr id="1048919" name="object 5"/>
          <p:cNvSpPr/>
          <p:nvPr/>
        </p:nvSpPr>
        <p:spPr>
          <a:xfrm>
            <a:off x="1295400" y="4572000"/>
            <a:ext cx="1742439" cy="174117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6152536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920" name="object 2"/>
          <p:cNvSpPr/>
          <p:nvPr/>
        </p:nvSpPr>
        <p:spPr>
          <a:xfrm>
            <a:off x="5524500" y="5345429"/>
            <a:ext cx="3619500" cy="161417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8921" name="object 3"/>
          <p:cNvSpPr/>
          <p:nvPr/>
        </p:nvSpPr>
        <p:spPr>
          <a:xfrm>
            <a:off x="4833620" y="6648450"/>
            <a:ext cx="565149" cy="27178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8922" name="object 4"/>
          <p:cNvSpPr txBox="1">
            <a:spLocks noGrp="1"/>
          </p:cNvSpPr>
          <p:nvPr>
            <p:ph type="title"/>
          </p:nvPr>
        </p:nvSpPr>
        <p:spPr>
          <a:xfrm>
            <a:off x="535940" y="414020"/>
            <a:ext cx="2923540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spc="-5" dirty="0"/>
              <a:t>Remember!</a:t>
            </a:r>
            <a:endParaRPr sz="4400"/>
          </a:p>
        </p:txBody>
      </p:sp>
      <p:sp>
        <p:nvSpPr>
          <p:cNvPr id="1048923" name="object 5"/>
          <p:cNvSpPr/>
          <p:nvPr/>
        </p:nvSpPr>
        <p:spPr>
          <a:xfrm>
            <a:off x="4572000" y="3458209"/>
            <a:ext cx="1266190" cy="0"/>
          </a:xfrm>
          <a:custGeom>
            <a:avLst/>
            <a:gdLst/>
            <a:ahLst/>
            <a:cxnLst/>
            <a:rect l="l" t="t" r="r" b="b"/>
            <a:pathLst>
              <a:path w="1266189">
                <a:moveTo>
                  <a:pt x="0" y="0"/>
                </a:moveTo>
                <a:lnTo>
                  <a:pt x="1266190" y="0"/>
                </a:lnTo>
              </a:path>
            </a:pathLst>
          </a:custGeom>
          <a:ln w="2920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8924" name="object 6"/>
          <p:cNvSpPr/>
          <p:nvPr/>
        </p:nvSpPr>
        <p:spPr>
          <a:xfrm>
            <a:off x="4549140" y="3435350"/>
            <a:ext cx="1266190" cy="0"/>
          </a:xfrm>
          <a:custGeom>
            <a:avLst/>
            <a:gdLst/>
            <a:ahLst/>
            <a:cxnLst/>
            <a:rect l="l" t="t" r="r" b="b"/>
            <a:pathLst>
              <a:path w="1266189">
                <a:moveTo>
                  <a:pt x="0" y="0"/>
                </a:moveTo>
                <a:lnTo>
                  <a:pt x="1266190" y="0"/>
                </a:lnTo>
              </a:path>
            </a:pathLst>
          </a:custGeom>
          <a:ln w="29209">
            <a:solidFill>
              <a:srgbClr val="00009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8925" name="object 7"/>
          <p:cNvSpPr txBox="1"/>
          <p:nvPr/>
        </p:nvSpPr>
        <p:spPr>
          <a:xfrm>
            <a:off x="535940" y="1995170"/>
            <a:ext cx="7320280" cy="31534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71120">
              <a:lnSpc>
                <a:spcPct val="100000"/>
              </a:lnSpc>
              <a:spcBef>
                <a:spcPts val="100"/>
              </a:spcBef>
            </a:pPr>
            <a:r>
              <a:rPr sz="3200" b="1" dirty="0">
                <a:latin typeface="Comic Sans MS"/>
                <a:cs typeface="Comic Sans MS"/>
              </a:rPr>
              <a:t>If you </a:t>
            </a:r>
            <a:r>
              <a:rPr sz="3200" b="1" spc="-5" dirty="0">
                <a:latin typeface="Comic Sans MS"/>
                <a:cs typeface="Comic Sans MS"/>
              </a:rPr>
              <a:t>are talking about </a:t>
            </a:r>
            <a:r>
              <a:rPr sz="3200" b="1" dirty="0">
                <a:latin typeface="Comic Sans MS"/>
                <a:cs typeface="Comic Sans MS"/>
              </a:rPr>
              <a:t>a </a:t>
            </a:r>
            <a:r>
              <a:rPr sz="3200" b="1" spc="-5" dirty="0">
                <a:latin typeface="Comic Sans MS"/>
                <a:cs typeface="Comic Sans MS"/>
              </a:rPr>
              <a:t>specific  time </a:t>
            </a:r>
            <a:r>
              <a:rPr sz="3200" b="1" dirty="0">
                <a:latin typeface="Comic Sans MS"/>
                <a:cs typeface="Comic Sans MS"/>
              </a:rPr>
              <a:t>in the </a:t>
            </a:r>
            <a:r>
              <a:rPr sz="3200" b="1" spc="-5" dirty="0">
                <a:latin typeface="Comic Sans MS"/>
                <a:cs typeface="Comic Sans MS"/>
              </a:rPr>
              <a:t>past (yesterday, last  month, etc.), </a:t>
            </a:r>
            <a:r>
              <a:rPr sz="3200" b="1" dirty="0">
                <a:latin typeface="Comic Sans MS"/>
                <a:cs typeface="Comic Sans MS"/>
              </a:rPr>
              <a:t>you </a:t>
            </a:r>
            <a:r>
              <a:rPr sz="3200" b="1" spc="-5" dirty="0">
                <a:solidFill>
                  <a:srgbClr val="000098"/>
                </a:solidFill>
                <a:latin typeface="Comic Sans MS"/>
                <a:cs typeface="Comic Sans MS"/>
              </a:rPr>
              <a:t>cannot </a:t>
            </a:r>
            <a:r>
              <a:rPr sz="3200" b="1" dirty="0">
                <a:latin typeface="Comic Sans MS"/>
                <a:cs typeface="Comic Sans MS"/>
              </a:rPr>
              <a:t>use the  </a:t>
            </a:r>
            <a:r>
              <a:rPr sz="3200" b="1" spc="-5" dirty="0">
                <a:latin typeface="Comic Sans MS"/>
                <a:cs typeface="Comic Sans MS"/>
              </a:rPr>
              <a:t>present perfect.</a:t>
            </a:r>
            <a:endParaRPr sz="3200">
              <a:latin typeface="Comic Sans MS"/>
              <a:cs typeface="Comic Sans MS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47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3200" b="1" dirty="0">
                <a:solidFill>
                  <a:srgbClr val="000098"/>
                </a:solidFill>
                <a:latin typeface="Comic Sans MS"/>
                <a:cs typeface="Comic Sans MS"/>
              </a:rPr>
              <a:t>In </a:t>
            </a:r>
            <a:r>
              <a:rPr sz="3200" b="1" spc="-5" dirty="0">
                <a:solidFill>
                  <a:srgbClr val="000098"/>
                </a:solidFill>
                <a:latin typeface="Comic Sans MS"/>
                <a:cs typeface="Comic Sans MS"/>
              </a:rPr>
              <a:t>these cases, </a:t>
            </a:r>
            <a:r>
              <a:rPr sz="3200" b="1" dirty="0">
                <a:solidFill>
                  <a:srgbClr val="000098"/>
                </a:solidFill>
                <a:latin typeface="Comic Sans MS"/>
                <a:cs typeface="Comic Sans MS"/>
              </a:rPr>
              <a:t>use the </a:t>
            </a:r>
            <a:r>
              <a:rPr sz="3200" b="1" spc="-5" dirty="0">
                <a:solidFill>
                  <a:srgbClr val="000098"/>
                </a:solidFill>
                <a:latin typeface="Comic Sans MS"/>
                <a:cs typeface="Comic Sans MS"/>
              </a:rPr>
              <a:t>simple</a:t>
            </a:r>
            <a:r>
              <a:rPr sz="3200" b="1" spc="10" dirty="0">
                <a:solidFill>
                  <a:srgbClr val="000098"/>
                </a:solidFill>
                <a:latin typeface="Comic Sans MS"/>
                <a:cs typeface="Comic Sans MS"/>
              </a:rPr>
              <a:t> </a:t>
            </a:r>
            <a:r>
              <a:rPr sz="3200" b="1" spc="-5" dirty="0">
                <a:solidFill>
                  <a:srgbClr val="000098"/>
                </a:solidFill>
                <a:latin typeface="Comic Sans MS"/>
                <a:cs typeface="Comic Sans MS"/>
              </a:rPr>
              <a:t>past.</a:t>
            </a:r>
            <a:endParaRPr sz="320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25880903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926" name="object 2"/>
          <p:cNvSpPr/>
          <p:nvPr/>
        </p:nvSpPr>
        <p:spPr>
          <a:xfrm>
            <a:off x="5524500" y="5345429"/>
            <a:ext cx="3619500" cy="161417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8927" name="object 3"/>
          <p:cNvSpPr/>
          <p:nvPr/>
        </p:nvSpPr>
        <p:spPr>
          <a:xfrm>
            <a:off x="4833620" y="6648450"/>
            <a:ext cx="565149" cy="27178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8928" name="Title 10"/>
          <p:cNvSpPr>
            <a:spLocks noGrp="1"/>
          </p:cNvSpPr>
          <p:nvPr>
            <p:ph type="title"/>
          </p:nvPr>
        </p:nvSpPr>
        <p:spPr>
          <a:xfrm>
            <a:off x="152400" y="414020"/>
            <a:ext cx="8839200" cy="65278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CONCLUSION</a:t>
            </a:r>
            <a:br>
              <a:rPr lang="en-US" dirty="0"/>
            </a:br>
            <a:endParaRPr lang="en-US" dirty="0"/>
          </a:p>
        </p:txBody>
      </p:sp>
      <p:pic>
        <p:nvPicPr>
          <p:cNvPr id="2097152" name="Picture 11" descr="http://www.livhambrett.com/wp-content/uploads/2013/09/pr-per-and-pa-si.jpg">
            <a:hlinkClick r:id="rId4"/>
          </p:cNvPr>
          <p:cNvPicPr>
            <a:picLocks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259632" y="836713"/>
            <a:ext cx="6984776" cy="57606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657191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932" name="object 2"/>
          <p:cNvSpPr/>
          <p:nvPr/>
        </p:nvSpPr>
        <p:spPr>
          <a:xfrm>
            <a:off x="5524500" y="5345429"/>
            <a:ext cx="3619500" cy="161417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8933" name="object 3"/>
          <p:cNvSpPr/>
          <p:nvPr/>
        </p:nvSpPr>
        <p:spPr>
          <a:xfrm>
            <a:off x="4833620" y="6648450"/>
            <a:ext cx="565149" cy="27178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5" y="1628800"/>
            <a:ext cx="3822192" cy="449768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dirty="0">
                <a:hlinkClick r:id="rId5"/>
              </a:rPr>
              <a:t>https://</a:t>
            </a:r>
            <a:r>
              <a:rPr lang="en-US" dirty="0" smtClean="0">
                <a:hlinkClick r:id="rId5"/>
              </a:rPr>
              <a:t>web2.uvcs.uvic.ca/courses/elc/studyzone/330/grammar/upperf2.htm</a:t>
            </a:r>
            <a:endParaRPr lang="en-US" dirty="0" smtClean="0"/>
          </a:p>
          <a:p>
            <a:r>
              <a:rPr lang="en-US" dirty="0" smtClean="0">
                <a:hlinkClick r:id="rId6"/>
              </a:rPr>
              <a:t>http</a:t>
            </a:r>
            <a:r>
              <a:rPr lang="en-US" dirty="0">
                <a:hlinkClick r:id="rId6"/>
              </a:rPr>
              <a:t>://</a:t>
            </a:r>
            <a:r>
              <a:rPr lang="en-US" dirty="0" smtClean="0">
                <a:hlinkClick r:id="rId6"/>
              </a:rPr>
              <a:t>www.adelescorner.org/grammar/pres_perfect/pres_per_vs_past_simple.html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152" y="1700808"/>
            <a:ext cx="3822192" cy="4425672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dirty="0">
                <a:hlinkClick r:id="rId7"/>
              </a:rPr>
              <a:t>http://</a:t>
            </a:r>
            <a:r>
              <a:rPr lang="en-US" dirty="0" smtClean="0">
                <a:hlinkClick r:id="rId7"/>
              </a:rPr>
              <a:t>www.focus.olsztyn.pl/en-exercises-on-present-perfect-tense.html</a:t>
            </a:r>
            <a:endParaRPr lang="en-US" dirty="0" smtClean="0"/>
          </a:p>
          <a:p>
            <a:r>
              <a:rPr lang="en-US" dirty="0">
                <a:hlinkClick r:id="rId5"/>
              </a:rPr>
              <a:t>https://</a:t>
            </a:r>
            <a:r>
              <a:rPr lang="en-US" dirty="0" smtClean="0">
                <a:hlinkClick r:id="rId5"/>
              </a:rPr>
              <a:t>web2.uvcs.uvic.ca/courses/elc/studyzone/330/grammar/upperf2.htm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1800" dirty="0" smtClean="0"/>
              <a:t>GRAMMAR PRACTICE </a:t>
            </a:r>
            <a:br>
              <a:rPr lang="en-US" sz="1800" dirty="0" smtClean="0"/>
            </a:br>
            <a:r>
              <a:rPr lang="en-US" sz="1800" dirty="0" smtClean="0"/>
              <a:t>You can check your knowledge after every finished exercise !!!  Just follow the links !!! Enjoy your day !!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5960212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004" y="914400"/>
            <a:ext cx="4193796" cy="5715000"/>
          </a:xfrm>
          <a:prstGeom prst="rect">
            <a:avLst/>
          </a:prstGeom>
        </p:spPr>
      </p:pic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4495800" y="990600"/>
            <a:ext cx="4191000" cy="5486400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Read the instructions cars</a:t>
            </a:r>
            <a:endParaRPr lang="en-US" dirty="0"/>
          </a:p>
          <a:p>
            <a:r>
              <a:rPr lang="en-US" dirty="0" smtClean="0"/>
              <a:t>Feel free to contact your teacher and ask questions !!!</a:t>
            </a:r>
          </a:p>
          <a:p>
            <a:endParaRPr lang="en-US" dirty="0"/>
          </a:p>
          <a:p>
            <a:r>
              <a:rPr lang="en-US" dirty="0" smtClean="0"/>
              <a:t>Kind regards my students!</a:t>
            </a:r>
          </a:p>
          <a:p>
            <a:r>
              <a:rPr lang="en-US" dirty="0" smtClean="0"/>
              <a:t>Stay at home ! Be safe !!!</a:t>
            </a:r>
          </a:p>
          <a:p>
            <a:endParaRPr lang="en-US" dirty="0"/>
          </a:p>
          <a:p>
            <a:r>
              <a:rPr lang="en-US" dirty="0" smtClean="0"/>
              <a:t>Your teacher of English </a:t>
            </a:r>
          </a:p>
          <a:p>
            <a:r>
              <a:rPr lang="en-US" dirty="0" smtClean="0"/>
              <a:t>Daniela </a:t>
            </a:r>
            <a:r>
              <a:rPr lang="en-US" dirty="0" err="1" smtClean="0"/>
              <a:t>Lavurovska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728472"/>
          </a:xfrm>
        </p:spPr>
        <p:txBody>
          <a:bodyPr>
            <a:normAutofit/>
          </a:bodyPr>
          <a:lstStyle/>
          <a:p>
            <a:r>
              <a:rPr lang="en-US" dirty="0" smtClean="0"/>
              <a:t>Homework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72918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882" name="object 2"/>
          <p:cNvSpPr/>
          <p:nvPr/>
        </p:nvSpPr>
        <p:spPr>
          <a:xfrm>
            <a:off x="2940050" y="1036319"/>
            <a:ext cx="1470660" cy="0"/>
          </a:xfrm>
          <a:custGeom>
            <a:avLst/>
            <a:gdLst/>
            <a:ahLst/>
            <a:cxnLst/>
            <a:rect l="l" t="t" r="r" b="b"/>
            <a:pathLst>
              <a:path w="1470660">
                <a:moveTo>
                  <a:pt x="0" y="0"/>
                </a:moveTo>
                <a:lnTo>
                  <a:pt x="1470660" y="0"/>
                </a:lnTo>
              </a:path>
            </a:pathLst>
          </a:custGeom>
          <a:ln w="36830">
            <a:solidFill>
              <a:srgbClr val="BFBF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8883" name="object 3"/>
          <p:cNvSpPr txBox="1"/>
          <p:nvPr/>
        </p:nvSpPr>
        <p:spPr>
          <a:xfrm>
            <a:off x="535940" y="429259"/>
            <a:ext cx="3859529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63855" indent="-351155">
              <a:lnSpc>
                <a:spcPct val="100000"/>
              </a:lnSpc>
              <a:spcBef>
                <a:spcPts val="100"/>
              </a:spcBef>
              <a:buClr>
                <a:srgbClr val="EDC75D"/>
              </a:buClr>
              <a:buSzPct val="67500"/>
              <a:buFont typeface="Wingdings"/>
              <a:buChar char=""/>
              <a:tabLst>
                <a:tab pos="364490" algn="l"/>
              </a:tabLst>
            </a:pPr>
            <a:r>
              <a:rPr sz="4000" spc="-10" dirty="0" smtClean="0">
                <a:latin typeface="Comic Sans MS"/>
                <a:cs typeface="Comic Sans MS"/>
              </a:rPr>
              <a:t>Use </a:t>
            </a:r>
            <a:r>
              <a:rPr sz="4000" spc="-10" dirty="0">
                <a:latin typeface="Comic Sans MS"/>
                <a:cs typeface="Comic Sans MS"/>
              </a:rPr>
              <a:t>the</a:t>
            </a:r>
            <a:r>
              <a:rPr sz="4000" spc="-35" dirty="0">
                <a:latin typeface="Comic Sans MS"/>
                <a:cs typeface="Comic Sans MS"/>
              </a:rPr>
              <a:t> </a:t>
            </a:r>
            <a:r>
              <a:rPr sz="4000" spc="-10" dirty="0">
                <a:latin typeface="Comic Sans MS"/>
                <a:cs typeface="Comic Sans MS"/>
              </a:rPr>
              <a:t>simple</a:t>
            </a:r>
            <a:endParaRPr sz="4000" dirty="0">
              <a:latin typeface="Comic Sans MS"/>
              <a:cs typeface="Comic Sans MS"/>
            </a:endParaRPr>
          </a:p>
        </p:txBody>
      </p:sp>
      <p:sp>
        <p:nvSpPr>
          <p:cNvPr id="1048884" name="object 4"/>
          <p:cNvSpPr/>
          <p:nvPr/>
        </p:nvSpPr>
        <p:spPr>
          <a:xfrm>
            <a:off x="2910839" y="1007110"/>
            <a:ext cx="1470660" cy="0"/>
          </a:xfrm>
          <a:custGeom>
            <a:avLst/>
            <a:gdLst/>
            <a:ahLst/>
            <a:cxnLst/>
            <a:rect l="l" t="t" r="r" b="b"/>
            <a:pathLst>
              <a:path w="1470660">
                <a:moveTo>
                  <a:pt x="0" y="0"/>
                </a:moveTo>
                <a:lnTo>
                  <a:pt x="1470660" y="0"/>
                </a:lnTo>
              </a:path>
            </a:pathLst>
          </a:custGeom>
          <a:ln w="3683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8885" name="object 5"/>
          <p:cNvSpPr/>
          <p:nvPr/>
        </p:nvSpPr>
        <p:spPr>
          <a:xfrm>
            <a:off x="920750" y="1583689"/>
            <a:ext cx="1016000" cy="0"/>
          </a:xfrm>
          <a:custGeom>
            <a:avLst/>
            <a:gdLst/>
            <a:ahLst/>
            <a:cxnLst/>
            <a:rect l="l" t="t" r="r" b="b"/>
            <a:pathLst>
              <a:path w="1016000">
                <a:moveTo>
                  <a:pt x="0" y="0"/>
                </a:moveTo>
                <a:lnTo>
                  <a:pt x="1016000" y="0"/>
                </a:lnTo>
              </a:path>
            </a:pathLst>
          </a:custGeom>
          <a:ln w="36830">
            <a:solidFill>
              <a:srgbClr val="BFBF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8886" name="object 6"/>
          <p:cNvSpPr/>
          <p:nvPr/>
        </p:nvSpPr>
        <p:spPr>
          <a:xfrm>
            <a:off x="891539" y="1554480"/>
            <a:ext cx="1016000" cy="0"/>
          </a:xfrm>
          <a:custGeom>
            <a:avLst/>
            <a:gdLst/>
            <a:ahLst/>
            <a:cxnLst/>
            <a:rect l="l" t="t" r="r" b="b"/>
            <a:pathLst>
              <a:path w="1016000">
                <a:moveTo>
                  <a:pt x="0" y="0"/>
                </a:moveTo>
                <a:lnTo>
                  <a:pt x="1016000" y="0"/>
                </a:lnTo>
              </a:path>
            </a:pathLst>
          </a:custGeom>
          <a:ln w="3683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8887" name="object 7"/>
          <p:cNvSpPr txBox="1"/>
          <p:nvPr/>
        </p:nvSpPr>
        <p:spPr>
          <a:xfrm>
            <a:off x="878839" y="976629"/>
            <a:ext cx="1962785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000" spc="-5" dirty="0">
                <a:latin typeface="Comic Sans MS"/>
                <a:cs typeface="Comic Sans MS"/>
              </a:rPr>
              <a:t>past</a:t>
            </a:r>
            <a:r>
              <a:rPr sz="4000" spc="-95" dirty="0">
                <a:latin typeface="Comic Sans MS"/>
                <a:cs typeface="Comic Sans MS"/>
              </a:rPr>
              <a:t> </a:t>
            </a:r>
            <a:r>
              <a:rPr sz="4000" spc="-5" dirty="0">
                <a:latin typeface="Comic Sans MS"/>
                <a:cs typeface="Comic Sans MS"/>
              </a:rPr>
              <a:t>for</a:t>
            </a:r>
            <a:endParaRPr sz="4000">
              <a:latin typeface="Comic Sans MS"/>
              <a:cs typeface="Comic Sans MS"/>
            </a:endParaRPr>
          </a:p>
        </p:txBody>
      </p:sp>
      <p:sp>
        <p:nvSpPr>
          <p:cNvPr id="1048888" name="object 8"/>
          <p:cNvSpPr/>
          <p:nvPr/>
        </p:nvSpPr>
        <p:spPr>
          <a:xfrm>
            <a:off x="920750" y="5043170"/>
            <a:ext cx="1040130" cy="0"/>
          </a:xfrm>
          <a:custGeom>
            <a:avLst/>
            <a:gdLst/>
            <a:ahLst/>
            <a:cxnLst/>
            <a:rect l="l" t="t" r="r" b="b"/>
            <a:pathLst>
              <a:path w="1040130">
                <a:moveTo>
                  <a:pt x="0" y="0"/>
                </a:moveTo>
                <a:lnTo>
                  <a:pt x="1040130" y="0"/>
                </a:lnTo>
              </a:path>
            </a:pathLst>
          </a:custGeom>
          <a:ln w="36830">
            <a:solidFill>
              <a:srgbClr val="BFBF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8889" name="object 9"/>
          <p:cNvSpPr/>
          <p:nvPr/>
        </p:nvSpPr>
        <p:spPr>
          <a:xfrm>
            <a:off x="891539" y="5013959"/>
            <a:ext cx="1040130" cy="0"/>
          </a:xfrm>
          <a:custGeom>
            <a:avLst/>
            <a:gdLst/>
            <a:ahLst/>
            <a:cxnLst/>
            <a:rect l="l" t="t" r="r" b="b"/>
            <a:pathLst>
              <a:path w="1040130">
                <a:moveTo>
                  <a:pt x="0" y="0"/>
                </a:moveTo>
                <a:lnTo>
                  <a:pt x="1040130" y="0"/>
                </a:lnTo>
              </a:path>
            </a:pathLst>
          </a:custGeom>
          <a:ln w="3683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8890" name="object 10"/>
          <p:cNvSpPr/>
          <p:nvPr/>
        </p:nvSpPr>
        <p:spPr>
          <a:xfrm>
            <a:off x="2254250" y="5043170"/>
            <a:ext cx="1113790" cy="0"/>
          </a:xfrm>
          <a:custGeom>
            <a:avLst/>
            <a:gdLst/>
            <a:ahLst/>
            <a:cxnLst/>
            <a:rect l="l" t="t" r="r" b="b"/>
            <a:pathLst>
              <a:path w="1113789">
                <a:moveTo>
                  <a:pt x="0" y="0"/>
                </a:moveTo>
                <a:lnTo>
                  <a:pt x="1113790" y="0"/>
                </a:lnTo>
              </a:path>
            </a:pathLst>
          </a:custGeom>
          <a:ln w="36830">
            <a:solidFill>
              <a:srgbClr val="BFBF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8891" name="object 11"/>
          <p:cNvSpPr/>
          <p:nvPr/>
        </p:nvSpPr>
        <p:spPr>
          <a:xfrm>
            <a:off x="2225039" y="5013959"/>
            <a:ext cx="1113790" cy="0"/>
          </a:xfrm>
          <a:custGeom>
            <a:avLst/>
            <a:gdLst/>
            <a:ahLst/>
            <a:cxnLst/>
            <a:rect l="l" t="t" r="r" b="b"/>
            <a:pathLst>
              <a:path w="1113789">
                <a:moveTo>
                  <a:pt x="0" y="0"/>
                </a:moveTo>
                <a:lnTo>
                  <a:pt x="1113790" y="0"/>
                </a:lnTo>
              </a:path>
            </a:pathLst>
          </a:custGeom>
          <a:ln w="3683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8892" name="object 12"/>
          <p:cNvSpPr/>
          <p:nvPr/>
        </p:nvSpPr>
        <p:spPr>
          <a:xfrm>
            <a:off x="920750" y="5591809"/>
            <a:ext cx="1927860" cy="0"/>
          </a:xfrm>
          <a:custGeom>
            <a:avLst/>
            <a:gdLst/>
            <a:ahLst/>
            <a:cxnLst/>
            <a:rect l="l" t="t" r="r" b="b"/>
            <a:pathLst>
              <a:path w="1927860">
                <a:moveTo>
                  <a:pt x="0" y="0"/>
                </a:moveTo>
                <a:lnTo>
                  <a:pt x="1927860" y="0"/>
                </a:lnTo>
              </a:path>
            </a:pathLst>
          </a:custGeom>
          <a:ln w="36830">
            <a:solidFill>
              <a:srgbClr val="BFBF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8893" name="object 13"/>
          <p:cNvSpPr/>
          <p:nvPr/>
        </p:nvSpPr>
        <p:spPr>
          <a:xfrm>
            <a:off x="891539" y="5562600"/>
            <a:ext cx="1927860" cy="0"/>
          </a:xfrm>
          <a:custGeom>
            <a:avLst/>
            <a:gdLst/>
            <a:ahLst/>
            <a:cxnLst/>
            <a:rect l="l" t="t" r="r" b="b"/>
            <a:pathLst>
              <a:path w="1927860">
                <a:moveTo>
                  <a:pt x="0" y="0"/>
                </a:moveTo>
                <a:lnTo>
                  <a:pt x="1927860" y="0"/>
                </a:lnTo>
              </a:path>
            </a:pathLst>
          </a:custGeom>
          <a:ln w="3683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8894" name="object 14"/>
          <p:cNvSpPr txBox="1"/>
          <p:nvPr/>
        </p:nvSpPr>
        <p:spPr>
          <a:xfrm>
            <a:off x="878839" y="1525270"/>
            <a:ext cx="2978785" cy="4026536"/>
          </a:xfrm>
          <a:prstGeom prst="rect">
            <a:avLst/>
          </a:prstGeom>
        </p:spPr>
        <p:txBody>
          <a:bodyPr vert="horz" wrap="square" lIns="0" tIns="74295" rIns="0" bIns="0" rtlCol="0">
            <a:spAutoFit/>
          </a:bodyPr>
          <a:lstStyle/>
          <a:p>
            <a:pPr marL="12700" marR="5080">
              <a:lnSpc>
                <a:spcPct val="89900"/>
              </a:lnSpc>
              <a:spcBef>
                <a:spcPts val="585"/>
              </a:spcBef>
              <a:tabLst>
                <a:tab pos="2142490" algn="l"/>
              </a:tabLst>
            </a:pPr>
            <a:r>
              <a:rPr sz="4000" spc="-10" dirty="0">
                <a:latin typeface="Comic Sans MS"/>
                <a:cs typeface="Comic Sans MS"/>
              </a:rPr>
              <a:t>action </a:t>
            </a:r>
            <a:r>
              <a:rPr sz="4000" spc="-5" dirty="0">
                <a:latin typeface="Comic Sans MS"/>
                <a:cs typeface="Comic Sans MS"/>
              </a:rPr>
              <a:t>that  </a:t>
            </a:r>
            <a:r>
              <a:rPr sz="4000" spc="-10" dirty="0">
                <a:latin typeface="Comic Sans MS"/>
                <a:cs typeface="Comic Sans MS"/>
              </a:rPr>
              <a:t>happened </a:t>
            </a:r>
            <a:r>
              <a:rPr sz="4000" spc="-5" dirty="0">
                <a:latin typeface="Comic Sans MS"/>
                <a:cs typeface="Comic Sans MS"/>
              </a:rPr>
              <a:t>in  t</a:t>
            </a:r>
            <a:r>
              <a:rPr sz="4000" dirty="0">
                <a:latin typeface="Comic Sans MS"/>
                <a:cs typeface="Comic Sans MS"/>
              </a:rPr>
              <a:t>he</a:t>
            </a:r>
            <a:r>
              <a:rPr sz="4000" spc="-10" dirty="0">
                <a:latin typeface="Comic Sans MS"/>
                <a:cs typeface="Comic Sans MS"/>
              </a:rPr>
              <a:t> </a:t>
            </a:r>
            <a:r>
              <a:rPr sz="4000" dirty="0">
                <a:latin typeface="Comic Sans MS"/>
                <a:cs typeface="Comic Sans MS"/>
              </a:rPr>
              <a:t>p</a:t>
            </a:r>
            <a:r>
              <a:rPr sz="4000" spc="-10" dirty="0">
                <a:latin typeface="Comic Sans MS"/>
                <a:cs typeface="Comic Sans MS"/>
              </a:rPr>
              <a:t>as</a:t>
            </a:r>
            <a:r>
              <a:rPr sz="4000" dirty="0">
                <a:latin typeface="Comic Sans MS"/>
                <a:cs typeface="Comic Sans MS"/>
              </a:rPr>
              <a:t>t	</a:t>
            </a:r>
            <a:r>
              <a:rPr sz="4000" spc="-10" dirty="0">
                <a:latin typeface="Comic Sans MS"/>
                <a:cs typeface="Comic Sans MS"/>
              </a:rPr>
              <a:t>a</a:t>
            </a:r>
            <a:r>
              <a:rPr sz="4000" spc="-5" dirty="0">
                <a:latin typeface="Comic Sans MS"/>
                <a:cs typeface="Comic Sans MS"/>
              </a:rPr>
              <a:t>nd  is:</a:t>
            </a:r>
            <a:endParaRPr sz="4000" dirty="0">
              <a:latin typeface="Comic Sans MS"/>
              <a:cs typeface="Comic Sans MS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4950" dirty="0">
              <a:latin typeface="Times New Roman"/>
              <a:cs typeface="Times New Roman"/>
            </a:endParaRPr>
          </a:p>
          <a:p>
            <a:pPr marL="12700" marR="369570">
              <a:lnSpc>
                <a:spcPts val="4320"/>
              </a:lnSpc>
            </a:pPr>
            <a:r>
              <a:rPr sz="4000" b="1" spc="-5" dirty="0">
                <a:latin typeface="Comic Sans MS"/>
                <a:cs typeface="Comic Sans MS"/>
              </a:rPr>
              <a:t>over</a:t>
            </a:r>
            <a:r>
              <a:rPr sz="4000" spc="-5" dirty="0">
                <a:latin typeface="Comic Sans MS"/>
                <a:cs typeface="Comic Sans MS"/>
              </a:rPr>
              <a:t>,</a:t>
            </a:r>
            <a:r>
              <a:rPr sz="4000" spc="-90" dirty="0">
                <a:latin typeface="Comic Sans MS"/>
                <a:cs typeface="Comic Sans MS"/>
              </a:rPr>
              <a:t> </a:t>
            </a:r>
            <a:r>
              <a:rPr sz="4000" b="1" spc="-5" dirty="0">
                <a:latin typeface="Comic Sans MS"/>
                <a:cs typeface="Comic Sans MS"/>
              </a:rPr>
              <a:t>done</a:t>
            </a:r>
            <a:r>
              <a:rPr sz="4000" spc="-5" dirty="0">
                <a:latin typeface="Comic Sans MS"/>
                <a:cs typeface="Comic Sans MS"/>
              </a:rPr>
              <a:t>,  </a:t>
            </a:r>
            <a:r>
              <a:rPr sz="4000" b="1" spc="-10" dirty="0">
                <a:latin typeface="Comic Sans MS"/>
                <a:cs typeface="Comic Sans MS"/>
              </a:rPr>
              <a:t>finished</a:t>
            </a:r>
            <a:r>
              <a:rPr sz="4000" spc="-10" dirty="0">
                <a:latin typeface="Comic Sans MS"/>
                <a:cs typeface="Comic Sans MS"/>
              </a:rPr>
              <a:t>!</a:t>
            </a:r>
            <a:endParaRPr sz="4000" dirty="0">
              <a:latin typeface="Comic Sans MS"/>
              <a:cs typeface="Comic Sans MS"/>
            </a:endParaRPr>
          </a:p>
        </p:txBody>
      </p:sp>
      <p:sp>
        <p:nvSpPr>
          <p:cNvPr id="1048895" name="object 15"/>
          <p:cNvSpPr/>
          <p:nvPr/>
        </p:nvSpPr>
        <p:spPr>
          <a:xfrm>
            <a:off x="5264150" y="1588769"/>
            <a:ext cx="1821180" cy="0"/>
          </a:xfrm>
          <a:custGeom>
            <a:avLst/>
            <a:gdLst/>
            <a:ahLst/>
            <a:cxnLst/>
            <a:rect l="l" t="t" r="r" b="b"/>
            <a:pathLst>
              <a:path w="1821179">
                <a:moveTo>
                  <a:pt x="0" y="0"/>
                </a:moveTo>
                <a:lnTo>
                  <a:pt x="1821180" y="0"/>
                </a:lnTo>
              </a:path>
            </a:pathLst>
          </a:custGeom>
          <a:ln w="36830">
            <a:solidFill>
              <a:srgbClr val="BFBF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8896" name="object 16"/>
          <p:cNvSpPr/>
          <p:nvPr/>
        </p:nvSpPr>
        <p:spPr>
          <a:xfrm>
            <a:off x="5234940" y="1559560"/>
            <a:ext cx="1821180" cy="0"/>
          </a:xfrm>
          <a:custGeom>
            <a:avLst/>
            <a:gdLst/>
            <a:ahLst/>
            <a:cxnLst/>
            <a:rect l="l" t="t" r="r" b="b"/>
            <a:pathLst>
              <a:path w="1821179">
                <a:moveTo>
                  <a:pt x="0" y="0"/>
                </a:moveTo>
                <a:lnTo>
                  <a:pt x="1821180" y="0"/>
                </a:lnTo>
              </a:path>
            </a:pathLst>
          </a:custGeom>
          <a:ln w="3683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8897" name="object 17"/>
          <p:cNvSpPr/>
          <p:nvPr/>
        </p:nvSpPr>
        <p:spPr>
          <a:xfrm>
            <a:off x="5264150" y="2136139"/>
            <a:ext cx="1827530" cy="0"/>
          </a:xfrm>
          <a:custGeom>
            <a:avLst/>
            <a:gdLst/>
            <a:ahLst/>
            <a:cxnLst/>
            <a:rect l="l" t="t" r="r" b="b"/>
            <a:pathLst>
              <a:path w="1827529">
                <a:moveTo>
                  <a:pt x="0" y="0"/>
                </a:moveTo>
                <a:lnTo>
                  <a:pt x="1827530" y="0"/>
                </a:lnTo>
              </a:path>
            </a:pathLst>
          </a:custGeom>
          <a:ln w="36830">
            <a:solidFill>
              <a:srgbClr val="BFBF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8898" name="object 18"/>
          <p:cNvSpPr/>
          <p:nvPr/>
        </p:nvSpPr>
        <p:spPr>
          <a:xfrm>
            <a:off x="5234940" y="2106929"/>
            <a:ext cx="1827530" cy="0"/>
          </a:xfrm>
          <a:custGeom>
            <a:avLst/>
            <a:gdLst/>
            <a:ahLst/>
            <a:cxnLst/>
            <a:rect l="l" t="t" r="r" b="b"/>
            <a:pathLst>
              <a:path w="1827529">
                <a:moveTo>
                  <a:pt x="0" y="0"/>
                </a:moveTo>
                <a:lnTo>
                  <a:pt x="1827530" y="0"/>
                </a:lnTo>
              </a:path>
            </a:pathLst>
          </a:custGeom>
          <a:ln w="3683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8899" name="object 19"/>
          <p:cNvSpPr txBox="1"/>
          <p:nvPr/>
        </p:nvSpPr>
        <p:spPr>
          <a:xfrm>
            <a:off x="4879340" y="433070"/>
            <a:ext cx="3117215" cy="1674496"/>
          </a:xfrm>
          <a:prstGeom prst="rect">
            <a:avLst/>
          </a:prstGeom>
        </p:spPr>
        <p:txBody>
          <a:bodyPr vert="horz" wrap="square" lIns="0" tIns="74295" rIns="0" bIns="0" rtlCol="0">
            <a:spAutoFit/>
          </a:bodyPr>
          <a:lstStyle/>
          <a:p>
            <a:pPr marL="355600" marR="5080" indent="-342900">
              <a:lnSpc>
                <a:spcPct val="89900"/>
              </a:lnSpc>
              <a:spcBef>
                <a:spcPts val="585"/>
              </a:spcBef>
              <a:buClr>
                <a:srgbClr val="EDC75D"/>
              </a:buClr>
              <a:buSzPct val="67500"/>
              <a:buFont typeface="Wingdings"/>
              <a:buChar char=""/>
              <a:tabLst>
                <a:tab pos="364490" algn="l"/>
              </a:tabLst>
            </a:pPr>
            <a:r>
              <a:rPr sz="4000" spc="-10" dirty="0">
                <a:latin typeface="Comic Sans MS"/>
                <a:cs typeface="Comic Sans MS"/>
              </a:rPr>
              <a:t>Use the  </a:t>
            </a:r>
            <a:r>
              <a:rPr sz="4000" spc="-5" dirty="0">
                <a:latin typeface="Comic Sans MS"/>
                <a:cs typeface="Comic Sans MS"/>
              </a:rPr>
              <a:t>present  </a:t>
            </a:r>
            <a:r>
              <a:rPr sz="4000" spc="-10" dirty="0">
                <a:latin typeface="Comic Sans MS"/>
                <a:cs typeface="Comic Sans MS"/>
              </a:rPr>
              <a:t>perfect</a:t>
            </a:r>
            <a:r>
              <a:rPr sz="4000" spc="-65" dirty="0">
                <a:latin typeface="Comic Sans MS"/>
                <a:cs typeface="Comic Sans MS"/>
              </a:rPr>
              <a:t> </a:t>
            </a:r>
            <a:r>
              <a:rPr sz="4000" spc="-5" dirty="0">
                <a:latin typeface="Comic Sans MS"/>
                <a:cs typeface="Comic Sans MS"/>
              </a:rPr>
              <a:t>for</a:t>
            </a:r>
            <a:endParaRPr sz="4000">
              <a:latin typeface="Comic Sans MS"/>
              <a:cs typeface="Comic Sans MS"/>
            </a:endParaRPr>
          </a:p>
        </p:txBody>
      </p:sp>
      <p:sp>
        <p:nvSpPr>
          <p:cNvPr id="1048900" name="object 20"/>
          <p:cNvSpPr txBox="1"/>
          <p:nvPr/>
        </p:nvSpPr>
        <p:spPr>
          <a:xfrm>
            <a:off x="5222240" y="2077720"/>
            <a:ext cx="3353435" cy="1674496"/>
          </a:xfrm>
          <a:prstGeom prst="rect">
            <a:avLst/>
          </a:prstGeom>
        </p:spPr>
        <p:txBody>
          <a:bodyPr vert="horz" wrap="square" lIns="0" tIns="74295" rIns="0" bIns="0" rtlCol="0">
            <a:spAutoFit/>
          </a:bodyPr>
          <a:lstStyle/>
          <a:p>
            <a:pPr marL="12700" marR="5080">
              <a:lnSpc>
                <a:spcPct val="89900"/>
              </a:lnSpc>
              <a:spcBef>
                <a:spcPts val="585"/>
              </a:spcBef>
            </a:pPr>
            <a:r>
              <a:rPr sz="4000" spc="-10" dirty="0">
                <a:latin typeface="Comic Sans MS"/>
                <a:cs typeface="Comic Sans MS"/>
              </a:rPr>
              <a:t>action </a:t>
            </a:r>
            <a:r>
              <a:rPr sz="4000" spc="-5" dirty="0">
                <a:latin typeface="Comic Sans MS"/>
                <a:cs typeface="Comic Sans MS"/>
              </a:rPr>
              <a:t>that  started in</a:t>
            </a:r>
            <a:r>
              <a:rPr sz="4000" spc="-75" dirty="0">
                <a:latin typeface="Comic Sans MS"/>
                <a:cs typeface="Comic Sans MS"/>
              </a:rPr>
              <a:t> </a:t>
            </a:r>
            <a:r>
              <a:rPr sz="4000" spc="-5" dirty="0">
                <a:latin typeface="Comic Sans MS"/>
                <a:cs typeface="Comic Sans MS"/>
              </a:rPr>
              <a:t>the  past, but </a:t>
            </a:r>
            <a:r>
              <a:rPr sz="4000" dirty="0">
                <a:latin typeface="Comic Sans MS"/>
                <a:cs typeface="Comic Sans MS"/>
              </a:rPr>
              <a:t>. .</a:t>
            </a:r>
            <a:r>
              <a:rPr sz="4000" spc="-40" dirty="0">
                <a:latin typeface="Comic Sans MS"/>
                <a:cs typeface="Comic Sans MS"/>
              </a:rPr>
              <a:t> </a:t>
            </a:r>
            <a:r>
              <a:rPr sz="4000" dirty="0">
                <a:latin typeface="Comic Sans MS"/>
                <a:cs typeface="Comic Sans MS"/>
              </a:rPr>
              <a:t>.</a:t>
            </a:r>
            <a:endParaRPr sz="4000">
              <a:latin typeface="Comic Sans MS"/>
              <a:cs typeface="Comic Sans MS"/>
            </a:endParaRPr>
          </a:p>
        </p:txBody>
      </p:sp>
      <p:sp>
        <p:nvSpPr>
          <p:cNvPr id="1048901" name="object 21"/>
          <p:cNvSpPr/>
          <p:nvPr/>
        </p:nvSpPr>
        <p:spPr>
          <a:xfrm>
            <a:off x="5264150" y="5130800"/>
            <a:ext cx="2762250" cy="0"/>
          </a:xfrm>
          <a:custGeom>
            <a:avLst/>
            <a:gdLst/>
            <a:ahLst/>
            <a:cxnLst/>
            <a:rect l="l" t="t" r="r" b="b"/>
            <a:pathLst>
              <a:path w="2762250">
                <a:moveTo>
                  <a:pt x="0" y="0"/>
                </a:moveTo>
                <a:lnTo>
                  <a:pt x="2762250" y="0"/>
                </a:lnTo>
              </a:path>
            </a:pathLst>
          </a:custGeom>
          <a:ln w="36830">
            <a:solidFill>
              <a:srgbClr val="BFBF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8902" name="object 22"/>
          <p:cNvSpPr/>
          <p:nvPr/>
        </p:nvSpPr>
        <p:spPr>
          <a:xfrm>
            <a:off x="5234940" y="5101590"/>
            <a:ext cx="2762250" cy="0"/>
          </a:xfrm>
          <a:custGeom>
            <a:avLst/>
            <a:gdLst/>
            <a:ahLst/>
            <a:cxnLst/>
            <a:rect l="l" t="t" r="r" b="b"/>
            <a:pathLst>
              <a:path w="2762250">
                <a:moveTo>
                  <a:pt x="0" y="0"/>
                </a:moveTo>
                <a:lnTo>
                  <a:pt x="2762250" y="0"/>
                </a:lnTo>
              </a:path>
            </a:pathLst>
          </a:custGeom>
          <a:ln w="3683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8903" name="object 23"/>
          <p:cNvSpPr/>
          <p:nvPr/>
        </p:nvSpPr>
        <p:spPr>
          <a:xfrm>
            <a:off x="5264150" y="5679440"/>
            <a:ext cx="1586230" cy="0"/>
          </a:xfrm>
          <a:custGeom>
            <a:avLst/>
            <a:gdLst/>
            <a:ahLst/>
            <a:cxnLst/>
            <a:rect l="l" t="t" r="r" b="b"/>
            <a:pathLst>
              <a:path w="1586229">
                <a:moveTo>
                  <a:pt x="0" y="0"/>
                </a:moveTo>
                <a:lnTo>
                  <a:pt x="1586230" y="0"/>
                </a:lnTo>
              </a:path>
            </a:pathLst>
          </a:custGeom>
          <a:ln w="36830">
            <a:solidFill>
              <a:srgbClr val="BFBF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8904" name="object 24"/>
          <p:cNvSpPr txBox="1"/>
          <p:nvPr/>
        </p:nvSpPr>
        <p:spPr>
          <a:xfrm>
            <a:off x="5222240" y="4523740"/>
            <a:ext cx="2790190" cy="1183640"/>
          </a:xfrm>
          <a:prstGeom prst="rect">
            <a:avLst/>
          </a:prstGeom>
        </p:spPr>
        <p:txBody>
          <a:bodyPr vert="horz" wrap="square" lIns="0" tIns="81280" rIns="0" bIns="0" rtlCol="0">
            <a:spAutoFit/>
          </a:bodyPr>
          <a:lstStyle/>
          <a:p>
            <a:pPr marL="12700" marR="5080">
              <a:lnSpc>
                <a:spcPts val="4320"/>
              </a:lnSpc>
              <a:spcBef>
                <a:spcPts val="640"/>
              </a:spcBef>
            </a:pPr>
            <a:r>
              <a:rPr sz="4000" b="1" spc="-5" dirty="0">
                <a:latin typeface="Comic Sans MS"/>
                <a:cs typeface="Comic Sans MS"/>
              </a:rPr>
              <a:t>is still</a:t>
            </a:r>
            <a:r>
              <a:rPr sz="4000" b="1" spc="-95" dirty="0">
                <a:latin typeface="Comic Sans MS"/>
                <a:cs typeface="Comic Sans MS"/>
              </a:rPr>
              <a:t> </a:t>
            </a:r>
            <a:r>
              <a:rPr sz="4000" b="1" spc="-5" dirty="0">
                <a:latin typeface="Comic Sans MS"/>
                <a:cs typeface="Comic Sans MS"/>
              </a:rPr>
              <a:t>true  today.</a:t>
            </a:r>
            <a:endParaRPr sz="4000" dirty="0">
              <a:latin typeface="Comic Sans MS"/>
              <a:cs typeface="Comic Sans MS"/>
            </a:endParaRPr>
          </a:p>
        </p:txBody>
      </p:sp>
      <p:sp>
        <p:nvSpPr>
          <p:cNvPr id="1048905" name="object 25"/>
          <p:cNvSpPr/>
          <p:nvPr/>
        </p:nvSpPr>
        <p:spPr>
          <a:xfrm>
            <a:off x="5234940" y="5650229"/>
            <a:ext cx="1586230" cy="0"/>
          </a:xfrm>
          <a:custGeom>
            <a:avLst/>
            <a:gdLst/>
            <a:ahLst/>
            <a:cxnLst/>
            <a:rect l="l" t="t" r="r" b="b"/>
            <a:pathLst>
              <a:path w="1586229">
                <a:moveTo>
                  <a:pt x="0" y="0"/>
                </a:moveTo>
                <a:lnTo>
                  <a:pt x="1586230" y="0"/>
                </a:lnTo>
              </a:path>
            </a:pathLst>
          </a:custGeom>
          <a:ln w="3683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4137878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859" name="object 2"/>
          <p:cNvSpPr/>
          <p:nvPr/>
        </p:nvSpPr>
        <p:spPr>
          <a:xfrm>
            <a:off x="5881370" y="1663700"/>
            <a:ext cx="1543050" cy="0"/>
          </a:xfrm>
          <a:custGeom>
            <a:avLst/>
            <a:gdLst/>
            <a:ahLst/>
            <a:cxnLst/>
            <a:rect l="l" t="t" r="r" b="b"/>
            <a:pathLst>
              <a:path w="1543050">
                <a:moveTo>
                  <a:pt x="0" y="0"/>
                </a:moveTo>
                <a:lnTo>
                  <a:pt x="1543050" y="0"/>
                </a:lnTo>
              </a:path>
            </a:pathLst>
          </a:custGeom>
          <a:ln w="29209">
            <a:solidFill>
              <a:srgbClr val="BFBF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8860" name="object 3"/>
          <p:cNvSpPr/>
          <p:nvPr/>
        </p:nvSpPr>
        <p:spPr>
          <a:xfrm>
            <a:off x="5858509" y="1640839"/>
            <a:ext cx="1543050" cy="0"/>
          </a:xfrm>
          <a:custGeom>
            <a:avLst/>
            <a:gdLst/>
            <a:ahLst/>
            <a:cxnLst/>
            <a:rect l="l" t="t" r="r" b="b"/>
            <a:pathLst>
              <a:path w="1543050">
                <a:moveTo>
                  <a:pt x="0" y="0"/>
                </a:moveTo>
                <a:lnTo>
                  <a:pt x="1543050" y="0"/>
                </a:lnTo>
              </a:path>
            </a:pathLst>
          </a:custGeom>
          <a:ln w="2920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8861" name="object 4"/>
          <p:cNvSpPr txBox="1"/>
          <p:nvPr/>
        </p:nvSpPr>
        <p:spPr>
          <a:xfrm>
            <a:off x="535940" y="566420"/>
            <a:ext cx="7962900" cy="45243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235585" indent="-342900">
              <a:lnSpc>
                <a:spcPct val="100000"/>
              </a:lnSpc>
              <a:spcBef>
                <a:spcPts val="100"/>
              </a:spcBef>
              <a:buClr>
                <a:srgbClr val="EDC75D"/>
              </a:buClr>
              <a:buSzPct val="70312"/>
              <a:buFont typeface="Wingdings"/>
              <a:buChar char=""/>
              <a:tabLst>
                <a:tab pos="355600" algn="l"/>
              </a:tabLst>
            </a:pPr>
            <a:r>
              <a:rPr sz="3200" spc="-5" dirty="0">
                <a:latin typeface="Comic Sans MS"/>
                <a:cs typeface="Comic Sans MS"/>
              </a:rPr>
              <a:t>The </a:t>
            </a:r>
            <a:r>
              <a:rPr sz="4000" b="1" spc="-5" dirty="0">
                <a:latin typeface="Comic Sans MS"/>
                <a:cs typeface="Comic Sans MS"/>
              </a:rPr>
              <a:t>simple past</a:t>
            </a:r>
            <a:r>
              <a:rPr sz="4000" b="1" spc="-835" dirty="0">
                <a:latin typeface="Comic Sans MS"/>
                <a:cs typeface="Comic Sans MS"/>
              </a:rPr>
              <a:t> </a:t>
            </a:r>
            <a:r>
              <a:rPr sz="3200" dirty="0">
                <a:latin typeface="Comic Sans MS"/>
                <a:cs typeface="Comic Sans MS"/>
              </a:rPr>
              <a:t>always </a:t>
            </a:r>
            <a:r>
              <a:rPr sz="3200" spc="-5" dirty="0">
                <a:latin typeface="Comic Sans MS"/>
                <a:cs typeface="Comic Sans MS"/>
              </a:rPr>
              <a:t>refers </a:t>
            </a:r>
            <a:r>
              <a:rPr sz="3200" dirty="0">
                <a:latin typeface="Comic Sans MS"/>
                <a:cs typeface="Comic Sans MS"/>
              </a:rPr>
              <a:t>to an  </a:t>
            </a:r>
            <a:r>
              <a:rPr sz="3200" spc="-5" dirty="0">
                <a:latin typeface="Comic Sans MS"/>
                <a:cs typeface="Comic Sans MS"/>
              </a:rPr>
              <a:t>action or </a:t>
            </a:r>
            <a:r>
              <a:rPr sz="3200" dirty="0">
                <a:latin typeface="Comic Sans MS"/>
                <a:cs typeface="Comic Sans MS"/>
              </a:rPr>
              <a:t>situation that is</a:t>
            </a:r>
            <a:r>
              <a:rPr sz="3200" spc="30" dirty="0">
                <a:latin typeface="Comic Sans MS"/>
                <a:cs typeface="Comic Sans MS"/>
              </a:rPr>
              <a:t> </a:t>
            </a:r>
            <a:r>
              <a:rPr sz="3200" spc="-5" dirty="0">
                <a:latin typeface="Comic Sans MS"/>
                <a:cs typeface="Comic Sans MS"/>
              </a:rPr>
              <a:t>finished.</a:t>
            </a:r>
            <a:endParaRPr sz="3200">
              <a:latin typeface="Comic Sans MS"/>
              <a:cs typeface="Comic Sans MS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Clr>
                <a:srgbClr val="EDC75D"/>
              </a:buClr>
              <a:buFont typeface="Wingdings"/>
              <a:buChar char=""/>
            </a:pPr>
            <a:endParaRPr sz="4700">
              <a:latin typeface="Times New Roman"/>
              <a:cs typeface="Times New Roman"/>
            </a:endParaRPr>
          </a:p>
          <a:p>
            <a:pPr marL="355600" marR="5080" indent="-342900">
              <a:lnSpc>
                <a:spcPct val="100000"/>
              </a:lnSpc>
              <a:buClr>
                <a:srgbClr val="EDC75D"/>
              </a:buClr>
              <a:buSzPct val="70312"/>
              <a:buFont typeface="Wingdings"/>
              <a:buChar char=""/>
              <a:tabLst>
                <a:tab pos="355600" algn="l"/>
              </a:tabLst>
            </a:pPr>
            <a:r>
              <a:rPr sz="3200" spc="-5" dirty="0">
                <a:latin typeface="Comic Sans MS"/>
                <a:cs typeface="Comic Sans MS"/>
              </a:rPr>
              <a:t>The </a:t>
            </a:r>
            <a:r>
              <a:rPr sz="4000" b="1" spc="-5" dirty="0">
                <a:latin typeface="Comic Sans MS"/>
                <a:cs typeface="Comic Sans MS"/>
              </a:rPr>
              <a:t>present perfect </a:t>
            </a:r>
            <a:r>
              <a:rPr sz="3300" i="1" spc="-55" dirty="0">
                <a:latin typeface="Comic Sans MS"/>
                <a:cs typeface="Comic Sans MS"/>
              </a:rPr>
              <a:t>connects </a:t>
            </a:r>
            <a:r>
              <a:rPr sz="3200" dirty="0">
                <a:latin typeface="Comic Sans MS"/>
                <a:cs typeface="Comic Sans MS"/>
              </a:rPr>
              <a:t>the  past and the </a:t>
            </a:r>
            <a:r>
              <a:rPr sz="3200" spc="-5" dirty="0">
                <a:latin typeface="Comic Sans MS"/>
                <a:cs typeface="Comic Sans MS"/>
              </a:rPr>
              <a:t>present. </a:t>
            </a:r>
            <a:r>
              <a:rPr sz="3200" dirty="0">
                <a:latin typeface="Comic Sans MS"/>
                <a:cs typeface="Comic Sans MS"/>
              </a:rPr>
              <a:t>It </a:t>
            </a:r>
            <a:r>
              <a:rPr sz="3200" spc="-5" dirty="0">
                <a:latin typeface="Comic Sans MS"/>
                <a:cs typeface="Comic Sans MS"/>
              </a:rPr>
              <a:t>is used </a:t>
            </a:r>
            <a:r>
              <a:rPr sz="3200" dirty="0">
                <a:latin typeface="Comic Sans MS"/>
                <a:cs typeface="Comic Sans MS"/>
              </a:rPr>
              <a:t>to </a:t>
            </a:r>
            <a:r>
              <a:rPr sz="3200" spc="-5" dirty="0">
                <a:latin typeface="Comic Sans MS"/>
                <a:cs typeface="Comic Sans MS"/>
              </a:rPr>
              <a:t>show  </a:t>
            </a:r>
            <a:r>
              <a:rPr sz="3200" dirty="0">
                <a:latin typeface="Comic Sans MS"/>
                <a:cs typeface="Comic Sans MS"/>
              </a:rPr>
              <a:t>that an </a:t>
            </a:r>
            <a:r>
              <a:rPr sz="3200" spc="-5" dirty="0">
                <a:latin typeface="Comic Sans MS"/>
                <a:cs typeface="Comic Sans MS"/>
              </a:rPr>
              <a:t>action or situation </a:t>
            </a:r>
            <a:r>
              <a:rPr sz="3200" dirty="0">
                <a:latin typeface="Comic Sans MS"/>
                <a:cs typeface="Comic Sans MS"/>
              </a:rPr>
              <a:t>in the</a:t>
            </a:r>
            <a:r>
              <a:rPr sz="3200" spc="40" dirty="0">
                <a:latin typeface="Comic Sans MS"/>
                <a:cs typeface="Comic Sans MS"/>
              </a:rPr>
              <a:t> </a:t>
            </a:r>
            <a:r>
              <a:rPr sz="3200" dirty="0">
                <a:latin typeface="Comic Sans MS"/>
                <a:cs typeface="Comic Sans MS"/>
              </a:rPr>
              <a:t>past:</a:t>
            </a:r>
            <a:endParaRPr sz="3200">
              <a:latin typeface="Comic Sans MS"/>
              <a:cs typeface="Comic Sans MS"/>
            </a:endParaRPr>
          </a:p>
          <a:p>
            <a:pPr marL="12700">
              <a:lnSpc>
                <a:spcPct val="100000"/>
              </a:lnSpc>
              <a:spcBef>
                <a:spcPts val="800"/>
              </a:spcBef>
            </a:pPr>
            <a:r>
              <a:rPr sz="3200" spc="-5" dirty="0">
                <a:latin typeface="Comic Sans MS"/>
                <a:cs typeface="Comic Sans MS"/>
              </a:rPr>
              <a:t>-continues today,</a:t>
            </a:r>
            <a:r>
              <a:rPr sz="3200" spc="10" dirty="0">
                <a:latin typeface="Comic Sans MS"/>
                <a:cs typeface="Comic Sans MS"/>
              </a:rPr>
              <a:t> </a:t>
            </a:r>
            <a:r>
              <a:rPr sz="3200" dirty="0">
                <a:latin typeface="Comic Sans MS"/>
                <a:cs typeface="Comic Sans MS"/>
              </a:rPr>
              <a:t>OR</a:t>
            </a:r>
            <a:endParaRPr sz="3200">
              <a:latin typeface="Comic Sans MS"/>
              <a:cs typeface="Comic Sans MS"/>
            </a:endParaRPr>
          </a:p>
          <a:p>
            <a:pPr marL="12700">
              <a:lnSpc>
                <a:spcPct val="100000"/>
              </a:lnSpc>
              <a:spcBef>
                <a:spcPts val="800"/>
              </a:spcBef>
            </a:pPr>
            <a:r>
              <a:rPr sz="3200" spc="-5" dirty="0">
                <a:latin typeface="Comic Sans MS"/>
                <a:cs typeface="Comic Sans MS"/>
              </a:rPr>
              <a:t>-might </a:t>
            </a:r>
            <a:r>
              <a:rPr sz="3200" dirty="0">
                <a:latin typeface="Comic Sans MS"/>
                <a:cs typeface="Comic Sans MS"/>
              </a:rPr>
              <a:t>happen</a:t>
            </a:r>
            <a:r>
              <a:rPr sz="3200" spc="5" dirty="0">
                <a:latin typeface="Comic Sans MS"/>
                <a:cs typeface="Comic Sans MS"/>
              </a:rPr>
              <a:t> </a:t>
            </a:r>
            <a:r>
              <a:rPr sz="3200" dirty="0">
                <a:latin typeface="Comic Sans MS"/>
                <a:cs typeface="Comic Sans MS"/>
              </a:rPr>
              <a:t>again</a:t>
            </a:r>
            <a:endParaRPr sz="320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1896281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09" name="object 2"/>
          <p:cNvSpPr/>
          <p:nvPr/>
        </p:nvSpPr>
        <p:spPr>
          <a:xfrm>
            <a:off x="3986529" y="1108710"/>
            <a:ext cx="1525270" cy="0"/>
          </a:xfrm>
          <a:custGeom>
            <a:avLst/>
            <a:gdLst/>
            <a:ahLst/>
            <a:cxnLst/>
            <a:rect l="l" t="t" r="r" b="b"/>
            <a:pathLst>
              <a:path w="1525270">
                <a:moveTo>
                  <a:pt x="0" y="0"/>
                </a:moveTo>
                <a:lnTo>
                  <a:pt x="1525270" y="0"/>
                </a:lnTo>
              </a:path>
            </a:pathLst>
          </a:custGeom>
          <a:ln w="29209">
            <a:solidFill>
              <a:srgbClr val="BFBF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8710" name="object 3"/>
          <p:cNvSpPr/>
          <p:nvPr/>
        </p:nvSpPr>
        <p:spPr>
          <a:xfrm>
            <a:off x="3963670" y="1085850"/>
            <a:ext cx="1525270" cy="0"/>
          </a:xfrm>
          <a:custGeom>
            <a:avLst/>
            <a:gdLst/>
            <a:ahLst/>
            <a:cxnLst/>
            <a:rect l="l" t="t" r="r" b="b"/>
            <a:pathLst>
              <a:path w="1525270">
                <a:moveTo>
                  <a:pt x="0" y="0"/>
                </a:moveTo>
                <a:lnTo>
                  <a:pt x="1525270" y="0"/>
                </a:lnTo>
              </a:path>
            </a:pathLst>
          </a:custGeom>
          <a:ln w="2920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8711" name="object 4"/>
          <p:cNvSpPr/>
          <p:nvPr/>
        </p:nvSpPr>
        <p:spPr>
          <a:xfrm>
            <a:off x="2506979" y="2481579"/>
            <a:ext cx="890269" cy="0"/>
          </a:xfrm>
          <a:custGeom>
            <a:avLst/>
            <a:gdLst/>
            <a:ahLst/>
            <a:cxnLst/>
            <a:rect l="l" t="t" r="r" b="b"/>
            <a:pathLst>
              <a:path w="890270">
                <a:moveTo>
                  <a:pt x="0" y="0"/>
                </a:moveTo>
                <a:lnTo>
                  <a:pt x="890269" y="0"/>
                </a:lnTo>
              </a:path>
            </a:pathLst>
          </a:custGeom>
          <a:ln w="29209">
            <a:solidFill>
              <a:srgbClr val="BFBF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8712" name="object 5"/>
          <p:cNvSpPr/>
          <p:nvPr/>
        </p:nvSpPr>
        <p:spPr>
          <a:xfrm>
            <a:off x="2484120" y="2458720"/>
            <a:ext cx="890269" cy="0"/>
          </a:xfrm>
          <a:custGeom>
            <a:avLst/>
            <a:gdLst/>
            <a:ahLst/>
            <a:cxnLst/>
            <a:rect l="l" t="t" r="r" b="b"/>
            <a:pathLst>
              <a:path w="890270">
                <a:moveTo>
                  <a:pt x="0" y="0"/>
                </a:moveTo>
                <a:lnTo>
                  <a:pt x="890269" y="0"/>
                </a:lnTo>
              </a:path>
            </a:pathLst>
          </a:custGeom>
          <a:ln w="2920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8713" name="object 6"/>
          <p:cNvSpPr/>
          <p:nvPr/>
        </p:nvSpPr>
        <p:spPr>
          <a:xfrm>
            <a:off x="2506979" y="2973070"/>
            <a:ext cx="1724660" cy="0"/>
          </a:xfrm>
          <a:custGeom>
            <a:avLst/>
            <a:gdLst/>
            <a:ahLst/>
            <a:cxnLst/>
            <a:rect l="l" t="t" r="r" b="b"/>
            <a:pathLst>
              <a:path w="1724660">
                <a:moveTo>
                  <a:pt x="0" y="0"/>
                </a:moveTo>
                <a:lnTo>
                  <a:pt x="1724660" y="0"/>
                </a:lnTo>
              </a:path>
            </a:pathLst>
          </a:custGeom>
          <a:ln w="29209">
            <a:solidFill>
              <a:srgbClr val="BFBF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8714" name="object 7"/>
          <p:cNvSpPr/>
          <p:nvPr/>
        </p:nvSpPr>
        <p:spPr>
          <a:xfrm>
            <a:off x="2484120" y="2950210"/>
            <a:ext cx="1724660" cy="0"/>
          </a:xfrm>
          <a:custGeom>
            <a:avLst/>
            <a:gdLst/>
            <a:ahLst/>
            <a:cxnLst/>
            <a:rect l="l" t="t" r="r" b="b"/>
            <a:pathLst>
              <a:path w="1724660">
                <a:moveTo>
                  <a:pt x="0" y="0"/>
                </a:moveTo>
                <a:lnTo>
                  <a:pt x="1724660" y="0"/>
                </a:lnTo>
              </a:path>
            </a:pathLst>
          </a:custGeom>
          <a:ln w="2920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8715" name="object 8"/>
          <p:cNvSpPr txBox="1"/>
          <p:nvPr/>
        </p:nvSpPr>
        <p:spPr>
          <a:xfrm>
            <a:off x="764540" y="621029"/>
            <a:ext cx="7451090" cy="4614545"/>
          </a:xfrm>
          <a:prstGeom prst="rect">
            <a:avLst/>
          </a:prstGeom>
        </p:spPr>
        <p:txBody>
          <a:bodyPr vert="horz" wrap="square" lIns="0" tIns="110489" rIns="0" bIns="0" rtlCol="0">
            <a:spAutoFit/>
          </a:bodyPr>
          <a:lstStyle/>
          <a:p>
            <a:pPr marL="546100" marR="5080">
              <a:lnSpc>
                <a:spcPct val="79900"/>
              </a:lnSpc>
              <a:spcBef>
                <a:spcPts val="869"/>
              </a:spcBef>
            </a:pPr>
            <a:r>
              <a:rPr sz="3200" b="1" spc="-5" dirty="0">
                <a:latin typeface="Comic Sans MS"/>
                <a:cs typeface="Comic Sans MS"/>
              </a:rPr>
              <a:t>Compare </a:t>
            </a:r>
            <a:r>
              <a:rPr sz="3200" b="1" dirty="0">
                <a:latin typeface="Comic Sans MS"/>
                <a:cs typeface="Comic Sans MS"/>
              </a:rPr>
              <a:t>the </a:t>
            </a:r>
            <a:r>
              <a:rPr sz="3200" b="1" spc="-5" dirty="0">
                <a:latin typeface="Comic Sans MS"/>
                <a:cs typeface="Comic Sans MS"/>
              </a:rPr>
              <a:t>meaning </a:t>
            </a:r>
            <a:r>
              <a:rPr sz="3200" b="1" dirty="0">
                <a:latin typeface="Comic Sans MS"/>
                <a:cs typeface="Comic Sans MS"/>
              </a:rPr>
              <a:t>of </a:t>
            </a:r>
            <a:r>
              <a:rPr sz="3200" b="1" spc="-5" dirty="0">
                <a:latin typeface="Comic Sans MS"/>
                <a:cs typeface="Comic Sans MS"/>
              </a:rPr>
              <a:t>these two  sentences:</a:t>
            </a:r>
            <a:endParaRPr sz="3200" dirty="0">
              <a:latin typeface="Comic Sans MS"/>
              <a:cs typeface="Comic Sans MS"/>
            </a:endParaRPr>
          </a:p>
          <a:p>
            <a:pPr marL="546100" indent="-533400">
              <a:lnSpc>
                <a:spcPct val="100000"/>
              </a:lnSpc>
              <a:spcBef>
                <a:spcPts val="3900"/>
              </a:spcBef>
              <a:buAutoNum type="arabicPeriod"/>
              <a:tabLst>
                <a:tab pos="614680" algn="l"/>
              </a:tabLst>
            </a:pPr>
            <a:r>
              <a:rPr sz="3200" b="1" spc="-5" dirty="0">
                <a:latin typeface="Comic Sans MS"/>
                <a:cs typeface="Comic Sans MS"/>
              </a:rPr>
              <a:t>Sara lived </a:t>
            </a:r>
            <a:r>
              <a:rPr sz="3200" b="1" dirty="0">
                <a:latin typeface="Comic Sans MS"/>
                <a:cs typeface="Comic Sans MS"/>
              </a:rPr>
              <a:t>in </a:t>
            </a:r>
            <a:r>
              <a:rPr sz="3200" b="1" spc="-5" dirty="0">
                <a:latin typeface="Comic Sans MS"/>
                <a:cs typeface="Comic Sans MS"/>
              </a:rPr>
              <a:t>Boston for </a:t>
            </a:r>
            <a:r>
              <a:rPr sz="3200" b="1" dirty="0">
                <a:latin typeface="Comic Sans MS"/>
                <a:cs typeface="Comic Sans MS"/>
              </a:rPr>
              <a:t>5</a:t>
            </a:r>
            <a:r>
              <a:rPr sz="3200" b="1" spc="25" dirty="0">
                <a:latin typeface="Comic Sans MS"/>
                <a:cs typeface="Comic Sans MS"/>
              </a:rPr>
              <a:t> </a:t>
            </a:r>
            <a:r>
              <a:rPr sz="3200" b="1" spc="-5" dirty="0">
                <a:latin typeface="Comic Sans MS"/>
                <a:cs typeface="Comic Sans MS"/>
              </a:rPr>
              <a:t>years.</a:t>
            </a:r>
            <a:endParaRPr sz="3200" dirty="0">
              <a:latin typeface="Comic Sans MS"/>
              <a:cs typeface="Comic Sans MS"/>
            </a:endParaRPr>
          </a:p>
          <a:p>
            <a:pPr marL="546100" marR="813435" indent="-533400">
              <a:lnSpc>
                <a:spcPct val="79900"/>
              </a:lnSpc>
              <a:spcBef>
                <a:spcPts val="800"/>
              </a:spcBef>
              <a:buAutoNum type="arabicPeriod"/>
              <a:tabLst>
                <a:tab pos="614680" algn="l"/>
              </a:tabLst>
            </a:pPr>
            <a:r>
              <a:rPr sz="3200" b="1" spc="-5" dirty="0">
                <a:latin typeface="Comic Sans MS"/>
                <a:cs typeface="Comic Sans MS"/>
              </a:rPr>
              <a:t>Sara has lived </a:t>
            </a:r>
            <a:r>
              <a:rPr sz="3200" b="1" dirty="0">
                <a:latin typeface="Comic Sans MS"/>
                <a:cs typeface="Comic Sans MS"/>
              </a:rPr>
              <a:t>in </a:t>
            </a:r>
            <a:r>
              <a:rPr sz="3200" b="1" spc="-5" dirty="0">
                <a:latin typeface="Comic Sans MS"/>
                <a:cs typeface="Comic Sans MS"/>
              </a:rPr>
              <a:t>Boston for </a:t>
            </a:r>
            <a:r>
              <a:rPr sz="3200" b="1" dirty="0">
                <a:latin typeface="Comic Sans MS"/>
                <a:cs typeface="Comic Sans MS"/>
              </a:rPr>
              <a:t>5  </a:t>
            </a:r>
            <a:r>
              <a:rPr sz="3200" b="1" spc="-5" dirty="0">
                <a:latin typeface="Comic Sans MS"/>
                <a:cs typeface="Comic Sans MS"/>
              </a:rPr>
              <a:t>years.</a:t>
            </a:r>
            <a:endParaRPr sz="3200" dirty="0">
              <a:latin typeface="Comic Sans MS"/>
              <a:cs typeface="Comic Sans MS"/>
            </a:endParaRPr>
          </a:p>
          <a:p>
            <a:pPr marL="12700" marR="2529205">
              <a:lnSpc>
                <a:spcPct val="100800"/>
              </a:lnSpc>
              <a:spcBef>
                <a:spcPts val="3870"/>
              </a:spcBef>
            </a:pPr>
            <a:r>
              <a:rPr sz="3200" b="1" dirty="0">
                <a:latin typeface="Comic Sans MS"/>
                <a:cs typeface="Comic Sans MS"/>
              </a:rPr>
              <a:t>The first </a:t>
            </a:r>
            <a:r>
              <a:rPr sz="3200" b="1" spc="-5" dirty="0">
                <a:latin typeface="Comic Sans MS"/>
                <a:cs typeface="Comic Sans MS"/>
              </a:rPr>
              <a:t>sentence uses:  Simple</a:t>
            </a:r>
            <a:r>
              <a:rPr sz="3200" b="1" spc="0" dirty="0">
                <a:latin typeface="Comic Sans MS"/>
                <a:cs typeface="Comic Sans MS"/>
              </a:rPr>
              <a:t> </a:t>
            </a:r>
            <a:r>
              <a:rPr sz="3200" b="1" spc="-5" dirty="0">
                <a:latin typeface="Comic Sans MS"/>
                <a:cs typeface="Comic Sans MS"/>
              </a:rPr>
              <a:t>Past</a:t>
            </a:r>
            <a:endParaRPr sz="4400" dirty="0">
              <a:latin typeface="Times New Roman"/>
              <a:cs typeface="Times New Roman"/>
            </a:endParaRPr>
          </a:p>
          <a:p>
            <a:pPr marL="12700" marR="2135505">
              <a:lnSpc>
                <a:spcPct val="100499"/>
              </a:lnSpc>
              <a:spcBef>
                <a:spcPts val="2695"/>
              </a:spcBef>
            </a:pPr>
            <a:r>
              <a:rPr sz="3200" b="1" dirty="0">
                <a:latin typeface="Comic Sans MS"/>
                <a:cs typeface="Comic Sans MS"/>
              </a:rPr>
              <a:t>The </a:t>
            </a:r>
            <a:r>
              <a:rPr sz="3200" b="1" spc="-5" dirty="0">
                <a:latin typeface="Comic Sans MS"/>
                <a:cs typeface="Comic Sans MS"/>
              </a:rPr>
              <a:t>second sentence uses:  Present</a:t>
            </a:r>
            <a:r>
              <a:rPr sz="3200" b="1" spc="-10" dirty="0">
                <a:latin typeface="Comic Sans MS"/>
                <a:cs typeface="Comic Sans MS"/>
              </a:rPr>
              <a:t> </a:t>
            </a:r>
            <a:r>
              <a:rPr sz="3200" b="1" spc="-5" dirty="0">
                <a:latin typeface="Comic Sans MS"/>
                <a:cs typeface="Comic Sans MS"/>
              </a:rPr>
              <a:t>Perfect</a:t>
            </a:r>
            <a:endParaRPr sz="3200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12287944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95" name="object 2"/>
          <p:cNvSpPr/>
          <p:nvPr/>
        </p:nvSpPr>
        <p:spPr>
          <a:xfrm>
            <a:off x="1866900" y="928369"/>
            <a:ext cx="890269" cy="0"/>
          </a:xfrm>
          <a:custGeom>
            <a:avLst/>
            <a:gdLst/>
            <a:ahLst/>
            <a:cxnLst/>
            <a:rect l="l" t="t" r="r" b="b"/>
            <a:pathLst>
              <a:path w="890269">
                <a:moveTo>
                  <a:pt x="0" y="0"/>
                </a:moveTo>
                <a:lnTo>
                  <a:pt x="890269" y="0"/>
                </a:lnTo>
              </a:path>
            </a:pathLst>
          </a:custGeom>
          <a:ln w="29209">
            <a:solidFill>
              <a:srgbClr val="BFBF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8696" name="object 3"/>
          <p:cNvSpPr/>
          <p:nvPr/>
        </p:nvSpPr>
        <p:spPr>
          <a:xfrm>
            <a:off x="1844039" y="905510"/>
            <a:ext cx="890269" cy="0"/>
          </a:xfrm>
          <a:custGeom>
            <a:avLst/>
            <a:gdLst/>
            <a:ahLst/>
            <a:cxnLst/>
            <a:rect l="l" t="t" r="r" b="b"/>
            <a:pathLst>
              <a:path w="890269">
                <a:moveTo>
                  <a:pt x="0" y="0"/>
                </a:moveTo>
                <a:lnTo>
                  <a:pt x="890269" y="0"/>
                </a:lnTo>
              </a:path>
            </a:pathLst>
          </a:custGeom>
          <a:ln w="2920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8697" name="object 4"/>
          <p:cNvSpPr/>
          <p:nvPr/>
        </p:nvSpPr>
        <p:spPr>
          <a:xfrm>
            <a:off x="762000" y="2009139"/>
            <a:ext cx="1746250" cy="0"/>
          </a:xfrm>
          <a:custGeom>
            <a:avLst/>
            <a:gdLst/>
            <a:ahLst/>
            <a:cxnLst/>
            <a:rect l="l" t="t" r="r" b="b"/>
            <a:pathLst>
              <a:path w="1746250">
                <a:moveTo>
                  <a:pt x="0" y="0"/>
                </a:moveTo>
                <a:lnTo>
                  <a:pt x="1746250" y="0"/>
                </a:lnTo>
              </a:path>
            </a:pathLst>
          </a:custGeom>
          <a:ln w="2920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8698" name="object 5"/>
          <p:cNvSpPr/>
          <p:nvPr/>
        </p:nvSpPr>
        <p:spPr>
          <a:xfrm>
            <a:off x="739140" y="1986279"/>
            <a:ext cx="1746250" cy="0"/>
          </a:xfrm>
          <a:custGeom>
            <a:avLst/>
            <a:gdLst/>
            <a:ahLst/>
            <a:cxnLst/>
            <a:rect l="l" t="t" r="r" b="b"/>
            <a:pathLst>
              <a:path w="1746250">
                <a:moveTo>
                  <a:pt x="0" y="0"/>
                </a:moveTo>
                <a:lnTo>
                  <a:pt x="1746250" y="0"/>
                </a:lnTo>
              </a:path>
            </a:pathLst>
          </a:custGeom>
          <a:ln w="29209">
            <a:solidFill>
              <a:srgbClr val="00009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8699" name="object 6"/>
          <p:cNvSpPr/>
          <p:nvPr/>
        </p:nvSpPr>
        <p:spPr>
          <a:xfrm>
            <a:off x="4801870" y="3561079"/>
            <a:ext cx="1193800" cy="0"/>
          </a:xfrm>
          <a:custGeom>
            <a:avLst/>
            <a:gdLst/>
            <a:ahLst/>
            <a:cxnLst/>
            <a:rect l="l" t="t" r="r" b="b"/>
            <a:pathLst>
              <a:path w="1193800">
                <a:moveTo>
                  <a:pt x="0" y="0"/>
                </a:moveTo>
                <a:lnTo>
                  <a:pt x="1193800" y="0"/>
                </a:lnTo>
              </a:path>
            </a:pathLst>
          </a:custGeom>
          <a:ln w="29209">
            <a:solidFill>
              <a:srgbClr val="BFBF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8700" name="object 7"/>
          <p:cNvSpPr/>
          <p:nvPr/>
        </p:nvSpPr>
        <p:spPr>
          <a:xfrm>
            <a:off x="4779009" y="3538220"/>
            <a:ext cx="1193800" cy="0"/>
          </a:xfrm>
          <a:custGeom>
            <a:avLst/>
            <a:gdLst/>
            <a:ahLst/>
            <a:cxnLst/>
            <a:rect l="l" t="t" r="r" b="b"/>
            <a:pathLst>
              <a:path w="1193800">
                <a:moveTo>
                  <a:pt x="0" y="0"/>
                </a:moveTo>
                <a:lnTo>
                  <a:pt x="1193800" y="0"/>
                </a:lnTo>
              </a:path>
            </a:pathLst>
          </a:custGeom>
          <a:ln w="2920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8701" name="object 8"/>
          <p:cNvSpPr txBox="1"/>
          <p:nvPr/>
        </p:nvSpPr>
        <p:spPr>
          <a:xfrm>
            <a:off x="726440" y="440690"/>
            <a:ext cx="6955155" cy="56426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b="1" spc="-5" dirty="0">
                <a:latin typeface="Comic Sans MS"/>
                <a:cs typeface="Comic Sans MS"/>
              </a:rPr>
              <a:t>Sara lived </a:t>
            </a:r>
            <a:r>
              <a:rPr sz="3200" b="1" dirty="0">
                <a:latin typeface="Comic Sans MS"/>
                <a:cs typeface="Comic Sans MS"/>
              </a:rPr>
              <a:t>in </a:t>
            </a:r>
            <a:r>
              <a:rPr sz="3200" b="1" spc="-5" dirty="0">
                <a:latin typeface="Comic Sans MS"/>
                <a:cs typeface="Comic Sans MS"/>
              </a:rPr>
              <a:t>Boston for </a:t>
            </a:r>
            <a:r>
              <a:rPr sz="3200" b="1" dirty="0">
                <a:latin typeface="Comic Sans MS"/>
                <a:cs typeface="Comic Sans MS"/>
              </a:rPr>
              <a:t>5</a:t>
            </a:r>
            <a:r>
              <a:rPr sz="3200" b="1" spc="25" dirty="0">
                <a:latin typeface="Comic Sans MS"/>
                <a:cs typeface="Comic Sans MS"/>
              </a:rPr>
              <a:t> </a:t>
            </a:r>
            <a:r>
              <a:rPr sz="3200" b="1" spc="-5" dirty="0">
                <a:latin typeface="Comic Sans MS"/>
                <a:cs typeface="Comic Sans MS"/>
              </a:rPr>
              <a:t>years.</a:t>
            </a:r>
            <a:endParaRPr sz="3200">
              <a:latin typeface="Comic Sans MS"/>
              <a:cs typeface="Comic Sans MS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4400">
              <a:latin typeface="Times New Roman"/>
              <a:cs typeface="Times New Roman"/>
            </a:endParaRPr>
          </a:p>
          <a:p>
            <a:pPr marL="12700" marR="87630">
              <a:lnSpc>
                <a:spcPts val="3450"/>
              </a:lnSpc>
            </a:pPr>
            <a:r>
              <a:rPr sz="3200" b="1" spc="-5" dirty="0">
                <a:solidFill>
                  <a:srgbClr val="000098"/>
                </a:solidFill>
                <a:latin typeface="Comic Sans MS"/>
                <a:cs typeface="Comic Sans MS"/>
              </a:rPr>
              <a:t>Meaning: </a:t>
            </a:r>
            <a:r>
              <a:rPr sz="3200" b="1" dirty="0">
                <a:latin typeface="Comic Sans MS"/>
                <a:cs typeface="Comic Sans MS"/>
              </a:rPr>
              <a:t>by </a:t>
            </a:r>
            <a:r>
              <a:rPr sz="3200" b="1" spc="-5" dirty="0">
                <a:latin typeface="Comic Sans MS"/>
                <a:cs typeface="Comic Sans MS"/>
              </a:rPr>
              <a:t>using </a:t>
            </a:r>
            <a:r>
              <a:rPr sz="3200" b="1" dirty="0">
                <a:latin typeface="Comic Sans MS"/>
                <a:cs typeface="Comic Sans MS"/>
              </a:rPr>
              <a:t>the </a:t>
            </a:r>
            <a:r>
              <a:rPr sz="3200" b="1" spc="-5" dirty="0">
                <a:latin typeface="Comic Sans MS"/>
                <a:cs typeface="Comic Sans MS"/>
              </a:rPr>
              <a:t>simple past  tense, </a:t>
            </a:r>
            <a:r>
              <a:rPr sz="3200" b="1" dirty="0">
                <a:latin typeface="Comic Sans MS"/>
                <a:cs typeface="Comic Sans MS"/>
              </a:rPr>
              <a:t>we </a:t>
            </a:r>
            <a:r>
              <a:rPr sz="3200" b="1" spc="-10" dirty="0">
                <a:latin typeface="Comic Sans MS"/>
                <a:cs typeface="Comic Sans MS"/>
              </a:rPr>
              <a:t>mean </a:t>
            </a:r>
            <a:r>
              <a:rPr sz="3200" b="1" spc="-5" dirty="0">
                <a:latin typeface="Comic Sans MS"/>
                <a:cs typeface="Comic Sans MS"/>
              </a:rPr>
              <a:t>that Sara started  living </a:t>
            </a:r>
            <a:r>
              <a:rPr sz="3200" b="1" dirty="0">
                <a:latin typeface="Comic Sans MS"/>
                <a:cs typeface="Comic Sans MS"/>
              </a:rPr>
              <a:t>in </a:t>
            </a:r>
            <a:r>
              <a:rPr sz="3200" b="1" spc="-5" dirty="0">
                <a:latin typeface="Comic Sans MS"/>
                <a:cs typeface="Comic Sans MS"/>
              </a:rPr>
              <a:t>Boston </a:t>
            </a:r>
            <a:r>
              <a:rPr sz="3200" b="1" dirty="0">
                <a:latin typeface="Comic Sans MS"/>
                <a:cs typeface="Comic Sans MS"/>
              </a:rPr>
              <a:t>5 </a:t>
            </a:r>
            <a:r>
              <a:rPr sz="3200" b="1" spc="-5" dirty="0">
                <a:latin typeface="Comic Sans MS"/>
                <a:cs typeface="Comic Sans MS"/>
              </a:rPr>
              <a:t>years ago </a:t>
            </a:r>
            <a:r>
              <a:rPr sz="3200" b="1" dirty="0">
                <a:latin typeface="Comic Sans MS"/>
                <a:cs typeface="Comic Sans MS"/>
              </a:rPr>
              <a:t>. .</a:t>
            </a:r>
            <a:r>
              <a:rPr sz="3200" b="1" spc="35" dirty="0">
                <a:latin typeface="Comic Sans MS"/>
                <a:cs typeface="Comic Sans MS"/>
              </a:rPr>
              <a:t> </a:t>
            </a:r>
            <a:r>
              <a:rPr sz="3200" b="1" dirty="0">
                <a:latin typeface="Comic Sans MS"/>
                <a:cs typeface="Comic Sans MS"/>
              </a:rPr>
              <a:t>.</a:t>
            </a:r>
            <a:endParaRPr sz="3200">
              <a:latin typeface="Comic Sans MS"/>
              <a:cs typeface="Comic Sans MS"/>
            </a:endParaRPr>
          </a:p>
          <a:p>
            <a:pPr marL="12700">
              <a:lnSpc>
                <a:spcPct val="100000"/>
              </a:lnSpc>
              <a:spcBef>
                <a:spcPts val="1430"/>
              </a:spcBef>
            </a:pPr>
            <a:r>
              <a:rPr sz="3200" b="1" spc="-5" dirty="0">
                <a:latin typeface="Comic Sans MS"/>
                <a:cs typeface="Comic Sans MS"/>
              </a:rPr>
              <a:t>AND </a:t>
            </a:r>
            <a:r>
              <a:rPr sz="3200" b="1" dirty="0">
                <a:latin typeface="Comic Sans MS"/>
                <a:cs typeface="Comic Sans MS"/>
              </a:rPr>
              <a:t>. . . </a:t>
            </a:r>
            <a:r>
              <a:rPr sz="3200" b="1" spc="-5" dirty="0">
                <a:latin typeface="Comic Sans MS"/>
                <a:cs typeface="Comic Sans MS"/>
              </a:rPr>
              <a:t>then </a:t>
            </a:r>
            <a:r>
              <a:rPr sz="3200" b="1" dirty="0">
                <a:latin typeface="Comic Sans MS"/>
                <a:cs typeface="Comic Sans MS"/>
              </a:rPr>
              <a:t>she</a:t>
            </a:r>
            <a:r>
              <a:rPr sz="3200" b="1" spc="25" dirty="0">
                <a:latin typeface="Comic Sans MS"/>
                <a:cs typeface="Comic Sans MS"/>
              </a:rPr>
              <a:t> </a:t>
            </a:r>
            <a:r>
              <a:rPr sz="3200" b="1" spc="-5" dirty="0">
                <a:latin typeface="Comic Sans MS"/>
                <a:cs typeface="Comic Sans MS"/>
              </a:rPr>
              <a:t>moved!</a:t>
            </a:r>
            <a:endParaRPr sz="3200">
              <a:latin typeface="Comic Sans MS"/>
              <a:cs typeface="Comic Sans MS"/>
            </a:endParaRPr>
          </a:p>
          <a:p>
            <a:pPr marL="12700" marR="249554">
              <a:lnSpc>
                <a:spcPts val="3450"/>
              </a:lnSpc>
              <a:spcBef>
                <a:spcPts val="850"/>
              </a:spcBef>
            </a:pPr>
            <a:r>
              <a:rPr sz="3200" b="1" spc="-5" dirty="0">
                <a:latin typeface="Comic Sans MS"/>
                <a:cs typeface="Comic Sans MS"/>
              </a:rPr>
              <a:t>Now </a:t>
            </a:r>
            <a:r>
              <a:rPr sz="3200" b="1" dirty="0">
                <a:latin typeface="Comic Sans MS"/>
                <a:cs typeface="Comic Sans MS"/>
              </a:rPr>
              <a:t>she </a:t>
            </a:r>
            <a:r>
              <a:rPr sz="3200" b="1" spc="-5" dirty="0">
                <a:latin typeface="Comic Sans MS"/>
                <a:cs typeface="Comic Sans MS"/>
              </a:rPr>
              <a:t>lives </a:t>
            </a:r>
            <a:r>
              <a:rPr sz="3200" b="1" dirty="0">
                <a:latin typeface="Comic Sans MS"/>
                <a:cs typeface="Comic Sans MS"/>
              </a:rPr>
              <a:t>in a </a:t>
            </a:r>
            <a:r>
              <a:rPr sz="3200" b="1" spc="-5" dirty="0">
                <a:latin typeface="Comic Sans MS"/>
                <a:cs typeface="Comic Sans MS"/>
              </a:rPr>
              <a:t>different </a:t>
            </a:r>
            <a:r>
              <a:rPr sz="3200" b="1" dirty="0">
                <a:latin typeface="Comic Sans MS"/>
                <a:cs typeface="Comic Sans MS"/>
              </a:rPr>
              <a:t>city,  </a:t>
            </a:r>
            <a:r>
              <a:rPr sz="3200" b="1" spc="-5" dirty="0">
                <a:latin typeface="Comic Sans MS"/>
                <a:cs typeface="Comic Sans MS"/>
              </a:rPr>
              <a:t>like Paris.</a:t>
            </a:r>
            <a:endParaRPr sz="3200">
              <a:latin typeface="Comic Sans MS"/>
              <a:cs typeface="Comic Sans MS"/>
            </a:endParaRPr>
          </a:p>
          <a:p>
            <a:pPr marL="12700" marR="5080">
              <a:lnSpc>
                <a:spcPts val="3450"/>
              </a:lnSpc>
              <a:spcBef>
                <a:spcPts val="2000"/>
              </a:spcBef>
            </a:pPr>
            <a:r>
              <a:rPr sz="3200" b="1" spc="-5" dirty="0">
                <a:solidFill>
                  <a:srgbClr val="000098"/>
                </a:solidFill>
                <a:latin typeface="Comic Sans MS"/>
                <a:cs typeface="Comic Sans MS"/>
              </a:rPr>
              <a:t>Remember, </a:t>
            </a:r>
            <a:r>
              <a:rPr sz="3200" b="1" dirty="0">
                <a:solidFill>
                  <a:srgbClr val="000098"/>
                </a:solidFill>
                <a:latin typeface="Comic Sans MS"/>
                <a:cs typeface="Comic Sans MS"/>
              </a:rPr>
              <a:t>the </a:t>
            </a:r>
            <a:r>
              <a:rPr sz="3200" b="1" spc="-5" dirty="0">
                <a:solidFill>
                  <a:srgbClr val="000098"/>
                </a:solidFill>
                <a:latin typeface="Comic Sans MS"/>
                <a:cs typeface="Comic Sans MS"/>
              </a:rPr>
              <a:t>simple </a:t>
            </a:r>
            <a:r>
              <a:rPr sz="3200" b="1" dirty="0">
                <a:solidFill>
                  <a:srgbClr val="000098"/>
                </a:solidFill>
                <a:latin typeface="Comic Sans MS"/>
                <a:cs typeface="Comic Sans MS"/>
              </a:rPr>
              <a:t>past is </a:t>
            </a:r>
            <a:r>
              <a:rPr sz="3200" b="1" spc="-5" dirty="0">
                <a:solidFill>
                  <a:srgbClr val="000098"/>
                </a:solidFill>
                <a:latin typeface="Comic Sans MS"/>
                <a:cs typeface="Comic Sans MS"/>
              </a:rPr>
              <a:t>used  for </a:t>
            </a:r>
            <a:r>
              <a:rPr sz="3200" b="1" dirty="0">
                <a:solidFill>
                  <a:srgbClr val="000098"/>
                </a:solidFill>
                <a:latin typeface="Comic Sans MS"/>
                <a:cs typeface="Comic Sans MS"/>
              </a:rPr>
              <a:t>a </a:t>
            </a:r>
            <a:r>
              <a:rPr sz="3200" b="1" spc="-5" dirty="0">
                <a:solidFill>
                  <a:srgbClr val="000098"/>
                </a:solidFill>
                <a:latin typeface="Comic Sans MS"/>
                <a:cs typeface="Comic Sans MS"/>
              </a:rPr>
              <a:t>situation that </a:t>
            </a:r>
            <a:r>
              <a:rPr sz="3200" b="1" dirty="0">
                <a:solidFill>
                  <a:srgbClr val="000098"/>
                </a:solidFill>
                <a:latin typeface="Comic Sans MS"/>
                <a:cs typeface="Comic Sans MS"/>
              </a:rPr>
              <a:t>is </a:t>
            </a:r>
            <a:r>
              <a:rPr sz="3200" b="1" spc="-5" dirty="0">
                <a:latin typeface="Comic Sans MS"/>
                <a:cs typeface="Comic Sans MS"/>
              </a:rPr>
              <a:t>over,  finished, done!</a:t>
            </a:r>
            <a:endParaRPr sz="3200">
              <a:latin typeface="Comic Sans MS"/>
              <a:cs typeface="Comic Sans MS"/>
            </a:endParaRPr>
          </a:p>
        </p:txBody>
      </p:sp>
      <p:sp>
        <p:nvSpPr>
          <p:cNvPr id="1048702" name="object 9"/>
          <p:cNvSpPr/>
          <p:nvPr/>
        </p:nvSpPr>
        <p:spPr>
          <a:xfrm>
            <a:off x="7239000" y="2209800"/>
            <a:ext cx="1905000" cy="22098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5202504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9" name="object 2"/>
          <p:cNvSpPr/>
          <p:nvPr/>
        </p:nvSpPr>
        <p:spPr>
          <a:xfrm>
            <a:off x="5524500" y="3241039"/>
            <a:ext cx="3619500" cy="37185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8590" name="object 3"/>
          <p:cNvSpPr/>
          <p:nvPr/>
        </p:nvSpPr>
        <p:spPr>
          <a:xfrm>
            <a:off x="4833620" y="6648450"/>
            <a:ext cx="565149" cy="27178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8591" name="object 4"/>
          <p:cNvSpPr/>
          <p:nvPr/>
        </p:nvSpPr>
        <p:spPr>
          <a:xfrm>
            <a:off x="1600200" y="1156969"/>
            <a:ext cx="1724660" cy="0"/>
          </a:xfrm>
          <a:custGeom>
            <a:avLst/>
            <a:gdLst/>
            <a:ahLst/>
            <a:cxnLst/>
            <a:rect l="l" t="t" r="r" b="b"/>
            <a:pathLst>
              <a:path w="1724660">
                <a:moveTo>
                  <a:pt x="0" y="0"/>
                </a:moveTo>
                <a:lnTo>
                  <a:pt x="1724660" y="0"/>
                </a:lnTo>
              </a:path>
            </a:pathLst>
          </a:custGeom>
          <a:ln w="29209">
            <a:solidFill>
              <a:srgbClr val="BFBF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8592" name="object 5"/>
          <p:cNvSpPr/>
          <p:nvPr/>
        </p:nvSpPr>
        <p:spPr>
          <a:xfrm>
            <a:off x="1577339" y="1134110"/>
            <a:ext cx="1724660" cy="0"/>
          </a:xfrm>
          <a:custGeom>
            <a:avLst/>
            <a:gdLst/>
            <a:ahLst/>
            <a:cxnLst/>
            <a:rect l="l" t="t" r="r" b="b"/>
            <a:pathLst>
              <a:path w="1724660">
                <a:moveTo>
                  <a:pt x="0" y="0"/>
                </a:moveTo>
                <a:lnTo>
                  <a:pt x="1724660" y="0"/>
                </a:lnTo>
              </a:path>
            </a:pathLst>
          </a:custGeom>
          <a:ln w="2920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8593" name="object 6"/>
          <p:cNvSpPr txBox="1">
            <a:spLocks noGrp="1"/>
          </p:cNvSpPr>
          <p:nvPr>
            <p:ph type="title"/>
          </p:nvPr>
        </p:nvSpPr>
        <p:spPr>
          <a:xfrm>
            <a:off x="459740" y="669290"/>
            <a:ext cx="7464425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spc="-5" dirty="0">
                <a:solidFill>
                  <a:srgbClr val="000000"/>
                </a:solidFill>
              </a:rPr>
              <a:t>Sara has lived </a:t>
            </a:r>
            <a:r>
              <a:rPr sz="3200" dirty="0">
                <a:solidFill>
                  <a:srgbClr val="000000"/>
                </a:solidFill>
              </a:rPr>
              <a:t>in </a:t>
            </a:r>
            <a:r>
              <a:rPr sz="3200" spc="-5" dirty="0">
                <a:solidFill>
                  <a:srgbClr val="000000"/>
                </a:solidFill>
              </a:rPr>
              <a:t>Boston for </a:t>
            </a:r>
            <a:r>
              <a:rPr sz="3200" dirty="0">
                <a:solidFill>
                  <a:srgbClr val="000000"/>
                </a:solidFill>
              </a:rPr>
              <a:t>5</a:t>
            </a:r>
            <a:r>
              <a:rPr sz="3200" spc="30" dirty="0">
                <a:solidFill>
                  <a:srgbClr val="000000"/>
                </a:solidFill>
              </a:rPr>
              <a:t> </a:t>
            </a:r>
            <a:r>
              <a:rPr sz="3200" spc="-5" dirty="0">
                <a:solidFill>
                  <a:srgbClr val="000000"/>
                </a:solidFill>
              </a:rPr>
              <a:t>years.</a:t>
            </a:r>
            <a:endParaRPr sz="3200"/>
          </a:p>
        </p:txBody>
      </p:sp>
      <p:sp>
        <p:nvSpPr>
          <p:cNvPr id="1048594" name="object 7"/>
          <p:cNvSpPr/>
          <p:nvPr/>
        </p:nvSpPr>
        <p:spPr>
          <a:xfrm>
            <a:off x="838200" y="2237739"/>
            <a:ext cx="1746250" cy="0"/>
          </a:xfrm>
          <a:custGeom>
            <a:avLst/>
            <a:gdLst/>
            <a:ahLst/>
            <a:cxnLst/>
            <a:rect l="l" t="t" r="r" b="b"/>
            <a:pathLst>
              <a:path w="1746250">
                <a:moveTo>
                  <a:pt x="0" y="0"/>
                </a:moveTo>
                <a:lnTo>
                  <a:pt x="1746250" y="0"/>
                </a:lnTo>
              </a:path>
            </a:pathLst>
          </a:custGeom>
          <a:ln w="2920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8595" name="object 8"/>
          <p:cNvSpPr/>
          <p:nvPr/>
        </p:nvSpPr>
        <p:spPr>
          <a:xfrm>
            <a:off x="815339" y="2214879"/>
            <a:ext cx="1746250" cy="0"/>
          </a:xfrm>
          <a:custGeom>
            <a:avLst/>
            <a:gdLst/>
            <a:ahLst/>
            <a:cxnLst/>
            <a:rect l="l" t="t" r="r" b="b"/>
            <a:pathLst>
              <a:path w="1746250">
                <a:moveTo>
                  <a:pt x="0" y="0"/>
                </a:moveTo>
                <a:lnTo>
                  <a:pt x="1746250" y="0"/>
                </a:lnTo>
              </a:path>
            </a:pathLst>
          </a:custGeom>
          <a:ln w="29209">
            <a:solidFill>
              <a:srgbClr val="00009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8596" name="object 9"/>
          <p:cNvSpPr/>
          <p:nvPr/>
        </p:nvSpPr>
        <p:spPr>
          <a:xfrm>
            <a:off x="3491229" y="4632959"/>
            <a:ext cx="726440" cy="0"/>
          </a:xfrm>
          <a:custGeom>
            <a:avLst/>
            <a:gdLst/>
            <a:ahLst/>
            <a:cxnLst/>
            <a:rect l="l" t="t" r="r" b="b"/>
            <a:pathLst>
              <a:path w="726439">
                <a:moveTo>
                  <a:pt x="0" y="0"/>
                </a:moveTo>
                <a:lnTo>
                  <a:pt x="726440" y="0"/>
                </a:lnTo>
              </a:path>
            </a:pathLst>
          </a:custGeom>
          <a:ln w="29209">
            <a:solidFill>
              <a:srgbClr val="BFBF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8597" name="object 10"/>
          <p:cNvSpPr/>
          <p:nvPr/>
        </p:nvSpPr>
        <p:spPr>
          <a:xfrm>
            <a:off x="3468370" y="4610100"/>
            <a:ext cx="726440" cy="0"/>
          </a:xfrm>
          <a:custGeom>
            <a:avLst/>
            <a:gdLst/>
            <a:ahLst/>
            <a:cxnLst/>
            <a:rect l="l" t="t" r="r" b="b"/>
            <a:pathLst>
              <a:path w="726439">
                <a:moveTo>
                  <a:pt x="0" y="0"/>
                </a:moveTo>
                <a:lnTo>
                  <a:pt x="726440" y="0"/>
                </a:lnTo>
              </a:path>
            </a:pathLst>
          </a:custGeom>
          <a:ln w="2920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8598" name="object 11"/>
          <p:cNvSpPr/>
          <p:nvPr/>
        </p:nvSpPr>
        <p:spPr>
          <a:xfrm>
            <a:off x="497840" y="6118859"/>
            <a:ext cx="1882139" cy="0"/>
          </a:xfrm>
          <a:custGeom>
            <a:avLst/>
            <a:gdLst/>
            <a:ahLst/>
            <a:cxnLst/>
            <a:rect l="l" t="t" r="r" b="b"/>
            <a:pathLst>
              <a:path w="1882139">
                <a:moveTo>
                  <a:pt x="0" y="0"/>
                </a:moveTo>
                <a:lnTo>
                  <a:pt x="1882139" y="0"/>
                </a:lnTo>
              </a:path>
            </a:pathLst>
          </a:custGeom>
          <a:ln w="33020">
            <a:solidFill>
              <a:srgbClr val="BFBF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8599" name="object 12"/>
          <p:cNvSpPr/>
          <p:nvPr/>
        </p:nvSpPr>
        <p:spPr>
          <a:xfrm>
            <a:off x="472440" y="6093459"/>
            <a:ext cx="1882139" cy="0"/>
          </a:xfrm>
          <a:custGeom>
            <a:avLst/>
            <a:gdLst/>
            <a:ahLst/>
            <a:cxnLst/>
            <a:rect l="l" t="t" r="r" b="b"/>
            <a:pathLst>
              <a:path w="1882139">
                <a:moveTo>
                  <a:pt x="0" y="0"/>
                </a:moveTo>
                <a:lnTo>
                  <a:pt x="1882139" y="0"/>
                </a:lnTo>
              </a:path>
            </a:pathLst>
          </a:custGeom>
          <a:ln w="3302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8600" name="object 13"/>
          <p:cNvSpPr txBox="1"/>
          <p:nvPr/>
        </p:nvSpPr>
        <p:spPr>
          <a:xfrm>
            <a:off x="459740" y="1750059"/>
            <a:ext cx="7461884" cy="4338321"/>
          </a:xfrm>
          <a:prstGeom prst="rect">
            <a:avLst/>
          </a:prstGeom>
        </p:spPr>
        <p:txBody>
          <a:bodyPr vert="horz" wrap="square" lIns="0" tIns="68580" rIns="0" bIns="0" rtlCol="0">
            <a:spAutoFit/>
          </a:bodyPr>
          <a:lstStyle/>
          <a:p>
            <a:pPr marL="355600" marR="5080">
              <a:lnSpc>
                <a:spcPts val="3450"/>
              </a:lnSpc>
              <a:spcBef>
                <a:spcPts val="540"/>
              </a:spcBef>
            </a:pPr>
            <a:r>
              <a:rPr sz="3200" b="1" spc="-5" dirty="0">
                <a:solidFill>
                  <a:srgbClr val="000098"/>
                </a:solidFill>
                <a:latin typeface="Comic Sans MS"/>
                <a:cs typeface="Comic Sans MS"/>
              </a:rPr>
              <a:t>Meaning: </a:t>
            </a:r>
            <a:r>
              <a:rPr sz="3200" b="1" dirty="0">
                <a:latin typeface="Comic Sans MS"/>
                <a:cs typeface="Comic Sans MS"/>
              </a:rPr>
              <a:t>by </a:t>
            </a:r>
            <a:r>
              <a:rPr sz="3200" b="1" spc="-5" dirty="0">
                <a:latin typeface="Comic Sans MS"/>
                <a:cs typeface="Comic Sans MS"/>
              </a:rPr>
              <a:t>using </a:t>
            </a:r>
            <a:r>
              <a:rPr sz="3200" b="1" dirty="0">
                <a:latin typeface="Comic Sans MS"/>
                <a:cs typeface="Comic Sans MS"/>
              </a:rPr>
              <a:t>the </a:t>
            </a:r>
            <a:r>
              <a:rPr sz="3200" b="1" spc="-5" dirty="0">
                <a:latin typeface="Comic Sans MS"/>
                <a:cs typeface="Comic Sans MS"/>
              </a:rPr>
              <a:t>present  perfect tense, we mean </a:t>
            </a:r>
            <a:r>
              <a:rPr sz="3200" b="1" dirty="0">
                <a:latin typeface="Comic Sans MS"/>
                <a:cs typeface="Comic Sans MS"/>
              </a:rPr>
              <a:t>that Sara  </a:t>
            </a:r>
            <a:r>
              <a:rPr sz="3200" b="1" spc="-5" dirty="0">
                <a:latin typeface="Comic Sans MS"/>
                <a:cs typeface="Comic Sans MS"/>
              </a:rPr>
              <a:t>began </a:t>
            </a:r>
            <a:r>
              <a:rPr sz="3200" b="1" dirty="0">
                <a:latin typeface="Comic Sans MS"/>
                <a:cs typeface="Comic Sans MS"/>
              </a:rPr>
              <a:t>living in </a:t>
            </a:r>
            <a:r>
              <a:rPr sz="3200" b="1" spc="-5" dirty="0">
                <a:latin typeface="Comic Sans MS"/>
                <a:cs typeface="Comic Sans MS"/>
              </a:rPr>
              <a:t>Boston </a:t>
            </a:r>
            <a:r>
              <a:rPr sz="3200" b="1" dirty="0">
                <a:latin typeface="Comic Sans MS"/>
                <a:cs typeface="Comic Sans MS"/>
              </a:rPr>
              <a:t>5 </a:t>
            </a:r>
            <a:r>
              <a:rPr sz="3200" b="1" spc="-5" dirty="0">
                <a:latin typeface="Comic Sans MS"/>
                <a:cs typeface="Comic Sans MS"/>
              </a:rPr>
              <a:t>years </a:t>
            </a:r>
            <a:r>
              <a:rPr sz="3200" b="1" dirty="0">
                <a:latin typeface="Comic Sans MS"/>
                <a:cs typeface="Comic Sans MS"/>
              </a:rPr>
              <a:t>ago</a:t>
            </a:r>
            <a:r>
              <a:rPr sz="3200" b="1" spc="5" dirty="0">
                <a:latin typeface="Comic Sans MS"/>
                <a:cs typeface="Comic Sans MS"/>
              </a:rPr>
              <a:t> </a:t>
            </a:r>
            <a:r>
              <a:rPr sz="3200" b="1" dirty="0">
                <a:latin typeface="Comic Sans MS"/>
                <a:cs typeface="Comic Sans MS"/>
              </a:rPr>
              <a:t>.</a:t>
            </a:r>
            <a:endParaRPr sz="3200" dirty="0">
              <a:latin typeface="Comic Sans MS"/>
              <a:cs typeface="Comic Sans MS"/>
            </a:endParaRPr>
          </a:p>
          <a:p>
            <a:pPr marL="355600">
              <a:lnSpc>
                <a:spcPts val="3410"/>
              </a:lnSpc>
            </a:pPr>
            <a:r>
              <a:rPr sz="3200" b="1" dirty="0">
                <a:latin typeface="Comic Sans MS"/>
                <a:cs typeface="Comic Sans MS"/>
              </a:rPr>
              <a:t>.</a:t>
            </a:r>
            <a:r>
              <a:rPr sz="3200" b="1" spc="-5" dirty="0">
                <a:latin typeface="Comic Sans MS"/>
                <a:cs typeface="Comic Sans MS"/>
              </a:rPr>
              <a:t> </a:t>
            </a:r>
            <a:r>
              <a:rPr sz="3200" b="1" dirty="0">
                <a:latin typeface="Comic Sans MS"/>
                <a:cs typeface="Comic Sans MS"/>
              </a:rPr>
              <a:t>.</a:t>
            </a:r>
            <a:endParaRPr sz="3200" dirty="0">
              <a:latin typeface="Comic Sans MS"/>
              <a:cs typeface="Comic Sans MS"/>
            </a:endParaRPr>
          </a:p>
          <a:p>
            <a:pPr marL="12700" marR="1262380">
              <a:lnSpc>
                <a:spcPct val="183300"/>
              </a:lnSpc>
              <a:spcBef>
                <a:spcPts val="1460"/>
              </a:spcBef>
            </a:pPr>
            <a:r>
              <a:rPr sz="3200" b="1" spc="-5" dirty="0">
                <a:latin typeface="Comic Sans MS"/>
                <a:cs typeface="Comic Sans MS"/>
              </a:rPr>
              <a:t>AND </a:t>
            </a:r>
            <a:r>
              <a:rPr sz="3200" b="1" dirty="0">
                <a:latin typeface="Comic Sans MS"/>
                <a:cs typeface="Comic Sans MS"/>
              </a:rPr>
              <a:t>. . . she still </a:t>
            </a:r>
            <a:r>
              <a:rPr sz="3200" b="1" spc="-5" dirty="0">
                <a:latin typeface="Comic Sans MS"/>
                <a:cs typeface="Comic Sans MS"/>
              </a:rPr>
              <a:t>lives there.  </a:t>
            </a:r>
            <a:r>
              <a:rPr sz="3200" b="1" spc="-5" dirty="0">
                <a:solidFill>
                  <a:srgbClr val="000098"/>
                </a:solidFill>
                <a:latin typeface="Comic Sans MS"/>
                <a:cs typeface="Comic Sans MS"/>
              </a:rPr>
              <a:t>Remember, present</a:t>
            </a:r>
            <a:r>
              <a:rPr sz="3200" b="1" dirty="0">
                <a:solidFill>
                  <a:srgbClr val="000098"/>
                </a:solidFill>
                <a:latin typeface="Comic Sans MS"/>
                <a:cs typeface="Comic Sans MS"/>
              </a:rPr>
              <a:t> </a:t>
            </a:r>
            <a:r>
              <a:rPr sz="3200" b="1" spc="-5" dirty="0">
                <a:solidFill>
                  <a:srgbClr val="000098"/>
                </a:solidFill>
                <a:latin typeface="Comic Sans MS"/>
                <a:cs typeface="Comic Sans MS"/>
              </a:rPr>
              <a:t>perfect:</a:t>
            </a:r>
            <a:endParaRPr sz="3200" dirty="0">
              <a:latin typeface="Comic Sans MS"/>
              <a:cs typeface="Comic Sans MS"/>
            </a:endParaRPr>
          </a:p>
          <a:p>
            <a:pPr marL="12700">
              <a:lnSpc>
                <a:spcPct val="100000"/>
              </a:lnSpc>
              <a:spcBef>
                <a:spcPts val="360"/>
              </a:spcBef>
            </a:pPr>
            <a:r>
              <a:rPr sz="3600" b="1" spc="-5" dirty="0">
                <a:latin typeface="Comic Sans MS"/>
                <a:cs typeface="Comic Sans MS"/>
              </a:rPr>
              <a:t>connects </a:t>
            </a:r>
            <a:r>
              <a:rPr sz="3200" b="1" dirty="0">
                <a:solidFill>
                  <a:srgbClr val="000098"/>
                </a:solidFill>
                <a:latin typeface="Comic Sans MS"/>
                <a:cs typeface="Comic Sans MS"/>
              </a:rPr>
              <a:t>the </a:t>
            </a:r>
            <a:r>
              <a:rPr sz="3200" b="1" spc="-5" dirty="0">
                <a:solidFill>
                  <a:srgbClr val="000098"/>
                </a:solidFill>
                <a:latin typeface="Comic Sans MS"/>
                <a:cs typeface="Comic Sans MS"/>
              </a:rPr>
              <a:t>past </a:t>
            </a:r>
            <a:r>
              <a:rPr sz="3200" b="1" dirty="0">
                <a:solidFill>
                  <a:srgbClr val="000098"/>
                </a:solidFill>
                <a:latin typeface="Comic Sans MS"/>
                <a:cs typeface="Comic Sans MS"/>
              </a:rPr>
              <a:t>with </a:t>
            </a:r>
            <a:r>
              <a:rPr sz="3200" b="1" spc="-5" dirty="0">
                <a:solidFill>
                  <a:srgbClr val="000098"/>
                </a:solidFill>
                <a:latin typeface="Comic Sans MS"/>
                <a:cs typeface="Comic Sans MS"/>
              </a:rPr>
              <a:t>the</a:t>
            </a:r>
            <a:r>
              <a:rPr sz="3200" b="1" spc="-165" dirty="0">
                <a:solidFill>
                  <a:srgbClr val="000098"/>
                </a:solidFill>
                <a:latin typeface="Comic Sans MS"/>
                <a:cs typeface="Comic Sans MS"/>
              </a:rPr>
              <a:t> </a:t>
            </a:r>
            <a:r>
              <a:rPr sz="3200" b="1" spc="-5" dirty="0">
                <a:solidFill>
                  <a:srgbClr val="000098"/>
                </a:solidFill>
                <a:latin typeface="Comic Sans MS"/>
                <a:cs typeface="Comic Sans MS"/>
              </a:rPr>
              <a:t>present.</a:t>
            </a:r>
            <a:endParaRPr sz="3200" dirty="0">
              <a:latin typeface="Comic Sans MS"/>
              <a:cs typeface="Comic Sans MS"/>
            </a:endParaRPr>
          </a:p>
        </p:txBody>
      </p:sp>
      <p:sp>
        <p:nvSpPr>
          <p:cNvPr id="1048601" name="object 14"/>
          <p:cNvSpPr/>
          <p:nvPr/>
        </p:nvSpPr>
        <p:spPr>
          <a:xfrm>
            <a:off x="8013700" y="3213100"/>
            <a:ext cx="377190" cy="1910080"/>
          </a:xfrm>
          <a:custGeom>
            <a:avLst/>
            <a:gdLst/>
            <a:ahLst/>
            <a:cxnLst/>
            <a:rect l="l" t="t" r="r" b="b"/>
            <a:pathLst>
              <a:path w="377190" h="1910079">
                <a:moveTo>
                  <a:pt x="189229" y="0"/>
                </a:moveTo>
                <a:lnTo>
                  <a:pt x="140970" y="1270"/>
                </a:lnTo>
                <a:lnTo>
                  <a:pt x="93979" y="6350"/>
                </a:lnTo>
                <a:lnTo>
                  <a:pt x="46990" y="15239"/>
                </a:lnTo>
                <a:lnTo>
                  <a:pt x="0" y="27939"/>
                </a:lnTo>
                <a:lnTo>
                  <a:pt x="0" y="1910080"/>
                </a:lnTo>
                <a:lnTo>
                  <a:pt x="377190" y="1910080"/>
                </a:lnTo>
                <a:lnTo>
                  <a:pt x="377190" y="27939"/>
                </a:lnTo>
                <a:lnTo>
                  <a:pt x="330200" y="15239"/>
                </a:lnTo>
                <a:lnTo>
                  <a:pt x="281940" y="6350"/>
                </a:lnTo>
                <a:lnTo>
                  <a:pt x="234950" y="1270"/>
                </a:lnTo>
                <a:lnTo>
                  <a:pt x="189229" y="0"/>
                </a:lnTo>
                <a:close/>
              </a:path>
            </a:pathLst>
          </a:custGeom>
          <a:solidFill>
            <a:srgbClr val="4E3C2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8602" name="object 15"/>
          <p:cNvSpPr/>
          <p:nvPr/>
        </p:nvSpPr>
        <p:spPr>
          <a:xfrm>
            <a:off x="8027669" y="3213100"/>
            <a:ext cx="349250" cy="1910080"/>
          </a:xfrm>
          <a:custGeom>
            <a:avLst/>
            <a:gdLst/>
            <a:ahLst/>
            <a:cxnLst/>
            <a:rect l="l" t="t" r="r" b="b"/>
            <a:pathLst>
              <a:path w="349250" h="1910079">
                <a:moveTo>
                  <a:pt x="175259" y="0"/>
                </a:moveTo>
                <a:lnTo>
                  <a:pt x="130809" y="1270"/>
                </a:lnTo>
                <a:lnTo>
                  <a:pt x="86359" y="6350"/>
                </a:lnTo>
                <a:lnTo>
                  <a:pt x="43179" y="15239"/>
                </a:lnTo>
                <a:lnTo>
                  <a:pt x="0" y="27939"/>
                </a:lnTo>
                <a:lnTo>
                  <a:pt x="0" y="1910080"/>
                </a:lnTo>
                <a:lnTo>
                  <a:pt x="349250" y="1910080"/>
                </a:lnTo>
                <a:lnTo>
                  <a:pt x="349250" y="27939"/>
                </a:lnTo>
                <a:lnTo>
                  <a:pt x="306070" y="15239"/>
                </a:lnTo>
                <a:lnTo>
                  <a:pt x="261620" y="6350"/>
                </a:lnTo>
                <a:lnTo>
                  <a:pt x="218439" y="1270"/>
                </a:lnTo>
                <a:lnTo>
                  <a:pt x="175259" y="0"/>
                </a:lnTo>
                <a:close/>
              </a:path>
            </a:pathLst>
          </a:custGeom>
          <a:solidFill>
            <a:srgbClr val="56442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8603" name="object 16"/>
          <p:cNvSpPr/>
          <p:nvPr/>
        </p:nvSpPr>
        <p:spPr>
          <a:xfrm>
            <a:off x="8041640" y="3213100"/>
            <a:ext cx="322580" cy="1910080"/>
          </a:xfrm>
          <a:custGeom>
            <a:avLst/>
            <a:gdLst/>
            <a:ahLst/>
            <a:cxnLst/>
            <a:rect l="l" t="t" r="r" b="b"/>
            <a:pathLst>
              <a:path w="322579" h="1910079">
                <a:moveTo>
                  <a:pt x="161289" y="0"/>
                </a:moveTo>
                <a:lnTo>
                  <a:pt x="120650" y="1270"/>
                </a:lnTo>
                <a:lnTo>
                  <a:pt x="80009" y="6350"/>
                </a:lnTo>
                <a:lnTo>
                  <a:pt x="39369" y="15239"/>
                </a:lnTo>
                <a:lnTo>
                  <a:pt x="0" y="27939"/>
                </a:lnTo>
                <a:lnTo>
                  <a:pt x="0" y="1910080"/>
                </a:lnTo>
                <a:lnTo>
                  <a:pt x="322579" y="1910080"/>
                </a:lnTo>
                <a:lnTo>
                  <a:pt x="322579" y="27939"/>
                </a:lnTo>
                <a:lnTo>
                  <a:pt x="281939" y="15239"/>
                </a:lnTo>
                <a:lnTo>
                  <a:pt x="242569" y="6350"/>
                </a:lnTo>
                <a:lnTo>
                  <a:pt x="201929" y="1270"/>
                </a:lnTo>
                <a:lnTo>
                  <a:pt x="161289" y="0"/>
                </a:lnTo>
                <a:close/>
              </a:path>
            </a:pathLst>
          </a:custGeom>
          <a:solidFill>
            <a:srgbClr val="5D4C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8604" name="object 17"/>
          <p:cNvSpPr/>
          <p:nvPr/>
        </p:nvSpPr>
        <p:spPr>
          <a:xfrm>
            <a:off x="8053069" y="3213100"/>
            <a:ext cx="298450" cy="1910080"/>
          </a:xfrm>
          <a:custGeom>
            <a:avLst/>
            <a:gdLst/>
            <a:ahLst/>
            <a:cxnLst/>
            <a:rect l="l" t="t" r="r" b="b"/>
            <a:pathLst>
              <a:path w="298450" h="1910079">
                <a:moveTo>
                  <a:pt x="149859" y="0"/>
                </a:moveTo>
                <a:lnTo>
                  <a:pt x="111759" y="1270"/>
                </a:lnTo>
                <a:lnTo>
                  <a:pt x="74929" y="6350"/>
                </a:lnTo>
                <a:lnTo>
                  <a:pt x="36829" y="15239"/>
                </a:lnTo>
                <a:lnTo>
                  <a:pt x="0" y="27939"/>
                </a:lnTo>
                <a:lnTo>
                  <a:pt x="0" y="1910080"/>
                </a:lnTo>
                <a:lnTo>
                  <a:pt x="298450" y="1910080"/>
                </a:lnTo>
                <a:lnTo>
                  <a:pt x="298450" y="27939"/>
                </a:lnTo>
                <a:lnTo>
                  <a:pt x="260350" y="15239"/>
                </a:lnTo>
                <a:lnTo>
                  <a:pt x="223520" y="6350"/>
                </a:lnTo>
                <a:lnTo>
                  <a:pt x="186689" y="1270"/>
                </a:lnTo>
                <a:lnTo>
                  <a:pt x="149859" y="0"/>
                </a:lnTo>
                <a:close/>
              </a:path>
            </a:pathLst>
          </a:custGeom>
          <a:solidFill>
            <a:srgbClr val="66533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8605" name="object 18"/>
          <p:cNvSpPr/>
          <p:nvPr/>
        </p:nvSpPr>
        <p:spPr>
          <a:xfrm>
            <a:off x="8067040" y="3213100"/>
            <a:ext cx="273050" cy="1910080"/>
          </a:xfrm>
          <a:custGeom>
            <a:avLst/>
            <a:gdLst/>
            <a:ahLst/>
            <a:cxnLst/>
            <a:rect l="l" t="t" r="r" b="b"/>
            <a:pathLst>
              <a:path w="273050" h="1910079">
                <a:moveTo>
                  <a:pt x="135889" y="0"/>
                </a:moveTo>
                <a:lnTo>
                  <a:pt x="101600" y="1270"/>
                </a:lnTo>
                <a:lnTo>
                  <a:pt x="67309" y="6350"/>
                </a:lnTo>
                <a:lnTo>
                  <a:pt x="33019" y="15239"/>
                </a:lnTo>
                <a:lnTo>
                  <a:pt x="0" y="27939"/>
                </a:lnTo>
                <a:lnTo>
                  <a:pt x="0" y="1910080"/>
                </a:lnTo>
                <a:lnTo>
                  <a:pt x="273050" y="1910080"/>
                </a:lnTo>
                <a:lnTo>
                  <a:pt x="273050" y="27939"/>
                </a:lnTo>
                <a:lnTo>
                  <a:pt x="237489" y="15239"/>
                </a:lnTo>
                <a:lnTo>
                  <a:pt x="203200" y="6350"/>
                </a:lnTo>
                <a:lnTo>
                  <a:pt x="168909" y="1270"/>
                </a:lnTo>
                <a:lnTo>
                  <a:pt x="135889" y="0"/>
                </a:lnTo>
                <a:close/>
              </a:path>
            </a:pathLst>
          </a:custGeom>
          <a:solidFill>
            <a:srgbClr val="6A58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8606" name="object 19"/>
          <p:cNvSpPr/>
          <p:nvPr/>
        </p:nvSpPr>
        <p:spPr>
          <a:xfrm>
            <a:off x="8079740" y="3213100"/>
            <a:ext cx="246379" cy="1910080"/>
          </a:xfrm>
          <a:custGeom>
            <a:avLst/>
            <a:gdLst/>
            <a:ahLst/>
            <a:cxnLst/>
            <a:rect l="l" t="t" r="r" b="b"/>
            <a:pathLst>
              <a:path w="246379" h="1910079">
                <a:moveTo>
                  <a:pt x="123189" y="0"/>
                </a:moveTo>
                <a:lnTo>
                  <a:pt x="91439" y="1270"/>
                </a:lnTo>
                <a:lnTo>
                  <a:pt x="60959" y="6350"/>
                </a:lnTo>
                <a:lnTo>
                  <a:pt x="30479" y="15239"/>
                </a:lnTo>
                <a:lnTo>
                  <a:pt x="0" y="27939"/>
                </a:lnTo>
                <a:lnTo>
                  <a:pt x="0" y="1910080"/>
                </a:lnTo>
                <a:lnTo>
                  <a:pt x="246379" y="1910080"/>
                </a:lnTo>
                <a:lnTo>
                  <a:pt x="246379" y="27939"/>
                </a:lnTo>
                <a:lnTo>
                  <a:pt x="214629" y="15239"/>
                </a:lnTo>
                <a:lnTo>
                  <a:pt x="184150" y="6350"/>
                </a:lnTo>
                <a:lnTo>
                  <a:pt x="153669" y="1270"/>
                </a:lnTo>
                <a:lnTo>
                  <a:pt x="123189" y="0"/>
                </a:lnTo>
                <a:close/>
              </a:path>
            </a:pathLst>
          </a:custGeom>
          <a:solidFill>
            <a:srgbClr val="72604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8607" name="object 20"/>
          <p:cNvSpPr/>
          <p:nvPr/>
        </p:nvSpPr>
        <p:spPr>
          <a:xfrm>
            <a:off x="8092440" y="3213100"/>
            <a:ext cx="219710" cy="1910080"/>
          </a:xfrm>
          <a:custGeom>
            <a:avLst/>
            <a:gdLst/>
            <a:ahLst/>
            <a:cxnLst/>
            <a:rect l="l" t="t" r="r" b="b"/>
            <a:pathLst>
              <a:path w="219709" h="1910079">
                <a:moveTo>
                  <a:pt x="110489" y="0"/>
                </a:moveTo>
                <a:lnTo>
                  <a:pt x="82550" y="1270"/>
                </a:lnTo>
                <a:lnTo>
                  <a:pt x="54609" y="6350"/>
                </a:lnTo>
                <a:lnTo>
                  <a:pt x="27939" y="15239"/>
                </a:lnTo>
                <a:lnTo>
                  <a:pt x="0" y="27939"/>
                </a:lnTo>
                <a:lnTo>
                  <a:pt x="0" y="1910080"/>
                </a:lnTo>
                <a:lnTo>
                  <a:pt x="219709" y="1910080"/>
                </a:lnTo>
                <a:lnTo>
                  <a:pt x="219709" y="27939"/>
                </a:lnTo>
                <a:lnTo>
                  <a:pt x="191769" y="15239"/>
                </a:lnTo>
                <a:lnTo>
                  <a:pt x="165100" y="6350"/>
                </a:lnTo>
                <a:lnTo>
                  <a:pt x="137159" y="1270"/>
                </a:lnTo>
                <a:lnTo>
                  <a:pt x="110489" y="0"/>
                </a:lnTo>
                <a:close/>
              </a:path>
            </a:pathLst>
          </a:custGeom>
          <a:solidFill>
            <a:srgbClr val="79685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8608" name="object 21"/>
          <p:cNvSpPr/>
          <p:nvPr/>
        </p:nvSpPr>
        <p:spPr>
          <a:xfrm>
            <a:off x="8106409" y="3213100"/>
            <a:ext cx="193040" cy="1910080"/>
          </a:xfrm>
          <a:custGeom>
            <a:avLst/>
            <a:gdLst/>
            <a:ahLst/>
            <a:cxnLst/>
            <a:rect l="l" t="t" r="r" b="b"/>
            <a:pathLst>
              <a:path w="193040" h="1910079">
                <a:moveTo>
                  <a:pt x="96520" y="0"/>
                </a:moveTo>
                <a:lnTo>
                  <a:pt x="72390" y="1270"/>
                </a:lnTo>
                <a:lnTo>
                  <a:pt x="48260" y="6350"/>
                </a:lnTo>
                <a:lnTo>
                  <a:pt x="24130" y="15239"/>
                </a:lnTo>
                <a:lnTo>
                  <a:pt x="0" y="27939"/>
                </a:lnTo>
                <a:lnTo>
                  <a:pt x="0" y="1910080"/>
                </a:lnTo>
                <a:lnTo>
                  <a:pt x="193040" y="1910080"/>
                </a:lnTo>
                <a:lnTo>
                  <a:pt x="193040" y="27939"/>
                </a:lnTo>
                <a:lnTo>
                  <a:pt x="168910" y="15239"/>
                </a:lnTo>
                <a:lnTo>
                  <a:pt x="144780" y="6350"/>
                </a:lnTo>
                <a:lnTo>
                  <a:pt x="120650" y="1270"/>
                </a:lnTo>
                <a:lnTo>
                  <a:pt x="96520" y="0"/>
                </a:lnTo>
                <a:close/>
              </a:path>
            </a:pathLst>
          </a:custGeom>
          <a:solidFill>
            <a:srgbClr val="816F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8609" name="object 22"/>
          <p:cNvSpPr/>
          <p:nvPr/>
        </p:nvSpPr>
        <p:spPr>
          <a:xfrm>
            <a:off x="8119109" y="3213100"/>
            <a:ext cx="167640" cy="1910080"/>
          </a:xfrm>
          <a:custGeom>
            <a:avLst/>
            <a:gdLst/>
            <a:ahLst/>
            <a:cxnLst/>
            <a:rect l="l" t="t" r="r" b="b"/>
            <a:pathLst>
              <a:path w="167640" h="1910079">
                <a:moveTo>
                  <a:pt x="83820" y="0"/>
                </a:moveTo>
                <a:lnTo>
                  <a:pt x="62230" y="1270"/>
                </a:lnTo>
                <a:lnTo>
                  <a:pt x="41910" y="6350"/>
                </a:lnTo>
                <a:lnTo>
                  <a:pt x="20320" y="15239"/>
                </a:lnTo>
                <a:lnTo>
                  <a:pt x="0" y="27939"/>
                </a:lnTo>
                <a:lnTo>
                  <a:pt x="0" y="1910080"/>
                </a:lnTo>
                <a:lnTo>
                  <a:pt x="167640" y="1910080"/>
                </a:lnTo>
                <a:lnTo>
                  <a:pt x="167640" y="27939"/>
                </a:lnTo>
                <a:lnTo>
                  <a:pt x="146050" y="15239"/>
                </a:lnTo>
                <a:lnTo>
                  <a:pt x="124460" y="6350"/>
                </a:lnTo>
                <a:lnTo>
                  <a:pt x="104140" y="1270"/>
                </a:lnTo>
                <a:lnTo>
                  <a:pt x="83820" y="0"/>
                </a:lnTo>
                <a:close/>
              </a:path>
            </a:pathLst>
          </a:custGeom>
          <a:solidFill>
            <a:srgbClr val="86745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8610" name="object 23"/>
          <p:cNvSpPr/>
          <p:nvPr/>
        </p:nvSpPr>
        <p:spPr>
          <a:xfrm>
            <a:off x="8131809" y="3213100"/>
            <a:ext cx="142240" cy="1910080"/>
          </a:xfrm>
          <a:custGeom>
            <a:avLst/>
            <a:gdLst/>
            <a:ahLst/>
            <a:cxnLst/>
            <a:rect l="l" t="t" r="r" b="b"/>
            <a:pathLst>
              <a:path w="142240" h="1910079">
                <a:moveTo>
                  <a:pt x="71120" y="0"/>
                </a:moveTo>
                <a:lnTo>
                  <a:pt x="52070" y="1270"/>
                </a:lnTo>
                <a:lnTo>
                  <a:pt x="35560" y="6350"/>
                </a:lnTo>
                <a:lnTo>
                  <a:pt x="17780" y="15239"/>
                </a:lnTo>
                <a:lnTo>
                  <a:pt x="0" y="27939"/>
                </a:lnTo>
                <a:lnTo>
                  <a:pt x="0" y="1910080"/>
                </a:lnTo>
                <a:lnTo>
                  <a:pt x="142240" y="1910080"/>
                </a:lnTo>
                <a:lnTo>
                  <a:pt x="142240" y="27939"/>
                </a:lnTo>
                <a:lnTo>
                  <a:pt x="123190" y="15239"/>
                </a:lnTo>
                <a:lnTo>
                  <a:pt x="105410" y="6350"/>
                </a:lnTo>
                <a:lnTo>
                  <a:pt x="87630" y="1270"/>
                </a:lnTo>
                <a:lnTo>
                  <a:pt x="71120" y="0"/>
                </a:lnTo>
                <a:close/>
              </a:path>
            </a:pathLst>
          </a:custGeom>
          <a:solidFill>
            <a:srgbClr val="907F6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8611" name="object 24"/>
          <p:cNvSpPr/>
          <p:nvPr/>
        </p:nvSpPr>
        <p:spPr>
          <a:xfrm>
            <a:off x="8144509" y="3213100"/>
            <a:ext cx="116839" cy="1910080"/>
          </a:xfrm>
          <a:custGeom>
            <a:avLst/>
            <a:gdLst/>
            <a:ahLst/>
            <a:cxnLst/>
            <a:rect l="l" t="t" r="r" b="b"/>
            <a:pathLst>
              <a:path w="116840" h="1910079">
                <a:moveTo>
                  <a:pt x="58420" y="0"/>
                </a:moveTo>
                <a:lnTo>
                  <a:pt x="43180" y="1270"/>
                </a:lnTo>
                <a:lnTo>
                  <a:pt x="29210" y="6350"/>
                </a:lnTo>
                <a:lnTo>
                  <a:pt x="13970" y="15239"/>
                </a:lnTo>
                <a:lnTo>
                  <a:pt x="0" y="27939"/>
                </a:lnTo>
                <a:lnTo>
                  <a:pt x="0" y="1910080"/>
                </a:lnTo>
                <a:lnTo>
                  <a:pt x="116840" y="1910080"/>
                </a:lnTo>
                <a:lnTo>
                  <a:pt x="116840" y="27939"/>
                </a:lnTo>
                <a:lnTo>
                  <a:pt x="101600" y="15239"/>
                </a:lnTo>
                <a:lnTo>
                  <a:pt x="86360" y="6350"/>
                </a:lnTo>
                <a:lnTo>
                  <a:pt x="72390" y="1270"/>
                </a:lnTo>
                <a:lnTo>
                  <a:pt x="58420" y="0"/>
                </a:lnTo>
                <a:close/>
              </a:path>
            </a:pathLst>
          </a:custGeom>
          <a:solidFill>
            <a:srgbClr val="95846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8612" name="object 25"/>
          <p:cNvSpPr/>
          <p:nvPr/>
        </p:nvSpPr>
        <p:spPr>
          <a:xfrm>
            <a:off x="8157209" y="3213100"/>
            <a:ext cx="90170" cy="1910080"/>
          </a:xfrm>
          <a:custGeom>
            <a:avLst/>
            <a:gdLst/>
            <a:ahLst/>
            <a:cxnLst/>
            <a:rect l="l" t="t" r="r" b="b"/>
            <a:pathLst>
              <a:path w="90170" h="1910079">
                <a:moveTo>
                  <a:pt x="45720" y="0"/>
                </a:moveTo>
                <a:lnTo>
                  <a:pt x="34290" y="1270"/>
                </a:lnTo>
                <a:lnTo>
                  <a:pt x="22860" y="6350"/>
                </a:lnTo>
                <a:lnTo>
                  <a:pt x="11430" y="15239"/>
                </a:lnTo>
                <a:lnTo>
                  <a:pt x="0" y="27939"/>
                </a:lnTo>
                <a:lnTo>
                  <a:pt x="0" y="1910080"/>
                </a:lnTo>
                <a:lnTo>
                  <a:pt x="90170" y="1910080"/>
                </a:lnTo>
                <a:lnTo>
                  <a:pt x="90170" y="27939"/>
                </a:lnTo>
                <a:lnTo>
                  <a:pt x="78740" y="15239"/>
                </a:lnTo>
                <a:lnTo>
                  <a:pt x="67310" y="6350"/>
                </a:lnTo>
                <a:lnTo>
                  <a:pt x="55880" y="1270"/>
                </a:lnTo>
                <a:lnTo>
                  <a:pt x="45720" y="0"/>
                </a:lnTo>
                <a:close/>
              </a:path>
            </a:pathLst>
          </a:custGeom>
          <a:solidFill>
            <a:srgbClr val="9D8B7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8613" name="object 26"/>
          <p:cNvSpPr/>
          <p:nvPr/>
        </p:nvSpPr>
        <p:spPr>
          <a:xfrm>
            <a:off x="8171180" y="3213100"/>
            <a:ext cx="63500" cy="1910080"/>
          </a:xfrm>
          <a:custGeom>
            <a:avLst/>
            <a:gdLst/>
            <a:ahLst/>
            <a:cxnLst/>
            <a:rect l="l" t="t" r="r" b="b"/>
            <a:pathLst>
              <a:path w="63500" h="1910079">
                <a:moveTo>
                  <a:pt x="31750" y="0"/>
                </a:moveTo>
                <a:lnTo>
                  <a:pt x="24129" y="1270"/>
                </a:lnTo>
                <a:lnTo>
                  <a:pt x="15240" y="6350"/>
                </a:lnTo>
                <a:lnTo>
                  <a:pt x="7620" y="15239"/>
                </a:lnTo>
                <a:lnTo>
                  <a:pt x="0" y="27939"/>
                </a:lnTo>
                <a:lnTo>
                  <a:pt x="0" y="1910080"/>
                </a:lnTo>
                <a:lnTo>
                  <a:pt x="63500" y="1910080"/>
                </a:lnTo>
                <a:lnTo>
                  <a:pt x="63500" y="27939"/>
                </a:lnTo>
                <a:lnTo>
                  <a:pt x="55879" y="15239"/>
                </a:lnTo>
                <a:lnTo>
                  <a:pt x="48260" y="6350"/>
                </a:lnTo>
                <a:lnTo>
                  <a:pt x="39370" y="1270"/>
                </a:lnTo>
                <a:lnTo>
                  <a:pt x="31750" y="0"/>
                </a:lnTo>
                <a:close/>
              </a:path>
            </a:pathLst>
          </a:custGeom>
          <a:solidFill>
            <a:srgbClr val="A5937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8614" name="object 27"/>
          <p:cNvSpPr/>
          <p:nvPr/>
        </p:nvSpPr>
        <p:spPr>
          <a:xfrm>
            <a:off x="8202930" y="3213100"/>
            <a:ext cx="0" cy="1910080"/>
          </a:xfrm>
          <a:custGeom>
            <a:avLst/>
            <a:gdLst/>
            <a:ahLst/>
            <a:cxnLst/>
            <a:rect l="l" t="t" r="r" b="b"/>
            <a:pathLst>
              <a:path h="1910079">
                <a:moveTo>
                  <a:pt x="0" y="0"/>
                </a:moveTo>
                <a:lnTo>
                  <a:pt x="0" y="1910080"/>
                </a:lnTo>
              </a:path>
            </a:pathLst>
          </a:custGeom>
          <a:ln w="38100">
            <a:solidFill>
              <a:srgbClr val="AC9B8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8615" name="object 28"/>
          <p:cNvSpPr/>
          <p:nvPr/>
        </p:nvSpPr>
        <p:spPr>
          <a:xfrm>
            <a:off x="8436609" y="3241039"/>
            <a:ext cx="0" cy="767080"/>
          </a:xfrm>
          <a:custGeom>
            <a:avLst/>
            <a:gdLst/>
            <a:ahLst/>
            <a:cxnLst/>
            <a:rect l="l" t="t" r="r" b="b"/>
            <a:pathLst>
              <a:path h="767079">
                <a:moveTo>
                  <a:pt x="0" y="0"/>
                </a:moveTo>
                <a:lnTo>
                  <a:pt x="0" y="767080"/>
                </a:lnTo>
              </a:path>
            </a:pathLst>
          </a:custGeom>
          <a:ln w="53339">
            <a:solidFill>
              <a:srgbClr val="8E7C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8616" name="object 29"/>
          <p:cNvSpPr/>
          <p:nvPr/>
        </p:nvSpPr>
        <p:spPr>
          <a:xfrm>
            <a:off x="8361680" y="4008120"/>
            <a:ext cx="284480" cy="1115060"/>
          </a:xfrm>
          <a:custGeom>
            <a:avLst/>
            <a:gdLst/>
            <a:ahLst/>
            <a:cxnLst/>
            <a:rect l="l" t="t" r="r" b="b"/>
            <a:pathLst>
              <a:path w="284479" h="1115060">
                <a:moveTo>
                  <a:pt x="0" y="0"/>
                </a:moveTo>
                <a:lnTo>
                  <a:pt x="284479" y="0"/>
                </a:lnTo>
                <a:lnTo>
                  <a:pt x="284479" y="1115059"/>
                </a:lnTo>
                <a:lnTo>
                  <a:pt x="0" y="1115059"/>
                </a:lnTo>
                <a:lnTo>
                  <a:pt x="0" y="0"/>
                </a:lnTo>
                <a:close/>
              </a:path>
            </a:pathLst>
          </a:custGeom>
          <a:solidFill>
            <a:srgbClr val="8E7C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8617" name="object 30"/>
          <p:cNvSpPr/>
          <p:nvPr/>
        </p:nvSpPr>
        <p:spPr>
          <a:xfrm>
            <a:off x="8629015" y="4008120"/>
            <a:ext cx="0" cy="1115060"/>
          </a:xfrm>
          <a:custGeom>
            <a:avLst/>
            <a:gdLst/>
            <a:ahLst/>
            <a:cxnLst/>
            <a:rect l="l" t="t" r="r" b="b"/>
            <a:pathLst>
              <a:path h="1115060">
                <a:moveTo>
                  <a:pt x="0" y="0"/>
                </a:moveTo>
                <a:lnTo>
                  <a:pt x="0" y="1115059"/>
                </a:lnTo>
              </a:path>
            </a:pathLst>
          </a:custGeom>
          <a:ln w="6350">
            <a:solidFill>
              <a:srgbClr val="AC9B8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8618" name="object 31"/>
          <p:cNvSpPr/>
          <p:nvPr/>
        </p:nvSpPr>
        <p:spPr>
          <a:xfrm>
            <a:off x="8590280" y="4008120"/>
            <a:ext cx="0" cy="1115060"/>
          </a:xfrm>
          <a:custGeom>
            <a:avLst/>
            <a:gdLst/>
            <a:ahLst/>
            <a:cxnLst/>
            <a:rect l="l" t="t" r="r" b="b"/>
            <a:pathLst>
              <a:path h="1115060">
                <a:moveTo>
                  <a:pt x="0" y="0"/>
                </a:moveTo>
                <a:lnTo>
                  <a:pt x="0" y="1115059"/>
                </a:lnTo>
              </a:path>
            </a:pathLst>
          </a:custGeom>
          <a:ln w="7620">
            <a:solidFill>
              <a:srgbClr val="AC9B8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8619" name="object 32"/>
          <p:cNvSpPr/>
          <p:nvPr/>
        </p:nvSpPr>
        <p:spPr>
          <a:xfrm>
            <a:off x="8550909" y="4008120"/>
            <a:ext cx="0" cy="1115060"/>
          </a:xfrm>
          <a:custGeom>
            <a:avLst/>
            <a:gdLst/>
            <a:ahLst/>
            <a:cxnLst/>
            <a:rect l="l" t="t" r="r" b="b"/>
            <a:pathLst>
              <a:path h="1115060">
                <a:moveTo>
                  <a:pt x="0" y="0"/>
                </a:moveTo>
                <a:lnTo>
                  <a:pt x="0" y="1115059"/>
                </a:lnTo>
              </a:path>
            </a:pathLst>
          </a:custGeom>
          <a:ln w="5079">
            <a:solidFill>
              <a:srgbClr val="AC9B8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8620" name="object 33"/>
          <p:cNvSpPr/>
          <p:nvPr/>
        </p:nvSpPr>
        <p:spPr>
          <a:xfrm>
            <a:off x="8512175" y="4008120"/>
            <a:ext cx="0" cy="1115060"/>
          </a:xfrm>
          <a:custGeom>
            <a:avLst/>
            <a:gdLst/>
            <a:ahLst/>
            <a:cxnLst/>
            <a:rect l="l" t="t" r="r" b="b"/>
            <a:pathLst>
              <a:path h="1115060">
                <a:moveTo>
                  <a:pt x="0" y="0"/>
                </a:moveTo>
                <a:lnTo>
                  <a:pt x="0" y="1115059"/>
                </a:lnTo>
              </a:path>
            </a:pathLst>
          </a:custGeom>
          <a:ln w="6350">
            <a:solidFill>
              <a:srgbClr val="AC9B8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8621" name="object 34"/>
          <p:cNvSpPr/>
          <p:nvPr/>
        </p:nvSpPr>
        <p:spPr>
          <a:xfrm>
            <a:off x="8472805" y="4008120"/>
            <a:ext cx="0" cy="1115060"/>
          </a:xfrm>
          <a:custGeom>
            <a:avLst/>
            <a:gdLst/>
            <a:ahLst/>
            <a:cxnLst/>
            <a:rect l="l" t="t" r="r" b="b"/>
            <a:pathLst>
              <a:path h="1115060">
                <a:moveTo>
                  <a:pt x="0" y="0"/>
                </a:moveTo>
                <a:lnTo>
                  <a:pt x="0" y="1115059"/>
                </a:lnTo>
              </a:path>
            </a:pathLst>
          </a:custGeom>
          <a:ln w="6350">
            <a:solidFill>
              <a:srgbClr val="AC9B8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8622" name="object 35"/>
          <p:cNvSpPr/>
          <p:nvPr/>
        </p:nvSpPr>
        <p:spPr>
          <a:xfrm>
            <a:off x="8433434" y="4008120"/>
            <a:ext cx="0" cy="1115060"/>
          </a:xfrm>
          <a:custGeom>
            <a:avLst/>
            <a:gdLst/>
            <a:ahLst/>
            <a:cxnLst/>
            <a:rect l="l" t="t" r="r" b="b"/>
            <a:pathLst>
              <a:path h="1115060">
                <a:moveTo>
                  <a:pt x="0" y="0"/>
                </a:moveTo>
                <a:lnTo>
                  <a:pt x="0" y="1115059"/>
                </a:lnTo>
              </a:path>
            </a:pathLst>
          </a:custGeom>
          <a:ln w="6350">
            <a:solidFill>
              <a:srgbClr val="AC9B8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8623" name="object 36"/>
          <p:cNvSpPr/>
          <p:nvPr/>
        </p:nvSpPr>
        <p:spPr>
          <a:xfrm>
            <a:off x="8394065" y="4008120"/>
            <a:ext cx="0" cy="1115060"/>
          </a:xfrm>
          <a:custGeom>
            <a:avLst/>
            <a:gdLst/>
            <a:ahLst/>
            <a:cxnLst/>
            <a:rect l="l" t="t" r="r" b="b"/>
            <a:pathLst>
              <a:path h="1115060">
                <a:moveTo>
                  <a:pt x="0" y="0"/>
                </a:moveTo>
                <a:lnTo>
                  <a:pt x="0" y="1115059"/>
                </a:lnTo>
              </a:path>
            </a:pathLst>
          </a:custGeom>
          <a:ln w="6350">
            <a:solidFill>
              <a:srgbClr val="AC9B8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8624" name="object 37"/>
          <p:cNvSpPr/>
          <p:nvPr/>
        </p:nvSpPr>
        <p:spPr>
          <a:xfrm>
            <a:off x="8361680" y="4011295"/>
            <a:ext cx="284480" cy="0"/>
          </a:xfrm>
          <a:custGeom>
            <a:avLst/>
            <a:gdLst/>
            <a:ahLst/>
            <a:cxnLst/>
            <a:rect l="l" t="t" r="r" b="b"/>
            <a:pathLst>
              <a:path w="284479">
                <a:moveTo>
                  <a:pt x="0" y="0"/>
                </a:moveTo>
                <a:lnTo>
                  <a:pt x="284479" y="0"/>
                </a:lnTo>
              </a:path>
            </a:pathLst>
          </a:custGeom>
          <a:ln w="6350">
            <a:solidFill>
              <a:srgbClr val="AC9B8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8625" name="object 38"/>
          <p:cNvSpPr/>
          <p:nvPr/>
        </p:nvSpPr>
        <p:spPr>
          <a:xfrm>
            <a:off x="8361680" y="4043679"/>
            <a:ext cx="284480" cy="0"/>
          </a:xfrm>
          <a:custGeom>
            <a:avLst/>
            <a:gdLst/>
            <a:ahLst/>
            <a:cxnLst/>
            <a:rect l="l" t="t" r="r" b="b"/>
            <a:pathLst>
              <a:path w="284479">
                <a:moveTo>
                  <a:pt x="0" y="0"/>
                </a:moveTo>
                <a:lnTo>
                  <a:pt x="284479" y="0"/>
                </a:lnTo>
              </a:path>
            </a:pathLst>
          </a:custGeom>
          <a:ln w="5080">
            <a:solidFill>
              <a:srgbClr val="AC9B8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8626" name="object 39"/>
          <p:cNvSpPr/>
          <p:nvPr/>
        </p:nvSpPr>
        <p:spPr>
          <a:xfrm>
            <a:off x="8361680" y="4075429"/>
            <a:ext cx="284480" cy="0"/>
          </a:xfrm>
          <a:custGeom>
            <a:avLst/>
            <a:gdLst/>
            <a:ahLst/>
            <a:cxnLst/>
            <a:rect l="l" t="t" r="r" b="b"/>
            <a:pathLst>
              <a:path w="284479">
                <a:moveTo>
                  <a:pt x="0" y="0"/>
                </a:moveTo>
                <a:lnTo>
                  <a:pt x="284479" y="0"/>
                </a:lnTo>
              </a:path>
            </a:pathLst>
          </a:custGeom>
          <a:ln w="5080">
            <a:solidFill>
              <a:srgbClr val="AC9B8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8627" name="object 40"/>
          <p:cNvSpPr/>
          <p:nvPr/>
        </p:nvSpPr>
        <p:spPr>
          <a:xfrm>
            <a:off x="8361680" y="4107815"/>
            <a:ext cx="284480" cy="0"/>
          </a:xfrm>
          <a:custGeom>
            <a:avLst/>
            <a:gdLst/>
            <a:ahLst/>
            <a:cxnLst/>
            <a:rect l="l" t="t" r="r" b="b"/>
            <a:pathLst>
              <a:path w="284479">
                <a:moveTo>
                  <a:pt x="0" y="0"/>
                </a:moveTo>
                <a:lnTo>
                  <a:pt x="284479" y="0"/>
                </a:lnTo>
              </a:path>
            </a:pathLst>
          </a:custGeom>
          <a:ln w="6350">
            <a:solidFill>
              <a:srgbClr val="AC9B8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8628" name="object 41"/>
          <p:cNvSpPr/>
          <p:nvPr/>
        </p:nvSpPr>
        <p:spPr>
          <a:xfrm>
            <a:off x="8361680" y="4139565"/>
            <a:ext cx="284480" cy="0"/>
          </a:xfrm>
          <a:custGeom>
            <a:avLst/>
            <a:gdLst/>
            <a:ahLst/>
            <a:cxnLst/>
            <a:rect l="l" t="t" r="r" b="b"/>
            <a:pathLst>
              <a:path w="284479">
                <a:moveTo>
                  <a:pt x="0" y="0"/>
                </a:moveTo>
                <a:lnTo>
                  <a:pt x="284479" y="0"/>
                </a:lnTo>
              </a:path>
            </a:pathLst>
          </a:custGeom>
          <a:ln w="6350">
            <a:solidFill>
              <a:srgbClr val="AC9B8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8629" name="object 42"/>
          <p:cNvSpPr/>
          <p:nvPr/>
        </p:nvSpPr>
        <p:spPr>
          <a:xfrm>
            <a:off x="8361680" y="4171315"/>
            <a:ext cx="284480" cy="0"/>
          </a:xfrm>
          <a:custGeom>
            <a:avLst/>
            <a:gdLst/>
            <a:ahLst/>
            <a:cxnLst/>
            <a:rect l="l" t="t" r="r" b="b"/>
            <a:pathLst>
              <a:path w="284479">
                <a:moveTo>
                  <a:pt x="0" y="0"/>
                </a:moveTo>
                <a:lnTo>
                  <a:pt x="284479" y="0"/>
                </a:lnTo>
              </a:path>
            </a:pathLst>
          </a:custGeom>
          <a:ln w="6350">
            <a:solidFill>
              <a:srgbClr val="AC9B8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8630" name="object 43"/>
          <p:cNvSpPr/>
          <p:nvPr/>
        </p:nvSpPr>
        <p:spPr>
          <a:xfrm>
            <a:off x="8361680" y="4203065"/>
            <a:ext cx="284480" cy="0"/>
          </a:xfrm>
          <a:custGeom>
            <a:avLst/>
            <a:gdLst/>
            <a:ahLst/>
            <a:cxnLst/>
            <a:rect l="l" t="t" r="r" b="b"/>
            <a:pathLst>
              <a:path w="284479">
                <a:moveTo>
                  <a:pt x="0" y="0"/>
                </a:moveTo>
                <a:lnTo>
                  <a:pt x="284479" y="0"/>
                </a:lnTo>
              </a:path>
            </a:pathLst>
          </a:custGeom>
          <a:ln w="6350">
            <a:solidFill>
              <a:srgbClr val="AC9B8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8631" name="object 44"/>
          <p:cNvSpPr/>
          <p:nvPr/>
        </p:nvSpPr>
        <p:spPr>
          <a:xfrm>
            <a:off x="8361680" y="4234815"/>
            <a:ext cx="284480" cy="0"/>
          </a:xfrm>
          <a:custGeom>
            <a:avLst/>
            <a:gdLst/>
            <a:ahLst/>
            <a:cxnLst/>
            <a:rect l="l" t="t" r="r" b="b"/>
            <a:pathLst>
              <a:path w="284479">
                <a:moveTo>
                  <a:pt x="0" y="0"/>
                </a:moveTo>
                <a:lnTo>
                  <a:pt x="284479" y="0"/>
                </a:lnTo>
              </a:path>
            </a:pathLst>
          </a:custGeom>
          <a:ln w="6350">
            <a:solidFill>
              <a:srgbClr val="AC9B8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8632" name="object 45"/>
          <p:cNvSpPr/>
          <p:nvPr/>
        </p:nvSpPr>
        <p:spPr>
          <a:xfrm>
            <a:off x="8361680" y="4267200"/>
            <a:ext cx="284480" cy="0"/>
          </a:xfrm>
          <a:custGeom>
            <a:avLst/>
            <a:gdLst/>
            <a:ahLst/>
            <a:cxnLst/>
            <a:rect l="l" t="t" r="r" b="b"/>
            <a:pathLst>
              <a:path w="284479">
                <a:moveTo>
                  <a:pt x="0" y="0"/>
                </a:moveTo>
                <a:lnTo>
                  <a:pt x="284479" y="0"/>
                </a:lnTo>
              </a:path>
            </a:pathLst>
          </a:custGeom>
          <a:ln w="5079">
            <a:solidFill>
              <a:srgbClr val="AC9B8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8633" name="object 46"/>
          <p:cNvSpPr/>
          <p:nvPr/>
        </p:nvSpPr>
        <p:spPr>
          <a:xfrm>
            <a:off x="8361680" y="4298950"/>
            <a:ext cx="284480" cy="0"/>
          </a:xfrm>
          <a:custGeom>
            <a:avLst/>
            <a:gdLst/>
            <a:ahLst/>
            <a:cxnLst/>
            <a:rect l="l" t="t" r="r" b="b"/>
            <a:pathLst>
              <a:path w="284479">
                <a:moveTo>
                  <a:pt x="0" y="0"/>
                </a:moveTo>
                <a:lnTo>
                  <a:pt x="284479" y="0"/>
                </a:lnTo>
              </a:path>
            </a:pathLst>
          </a:custGeom>
          <a:ln w="5079">
            <a:solidFill>
              <a:srgbClr val="AC9B8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8634" name="object 47"/>
          <p:cNvSpPr/>
          <p:nvPr/>
        </p:nvSpPr>
        <p:spPr>
          <a:xfrm>
            <a:off x="8361680" y="4331334"/>
            <a:ext cx="284480" cy="0"/>
          </a:xfrm>
          <a:custGeom>
            <a:avLst/>
            <a:gdLst/>
            <a:ahLst/>
            <a:cxnLst/>
            <a:rect l="l" t="t" r="r" b="b"/>
            <a:pathLst>
              <a:path w="284479">
                <a:moveTo>
                  <a:pt x="0" y="0"/>
                </a:moveTo>
                <a:lnTo>
                  <a:pt x="284479" y="0"/>
                </a:lnTo>
              </a:path>
            </a:pathLst>
          </a:custGeom>
          <a:ln w="6350">
            <a:solidFill>
              <a:srgbClr val="AC9B8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8635" name="object 48"/>
          <p:cNvSpPr/>
          <p:nvPr/>
        </p:nvSpPr>
        <p:spPr>
          <a:xfrm>
            <a:off x="8361680" y="4363084"/>
            <a:ext cx="284480" cy="0"/>
          </a:xfrm>
          <a:custGeom>
            <a:avLst/>
            <a:gdLst/>
            <a:ahLst/>
            <a:cxnLst/>
            <a:rect l="l" t="t" r="r" b="b"/>
            <a:pathLst>
              <a:path w="284479">
                <a:moveTo>
                  <a:pt x="0" y="0"/>
                </a:moveTo>
                <a:lnTo>
                  <a:pt x="284479" y="0"/>
                </a:lnTo>
              </a:path>
            </a:pathLst>
          </a:custGeom>
          <a:ln w="6350">
            <a:solidFill>
              <a:srgbClr val="AC9B8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8636" name="object 49"/>
          <p:cNvSpPr/>
          <p:nvPr/>
        </p:nvSpPr>
        <p:spPr>
          <a:xfrm>
            <a:off x="8361680" y="4394834"/>
            <a:ext cx="284480" cy="0"/>
          </a:xfrm>
          <a:custGeom>
            <a:avLst/>
            <a:gdLst/>
            <a:ahLst/>
            <a:cxnLst/>
            <a:rect l="l" t="t" r="r" b="b"/>
            <a:pathLst>
              <a:path w="284479">
                <a:moveTo>
                  <a:pt x="0" y="0"/>
                </a:moveTo>
                <a:lnTo>
                  <a:pt x="284479" y="0"/>
                </a:lnTo>
              </a:path>
            </a:pathLst>
          </a:custGeom>
          <a:ln w="6350">
            <a:solidFill>
              <a:srgbClr val="AC9B8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8637" name="object 50"/>
          <p:cNvSpPr/>
          <p:nvPr/>
        </p:nvSpPr>
        <p:spPr>
          <a:xfrm>
            <a:off x="8361680" y="4426584"/>
            <a:ext cx="284480" cy="0"/>
          </a:xfrm>
          <a:custGeom>
            <a:avLst/>
            <a:gdLst/>
            <a:ahLst/>
            <a:cxnLst/>
            <a:rect l="l" t="t" r="r" b="b"/>
            <a:pathLst>
              <a:path w="284479">
                <a:moveTo>
                  <a:pt x="0" y="0"/>
                </a:moveTo>
                <a:lnTo>
                  <a:pt x="284479" y="0"/>
                </a:lnTo>
              </a:path>
            </a:pathLst>
          </a:custGeom>
          <a:ln w="6350">
            <a:solidFill>
              <a:srgbClr val="AC9B8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8638" name="object 51"/>
          <p:cNvSpPr/>
          <p:nvPr/>
        </p:nvSpPr>
        <p:spPr>
          <a:xfrm>
            <a:off x="8361680" y="4458334"/>
            <a:ext cx="284480" cy="0"/>
          </a:xfrm>
          <a:custGeom>
            <a:avLst/>
            <a:gdLst/>
            <a:ahLst/>
            <a:cxnLst/>
            <a:rect l="l" t="t" r="r" b="b"/>
            <a:pathLst>
              <a:path w="284479">
                <a:moveTo>
                  <a:pt x="0" y="0"/>
                </a:moveTo>
                <a:lnTo>
                  <a:pt x="284479" y="0"/>
                </a:lnTo>
              </a:path>
            </a:pathLst>
          </a:custGeom>
          <a:ln w="6350">
            <a:solidFill>
              <a:srgbClr val="AC9B8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8639" name="object 52"/>
          <p:cNvSpPr/>
          <p:nvPr/>
        </p:nvSpPr>
        <p:spPr>
          <a:xfrm>
            <a:off x="8361680" y="4491354"/>
            <a:ext cx="284480" cy="0"/>
          </a:xfrm>
          <a:custGeom>
            <a:avLst/>
            <a:gdLst/>
            <a:ahLst/>
            <a:cxnLst/>
            <a:rect l="l" t="t" r="r" b="b"/>
            <a:pathLst>
              <a:path w="284479">
                <a:moveTo>
                  <a:pt x="0" y="0"/>
                </a:moveTo>
                <a:lnTo>
                  <a:pt x="284479" y="0"/>
                </a:lnTo>
              </a:path>
            </a:pathLst>
          </a:custGeom>
          <a:ln w="6350">
            <a:solidFill>
              <a:srgbClr val="AC9B8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8640" name="object 53"/>
          <p:cNvSpPr/>
          <p:nvPr/>
        </p:nvSpPr>
        <p:spPr>
          <a:xfrm>
            <a:off x="8361680" y="4523104"/>
            <a:ext cx="284480" cy="0"/>
          </a:xfrm>
          <a:custGeom>
            <a:avLst/>
            <a:gdLst/>
            <a:ahLst/>
            <a:cxnLst/>
            <a:rect l="l" t="t" r="r" b="b"/>
            <a:pathLst>
              <a:path w="284479">
                <a:moveTo>
                  <a:pt x="0" y="0"/>
                </a:moveTo>
                <a:lnTo>
                  <a:pt x="284479" y="0"/>
                </a:lnTo>
              </a:path>
            </a:pathLst>
          </a:custGeom>
          <a:ln w="6350">
            <a:solidFill>
              <a:srgbClr val="AC9B8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8641" name="object 54"/>
          <p:cNvSpPr/>
          <p:nvPr/>
        </p:nvSpPr>
        <p:spPr>
          <a:xfrm>
            <a:off x="8361680" y="4554220"/>
            <a:ext cx="284480" cy="0"/>
          </a:xfrm>
          <a:custGeom>
            <a:avLst/>
            <a:gdLst/>
            <a:ahLst/>
            <a:cxnLst/>
            <a:rect l="l" t="t" r="r" b="b"/>
            <a:pathLst>
              <a:path w="284479">
                <a:moveTo>
                  <a:pt x="0" y="0"/>
                </a:moveTo>
                <a:lnTo>
                  <a:pt x="284479" y="0"/>
                </a:lnTo>
              </a:path>
            </a:pathLst>
          </a:custGeom>
          <a:ln w="5080">
            <a:solidFill>
              <a:srgbClr val="AC9B8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8642" name="object 55"/>
          <p:cNvSpPr/>
          <p:nvPr/>
        </p:nvSpPr>
        <p:spPr>
          <a:xfrm>
            <a:off x="8361680" y="4587240"/>
            <a:ext cx="284480" cy="0"/>
          </a:xfrm>
          <a:custGeom>
            <a:avLst/>
            <a:gdLst/>
            <a:ahLst/>
            <a:cxnLst/>
            <a:rect l="l" t="t" r="r" b="b"/>
            <a:pathLst>
              <a:path w="284479">
                <a:moveTo>
                  <a:pt x="0" y="0"/>
                </a:moveTo>
                <a:lnTo>
                  <a:pt x="284479" y="0"/>
                </a:lnTo>
              </a:path>
            </a:pathLst>
          </a:custGeom>
          <a:ln w="5080">
            <a:solidFill>
              <a:srgbClr val="AC9B8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8643" name="object 56"/>
          <p:cNvSpPr/>
          <p:nvPr/>
        </p:nvSpPr>
        <p:spPr>
          <a:xfrm>
            <a:off x="8361680" y="4618990"/>
            <a:ext cx="284480" cy="0"/>
          </a:xfrm>
          <a:custGeom>
            <a:avLst/>
            <a:gdLst/>
            <a:ahLst/>
            <a:cxnLst/>
            <a:rect l="l" t="t" r="r" b="b"/>
            <a:pathLst>
              <a:path w="284479">
                <a:moveTo>
                  <a:pt x="0" y="0"/>
                </a:moveTo>
                <a:lnTo>
                  <a:pt x="284479" y="0"/>
                </a:lnTo>
              </a:path>
            </a:pathLst>
          </a:custGeom>
          <a:ln w="5080">
            <a:solidFill>
              <a:srgbClr val="AC9B8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8644" name="object 57"/>
          <p:cNvSpPr/>
          <p:nvPr/>
        </p:nvSpPr>
        <p:spPr>
          <a:xfrm>
            <a:off x="8361680" y="4650740"/>
            <a:ext cx="284480" cy="0"/>
          </a:xfrm>
          <a:custGeom>
            <a:avLst/>
            <a:gdLst/>
            <a:ahLst/>
            <a:cxnLst/>
            <a:rect l="l" t="t" r="r" b="b"/>
            <a:pathLst>
              <a:path w="284479">
                <a:moveTo>
                  <a:pt x="0" y="0"/>
                </a:moveTo>
                <a:lnTo>
                  <a:pt x="284479" y="0"/>
                </a:lnTo>
              </a:path>
            </a:pathLst>
          </a:custGeom>
          <a:ln w="7619">
            <a:solidFill>
              <a:srgbClr val="AC9B8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8645" name="object 58"/>
          <p:cNvSpPr/>
          <p:nvPr/>
        </p:nvSpPr>
        <p:spPr>
          <a:xfrm>
            <a:off x="8361680" y="4683125"/>
            <a:ext cx="284480" cy="0"/>
          </a:xfrm>
          <a:custGeom>
            <a:avLst/>
            <a:gdLst/>
            <a:ahLst/>
            <a:cxnLst/>
            <a:rect l="l" t="t" r="r" b="b"/>
            <a:pathLst>
              <a:path w="284479">
                <a:moveTo>
                  <a:pt x="0" y="0"/>
                </a:moveTo>
                <a:lnTo>
                  <a:pt x="284479" y="0"/>
                </a:lnTo>
              </a:path>
            </a:pathLst>
          </a:custGeom>
          <a:ln w="6350">
            <a:solidFill>
              <a:srgbClr val="AC9B8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8646" name="object 59"/>
          <p:cNvSpPr/>
          <p:nvPr/>
        </p:nvSpPr>
        <p:spPr>
          <a:xfrm>
            <a:off x="8361680" y="4714875"/>
            <a:ext cx="284480" cy="0"/>
          </a:xfrm>
          <a:custGeom>
            <a:avLst/>
            <a:gdLst/>
            <a:ahLst/>
            <a:cxnLst/>
            <a:rect l="l" t="t" r="r" b="b"/>
            <a:pathLst>
              <a:path w="284479">
                <a:moveTo>
                  <a:pt x="0" y="0"/>
                </a:moveTo>
                <a:lnTo>
                  <a:pt x="284479" y="0"/>
                </a:lnTo>
              </a:path>
            </a:pathLst>
          </a:custGeom>
          <a:ln w="6350">
            <a:solidFill>
              <a:srgbClr val="AC9B8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8647" name="object 60"/>
          <p:cNvSpPr/>
          <p:nvPr/>
        </p:nvSpPr>
        <p:spPr>
          <a:xfrm>
            <a:off x="8361680" y="4746625"/>
            <a:ext cx="284480" cy="0"/>
          </a:xfrm>
          <a:custGeom>
            <a:avLst/>
            <a:gdLst/>
            <a:ahLst/>
            <a:cxnLst/>
            <a:rect l="l" t="t" r="r" b="b"/>
            <a:pathLst>
              <a:path w="284479">
                <a:moveTo>
                  <a:pt x="0" y="0"/>
                </a:moveTo>
                <a:lnTo>
                  <a:pt x="284479" y="0"/>
                </a:lnTo>
              </a:path>
            </a:pathLst>
          </a:custGeom>
          <a:ln w="6350">
            <a:solidFill>
              <a:srgbClr val="AC9B8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8648" name="object 61"/>
          <p:cNvSpPr/>
          <p:nvPr/>
        </p:nvSpPr>
        <p:spPr>
          <a:xfrm>
            <a:off x="8361680" y="4779009"/>
            <a:ext cx="284480" cy="0"/>
          </a:xfrm>
          <a:custGeom>
            <a:avLst/>
            <a:gdLst/>
            <a:ahLst/>
            <a:cxnLst/>
            <a:rect l="l" t="t" r="r" b="b"/>
            <a:pathLst>
              <a:path w="284479">
                <a:moveTo>
                  <a:pt x="0" y="0"/>
                </a:moveTo>
                <a:lnTo>
                  <a:pt x="284479" y="0"/>
                </a:lnTo>
              </a:path>
            </a:pathLst>
          </a:custGeom>
          <a:ln w="5080">
            <a:solidFill>
              <a:srgbClr val="AC9B8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8649" name="object 62"/>
          <p:cNvSpPr/>
          <p:nvPr/>
        </p:nvSpPr>
        <p:spPr>
          <a:xfrm>
            <a:off x="8361680" y="4810759"/>
            <a:ext cx="284480" cy="0"/>
          </a:xfrm>
          <a:custGeom>
            <a:avLst/>
            <a:gdLst/>
            <a:ahLst/>
            <a:cxnLst/>
            <a:rect l="l" t="t" r="r" b="b"/>
            <a:pathLst>
              <a:path w="284479">
                <a:moveTo>
                  <a:pt x="0" y="0"/>
                </a:moveTo>
                <a:lnTo>
                  <a:pt x="284479" y="0"/>
                </a:lnTo>
              </a:path>
            </a:pathLst>
          </a:custGeom>
          <a:ln w="5080">
            <a:solidFill>
              <a:srgbClr val="AC9B8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8650" name="object 63"/>
          <p:cNvSpPr/>
          <p:nvPr/>
        </p:nvSpPr>
        <p:spPr>
          <a:xfrm>
            <a:off x="8361680" y="4842509"/>
            <a:ext cx="284480" cy="0"/>
          </a:xfrm>
          <a:custGeom>
            <a:avLst/>
            <a:gdLst/>
            <a:ahLst/>
            <a:cxnLst/>
            <a:rect l="l" t="t" r="r" b="b"/>
            <a:pathLst>
              <a:path w="284479">
                <a:moveTo>
                  <a:pt x="0" y="0"/>
                </a:moveTo>
                <a:lnTo>
                  <a:pt x="284479" y="0"/>
                </a:lnTo>
              </a:path>
            </a:pathLst>
          </a:custGeom>
          <a:ln w="5080">
            <a:solidFill>
              <a:srgbClr val="AC9B8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8651" name="object 64"/>
          <p:cNvSpPr/>
          <p:nvPr/>
        </p:nvSpPr>
        <p:spPr>
          <a:xfrm>
            <a:off x="8361680" y="4874895"/>
            <a:ext cx="284480" cy="0"/>
          </a:xfrm>
          <a:custGeom>
            <a:avLst/>
            <a:gdLst/>
            <a:ahLst/>
            <a:cxnLst/>
            <a:rect l="l" t="t" r="r" b="b"/>
            <a:pathLst>
              <a:path w="284479">
                <a:moveTo>
                  <a:pt x="0" y="0"/>
                </a:moveTo>
                <a:lnTo>
                  <a:pt x="284479" y="0"/>
                </a:lnTo>
              </a:path>
            </a:pathLst>
          </a:custGeom>
          <a:ln w="6350">
            <a:solidFill>
              <a:srgbClr val="AC9B8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8652" name="object 65"/>
          <p:cNvSpPr/>
          <p:nvPr/>
        </p:nvSpPr>
        <p:spPr>
          <a:xfrm>
            <a:off x="8361680" y="4906645"/>
            <a:ext cx="284480" cy="0"/>
          </a:xfrm>
          <a:custGeom>
            <a:avLst/>
            <a:gdLst/>
            <a:ahLst/>
            <a:cxnLst/>
            <a:rect l="l" t="t" r="r" b="b"/>
            <a:pathLst>
              <a:path w="284479">
                <a:moveTo>
                  <a:pt x="0" y="0"/>
                </a:moveTo>
                <a:lnTo>
                  <a:pt x="284479" y="0"/>
                </a:lnTo>
              </a:path>
            </a:pathLst>
          </a:custGeom>
          <a:ln w="6350">
            <a:solidFill>
              <a:srgbClr val="AC9B8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8653" name="object 66"/>
          <p:cNvSpPr/>
          <p:nvPr/>
        </p:nvSpPr>
        <p:spPr>
          <a:xfrm>
            <a:off x="8361680" y="4938395"/>
            <a:ext cx="284480" cy="0"/>
          </a:xfrm>
          <a:custGeom>
            <a:avLst/>
            <a:gdLst/>
            <a:ahLst/>
            <a:cxnLst/>
            <a:rect l="l" t="t" r="r" b="b"/>
            <a:pathLst>
              <a:path w="284479">
                <a:moveTo>
                  <a:pt x="0" y="0"/>
                </a:moveTo>
                <a:lnTo>
                  <a:pt x="284479" y="0"/>
                </a:lnTo>
              </a:path>
            </a:pathLst>
          </a:custGeom>
          <a:ln w="6350">
            <a:solidFill>
              <a:srgbClr val="AC9B8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8654" name="object 67"/>
          <p:cNvSpPr/>
          <p:nvPr/>
        </p:nvSpPr>
        <p:spPr>
          <a:xfrm>
            <a:off x="8361680" y="4970145"/>
            <a:ext cx="284480" cy="0"/>
          </a:xfrm>
          <a:custGeom>
            <a:avLst/>
            <a:gdLst/>
            <a:ahLst/>
            <a:cxnLst/>
            <a:rect l="l" t="t" r="r" b="b"/>
            <a:pathLst>
              <a:path w="284479">
                <a:moveTo>
                  <a:pt x="0" y="0"/>
                </a:moveTo>
                <a:lnTo>
                  <a:pt x="284479" y="0"/>
                </a:lnTo>
              </a:path>
            </a:pathLst>
          </a:custGeom>
          <a:ln w="6350">
            <a:solidFill>
              <a:srgbClr val="AC9B8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8655" name="object 68"/>
          <p:cNvSpPr/>
          <p:nvPr/>
        </p:nvSpPr>
        <p:spPr>
          <a:xfrm>
            <a:off x="8361680" y="5001895"/>
            <a:ext cx="284480" cy="0"/>
          </a:xfrm>
          <a:custGeom>
            <a:avLst/>
            <a:gdLst/>
            <a:ahLst/>
            <a:cxnLst/>
            <a:rect l="l" t="t" r="r" b="b"/>
            <a:pathLst>
              <a:path w="284479">
                <a:moveTo>
                  <a:pt x="0" y="0"/>
                </a:moveTo>
                <a:lnTo>
                  <a:pt x="284479" y="0"/>
                </a:lnTo>
              </a:path>
            </a:pathLst>
          </a:custGeom>
          <a:ln w="6350">
            <a:solidFill>
              <a:srgbClr val="AC9B8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8656" name="object 69"/>
          <p:cNvSpPr/>
          <p:nvPr/>
        </p:nvSpPr>
        <p:spPr>
          <a:xfrm>
            <a:off x="8361680" y="5034279"/>
            <a:ext cx="284480" cy="0"/>
          </a:xfrm>
          <a:custGeom>
            <a:avLst/>
            <a:gdLst/>
            <a:ahLst/>
            <a:cxnLst/>
            <a:rect l="l" t="t" r="r" b="b"/>
            <a:pathLst>
              <a:path w="284479">
                <a:moveTo>
                  <a:pt x="0" y="0"/>
                </a:moveTo>
                <a:lnTo>
                  <a:pt x="284479" y="0"/>
                </a:lnTo>
              </a:path>
            </a:pathLst>
          </a:custGeom>
          <a:ln w="5080">
            <a:solidFill>
              <a:srgbClr val="AC9B8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8657" name="object 70"/>
          <p:cNvSpPr/>
          <p:nvPr/>
        </p:nvSpPr>
        <p:spPr>
          <a:xfrm>
            <a:off x="8361680" y="5066029"/>
            <a:ext cx="284480" cy="0"/>
          </a:xfrm>
          <a:custGeom>
            <a:avLst/>
            <a:gdLst/>
            <a:ahLst/>
            <a:cxnLst/>
            <a:rect l="l" t="t" r="r" b="b"/>
            <a:pathLst>
              <a:path w="284479">
                <a:moveTo>
                  <a:pt x="0" y="0"/>
                </a:moveTo>
                <a:lnTo>
                  <a:pt x="284479" y="0"/>
                </a:lnTo>
              </a:path>
            </a:pathLst>
          </a:custGeom>
          <a:ln w="5080">
            <a:solidFill>
              <a:srgbClr val="AC9B8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8658" name="object 71"/>
          <p:cNvSpPr/>
          <p:nvPr/>
        </p:nvSpPr>
        <p:spPr>
          <a:xfrm>
            <a:off x="8361680" y="5097779"/>
            <a:ext cx="284480" cy="0"/>
          </a:xfrm>
          <a:custGeom>
            <a:avLst/>
            <a:gdLst/>
            <a:ahLst/>
            <a:cxnLst/>
            <a:rect l="l" t="t" r="r" b="b"/>
            <a:pathLst>
              <a:path w="284479">
                <a:moveTo>
                  <a:pt x="0" y="0"/>
                </a:moveTo>
                <a:lnTo>
                  <a:pt x="284479" y="0"/>
                </a:lnTo>
              </a:path>
            </a:pathLst>
          </a:custGeom>
          <a:ln w="5080">
            <a:solidFill>
              <a:srgbClr val="AC9B8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8659" name="object 72"/>
          <p:cNvSpPr/>
          <p:nvPr/>
        </p:nvSpPr>
        <p:spPr>
          <a:xfrm>
            <a:off x="8655684" y="4008120"/>
            <a:ext cx="0" cy="1115060"/>
          </a:xfrm>
          <a:custGeom>
            <a:avLst/>
            <a:gdLst/>
            <a:ahLst/>
            <a:cxnLst/>
            <a:rect l="l" t="t" r="r" b="b"/>
            <a:pathLst>
              <a:path h="1115060">
                <a:moveTo>
                  <a:pt x="0" y="0"/>
                </a:moveTo>
                <a:lnTo>
                  <a:pt x="0" y="1115059"/>
                </a:lnTo>
              </a:path>
            </a:pathLst>
          </a:custGeom>
          <a:ln w="19050">
            <a:solidFill>
              <a:srgbClr val="6D5B4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8660" name="object 73"/>
          <p:cNvSpPr/>
          <p:nvPr/>
        </p:nvSpPr>
        <p:spPr>
          <a:xfrm>
            <a:off x="8371205" y="4008120"/>
            <a:ext cx="0" cy="1115060"/>
          </a:xfrm>
          <a:custGeom>
            <a:avLst/>
            <a:gdLst/>
            <a:ahLst/>
            <a:cxnLst/>
            <a:rect l="l" t="t" r="r" b="b"/>
            <a:pathLst>
              <a:path h="1115060">
                <a:moveTo>
                  <a:pt x="0" y="0"/>
                </a:moveTo>
                <a:lnTo>
                  <a:pt x="0" y="1115059"/>
                </a:lnTo>
              </a:path>
            </a:pathLst>
          </a:custGeom>
          <a:ln w="19050">
            <a:solidFill>
              <a:srgbClr val="6D5B4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8661" name="object 74"/>
          <p:cNvSpPr/>
          <p:nvPr/>
        </p:nvSpPr>
        <p:spPr>
          <a:xfrm>
            <a:off x="8360409" y="3248660"/>
            <a:ext cx="0" cy="1896110"/>
          </a:xfrm>
          <a:custGeom>
            <a:avLst/>
            <a:gdLst/>
            <a:ahLst/>
            <a:cxnLst/>
            <a:rect l="l" t="t" r="r" b="b"/>
            <a:pathLst>
              <a:path h="1896110">
                <a:moveTo>
                  <a:pt x="0" y="0"/>
                </a:moveTo>
                <a:lnTo>
                  <a:pt x="0" y="1896109"/>
                </a:lnTo>
              </a:path>
            </a:pathLst>
          </a:custGeom>
          <a:ln w="12700">
            <a:solidFill>
              <a:srgbClr val="9D8B7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8662" name="object 75"/>
          <p:cNvSpPr/>
          <p:nvPr/>
        </p:nvSpPr>
        <p:spPr>
          <a:xfrm>
            <a:off x="8319134" y="3232150"/>
            <a:ext cx="0" cy="1912620"/>
          </a:xfrm>
          <a:custGeom>
            <a:avLst/>
            <a:gdLst/>
            <a:ahLst/>
            <a:cxnLst/>
            <a:rect l="l" t="t" r="r" b="b"/>
            <a:pathLst>
              <a:path h="1912620">
                <a:moveTo>
                  <a:pt x="0" y="0"/>
                </a:moveTo>
                <a:lnTo>
                  <a:pt x="0" y="1912620"/>
                </a:lnTo>
              </a:path>
            </a:pathLst>
          </a:custGeom>
          <a:ln w="11429">
            <a:solidFill>
              <a:srgbClr val="9D8B7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8663" name="object 76"/>
          <p:cNvSpPr/>
          <p:nvPr/>
        </p:nvSpPr>
        <p:spPr>
          <a:xfrm>
            <a:off x="8278494" y="3220720"/>
            <a:ext cx="0" cy="1924050"/>
          </a:xfrm>
          <a:custGeom>
            <a:avLst/>
            <a:gdLst/>
            <a:ahLst/>
            <a:cxnLst/>
            <a:rect l="l" t="t" r="r" b="b"/>
            <a:pathLst>
              <a:path h="1924050">
                <a:moveTo>
                  <a:pt x="0" y="0"/>
                </a:moveTo>
                <a:lnTo>
                  <a:pt x="0" y="1924049"/>
                </a:lnTo>
              </a:path>
            </a:pathLst>
          </a:custGeom>
          <a:ln w="11429">
            <a:solidFill>
              <a:srgbClr val="9D8B7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8664" name="object 77"/>
          <p:cNvSpPr/>
          <p:nvPr/>
        </p:nvSpPr>
        <p:spPr>
          <a:xfrm>
            <a:off x="8237219" y="3214370"/>
            <a:ext cx="0" cy="1930400"/>
          </a:xfrm>
          <a:custGeom>
            <a:avLst/>
            <a:gdLst/>
            <a:ahLst/>
            <a:cxnLst/>
            <a:rect l="l" t="t" r="r" b="b"/>
            <a:pathLst>
              <a:path h="1930400">
                <a:moveTo>
                  <a:pt x="0" y="0"/>
                </a:moveTo>
                <a:lnTo>
                  <a:pt x="0" y="1930399"/>
                </a:lnTo>
              </a:path>
            </a:pathLst>
          </a:custGeom>
          <a:ln w="10159">
            <a:solidFill>
              <a:srgbClr val="9D8B7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8665" name="object 78"/>
          <p:cNvSpPr/>
          <p:nvPr/>
        </p:nvSpPr>
        <p:spPr>
          <a:xfrm>
            <a:off x="8196580" y="3213100"/>
            <a:ext cx="0" cy="1931670"/>
          </a:xfrm>
          <a:custGeom>
            <a:avLst/>
            <a:gdLst/>
            <a:ahLst/>
            <a:cxnLst/>
            <a:rect l="l" t="t" r="r" b="b"/>
            <a:pathLst>
              <a:path h="1931670">
                <a:moveTo>
                  <a:pt x="0" y="0"/>
                </a:moveTo>
                <a:lnTo>
                  <a:pt x="0" y="1931670"/>
                </a:lnTo>
              </a:path>
            </a:pathLst>
          </a:custGeom>
          <a:ln w="10159">
            <a:solidFill>
              <a:srgbClr val="9D8B7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8666" name="object 79"/>
          <p:cNvSpPr/>
          <p:nvPr/>
        </p:nvSpPr>
        <p:spPr>
          <a:xfrm>
            <a:off x="8155305" y="3214370"/>
            <a:ext cx="0" cy="1930400"/>
          </a:xfrm>
          <a:custGeom>
            <a:avLst/>
            <a:gdLst/>
            <a:ahLst/>
            <a:cxnLst/>
            <a:rect l="l" t="t" r="r" b="b"/>
            <a:pathLst>
              <a:path h="1930400">
                <a:moveTo>
                  <a:pt x="0" y="0"/>
                </a:moveTo>
                <a:lnTo>
                  <a:pt x="0" y="1930399"/>
                </a:lnTo>
              </a:path>
            </a:pathLst>
          </a:custGeom>
          <a:ln w="8890">
            <a:solidFill>
              <a:srgbClr val="9D8B7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8667" name="object 80"/>
          <p:cNvSpPr/>
          <p:nvPr/>
        </p:nvSpPr>
        <p:spPr>
          <a:xfrm>
            <a:off x="8114665" y="3220720"/>
            <a:ext cx="0" cy="1924050"/>
          </a:xfrm>
          <a:custGeom>
            <a:avLst/>
            <a:gdLst/>
            <a:ahLst/>
            <a:cxnLst/>
            <a:rect l="l" t="t" r="r" b="b"/>
            <a:pathLst>
              <a:path h="1924050">
                <a:moveTo>
                  <a:pt x="0" y="0"/>
                </a:moveTo>
                <a:lnTo>
                  <a:pt x="0" y="1924049"/>
                </a:lnTo>
              </a:path>
            </a:pathLst>
          </a:custGeom>
          <a:ln w="8889">
            <a:solidFill>
              <a:srgbClr val="9D8B7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8668" name="object 81"/>
          <p:cNvSpPr/>
          <p:nvPr/>
        </p:nvSpPr>
        <p:spPr>
          <a:xfrm>
            <a:off x="8074025" y="3229610"/>
            <a:ext cx="0" cy="1915160"/>
          </a:xfrm>
          <a:custGeom>
            <a:avLst/>
            <a:gdLst/>
            <a:ahLst/>
            <a:cxnLst/>
            <a:rect l="l" t="t" r="r" b="b"/>
            <a:pathLst>
              <a:path h="1915160">
                <a:moveTo>
                  <a:pt x="0" y="0"/>
                </a:moveTo>
                <a:lnTo>
                  <a:pt x="0" y="1915159"/>
                </a:lnTo>
              </a:path>
            </a:pathLst>
          </a:custGeom>
          <a:ln w="8890">
            <a:solidFill>
              <a:srgbClr val="9D8B7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8669" name="object 82"/>
          <p:cNvSpPr/>
          <p:nvPr/>
        </p:nvSpPr>
        <p:spPr>
          <a:xfrm>
            <a:off x="7565390" y="3235960"/>
            <a:ext cx="1103629" cy="219202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2204328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8" name="object 2"/>
          <p:cNvSpPr/>
          <p:nvPr/>
        </p:nvSpPr>
        <p:spPr>
          <a:xfrm>
            <a:off x="2729229" y="1036319"/>
            <a:ext cx="1323340" cy="0"/>
          </a:xfrm>
          <a:custGeom>
            <a:avLst/>
            <a:gdLst/>
            <a:ahLst/>
            <a:cxnLst/>
            <a:rect l="l" t="t" r="r" b="b"/>
            <a:pathLst>
              <a:path w="1323339">
                <a:moveTo>
                  <a:pt x="0" y="0"/>
                </a:moveTo>
                <a:lnTo>
                  <a:pt x="1323340" y="0"/>
                </a:lnTo>
              </a:path>
            </a:pathLst>
          </a:custGeom>
          <a:ln w="33020">
            <a:solidFill>
              <a:srgbClr val="BFBF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8679" name="object 3"/>
          <p:cNvSpPr/>
          <p:nvPr/>
        </p:nvSpPr>
        <p:spPr>
          <a:xfrm>
            <a:off x="2703829" y="1010919"/>
            <a:ext cx="1323340" cy="0"/>
          </a:xfrm>
          <a:custGeom>
            <a:avLst/>
            <a:gdLst/>
            <a:ahLst/>
            <a:cxnLst/>
            <a:rect l="l" t="t" r="r" b="b"/>
            <a:pathLst>
              <a:path w="1323339">
                <a:moveTo>
                  <a:pt x="0" y="0"/>
                </a:moveTo>
                <a:lnTo>
                  <a:pt x="1323340" y="0"/>
                </a:lnTo>
              </a:path>
            </a:pathLst>
          </a:custGeom>
          <a:ln w="3302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8680" name="object 4"/>
          <p:cNvSpPr/>
          <p:nvPr/>
        </p:nvSpPr>
        <p:spPr>
          <a:xfrm>
            <a:off x="916939" y="1584960"/>
            <a:ext cx="915669" cy="0"/>
          </a:xfrm>
          <a:custGeom>
            <a:avLst/>
            <a:gdLst/>
            <a:ahLst/>
            <a:cxnLst/>
            <a:rect l="l" t="t" r="r" b="b"/>
            <a:pathLst>
              <a:path w="915669">
                <a:moveTo>
                  <a:pt x="0" y="0"/>
                </a:moveTo>
                <a:lnTo>
                  <a:pt x="915669" y="0"/>
                </a:lnTo>
              </a:path>
            </a:pathLst>
          </a:custGeom>
          <a:ln w="33020">
            <a:solidFill>
              <a:srgbClr val="BFBF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8681" name="object 5"/>
          <p:cNvSpPr/>
          <p:nvPr/>
        </p:nvSpPr>
        <p:spPr>
          <a:xfrm>
            <a:off x="891539" y="1559560"/>
            <a:ext cx="915669" cy="0"/>
          </a:xfrm>
          <a:custGeom>
            <a:avLst/>
            <a:gdLst/>
            <a:ahLst/>
            <a:cxnLst/>
            <a:rect l="l" t="t" r="r" b="b"/>
            <a:pathLst>
              <a:path w="915669">
                <a:moveTo>
                  <a:pt x="0" y="0"/>
                </a:moveTo>
                <a:lnTo>
                  <a:pt x="915669" y="0"/>
                </a:lnTo>
              </a:path>
            </a:pathLst>
          </a:custGeom>
          <a:ln w="3302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8682" name="object 6"/>
          <p:cNvSpPr txBox="1"/>
          <p:nvPr/>
        </p:nvSpPr>
        <p:spPr>
          <a:xfrm>
            <a:off x="535940" y="490220"/>
            <a:ext cx="3505835" cy="10795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0"/>
              </a:spcBef>
              <a:buClr>
                <a:srgbClr val="EDC75D"/>
              </a:buClr>
              <a:buSzPct val="69444"/>
              <a:buFont typeface="Wingdings"/>
              <a:buChar char=""/>
              <a:tabLst>
                <a:tab pos="355600" algn="l"/>
              </a:tabLst>
            </a:pPr>
            <a:r>
              <a:rPr sz="3600" spc="-10" dirty="0">
                <a:latin typeface="Comic Sans MS"/>
                <a:cs typeface="Comic Sans MS"/>
              </a:rPr>
              <a:t>Use </a:t>
            </a:r>
            <a:r>
              <a:rPr sz="3600" spc="-5" dirty="0">
                <a:latin typeface="Comic Sans MS"/>
                <a:cs typeface="Comic Sans MS"/>
              </a:rPr>
              <a:t>the</a:t>
            </a:r>
            <a:r>
              <a:rPr sz="3600" spc="-60" dirty="0">
                <a:latin typeface="Comic Sans MS"/>
                <a:cs typeface="Comic Sans MS"/>
              </a:rPr>
              <a:t> </a:t>
            </a:r>
            <a:r>
              <a:rPr sz="3600" spc="-5" dirty="0">
                <a:latin typeface="Comic Sans MS"/>
                <a:cs typeface="Comic Sans MS"/>
              </a:rPr>
              <a:t>simple  past with</a:t>
            </a:r>
            <a:r>
              <a:rPr sz="3600" spc="-55" dirty="0">
                <a:latin typeface="Comic Sans MS"/>
                <a:cs typeface="Comic Sans MS"/>
              </a:rPr>
              <a:t> </a:t>
            </a:r>
            <a:r>
              <a:rPr sz="3600" spc="-5" dirty="0">
                <a:latin typeface="Comic Sans MS"/>
                <a:cs typeface="Comic Sans MS"/>
              </a:rPr>
              <a:t>time</a:t>
            </a:r>
            <a:endParaRPr sz="3600">
              <a:latin typeface="Comic Sans MS"/>
              <a:cs typeface="Comic Sans MS"/>
            </a:endParaRPr>
          </a:p>
        </p:txBody>
      </p:sp>
      <p:sp>
        <p:nvSpPr>
          <p:cNvPr id="1048683" name="object 7"/>
          <p:cNvSpPr txBox="1"/>
          <p:nvPr/>
        </p:nvSpPr>
        <p:spPr>
          <a:xfrm>
            <a:off x="535940" y="1473199"/>
            <a:ext cx="3431540" cy="1905001"/>
          </a:xfrm>
          <a:prstGeom prst="rect">
            <a:avLst/>
          </a:prstGeom>
        </p:spPr>
        <p:txBody>
          <a:bodyPr vert="horz" wrap="square" lIns="0" tIns="127000" rIns="0" bIns="0" rtlCol="0">
            <a:spAutoFit/>
          </a:bodyPr>
          <a:lstStyle/>
          <a:p>
            <a:pPr marL="355600">
              <a:lnSpc>
                <a:spcPct val="100000"/>
              </a:lnSpc>
              <a:spcBef>
                <a:spcPts val="1000"/>
              </a:spcBef>
            </a:pPr>
            <a:r>
              <a:rPr sz="3600" spc="-5" dirty="0">
                <a:latin typeface="Comic Sans MS"/>
                <a:cs typeface="Comic Sans MS"/>
              </a:rPr>
              <a:t>words like:</a:t>
            </a:r>
            <a:endParaRPr sz="3600">
              <a:latin typeface="Comic Sans MS"/>
              <a:cs typeface="Comic Sans MS"/>
            </a:endParaRPr>
          </a:p>
          <a:p>
            <a:pPr marL="355600" indent="-342900">
              <a:lnSpc>
                <a:spcPct val="100000"/>
              </a:lnSpc>
              <a:spcBef>
                <a:spcPts val="900"/>
              </a:spcBef>
              <a:buClr>
                <a:srgbClr val="EDC75D"/>
              </a:buClr>
              <a:buSzPct val="69444"/>
              <a:buFont typeface="Comic Sans MS"/>
              <a:buChar char="•"/>
              <a:tabLst>
                <a:tab pos="354965" algn="l"/>
                <a:tab pos="355600" algn="l"/>
              </a:tabLst>
            </a:pPr>
            <a:r>
              <a:rPr sz="3600" b="1" spc="-5" dirty="0">
                <a:solidFill>
                  <a:srgbClr val="000098"/>
                </a:solidFill>
                <a:latin typeface="Comic Sans MS"/>
                <a:cs typeface="Comic Sans MS"/>
              </a:rPr>
              <a:t>yesterday</a:t>
            </a:r>
            <a:endParaRPr sz="3600">
              <a:latin typeface="Comic Sans MS"/>
              <a:cs typeface="Comic Sans MS"/>
            </a:endParaRPr>
          </a:p>
          <a:p>
            <a:pPr marL="355600" indent="-342900">
              <a:lnSpc>
                <a:spcPct val="100000"/>
              </a:lnSpc>
              <a:spcBef>
                <a:spcPts val="500"/>
              </a:spcBef>
              <a:buClr>
                <a:srgbClr val="EDC75D"/>
              </a:buClr>
              <a:buSzPct val="69444"/>
              <a:buFont typeface="Comic Sans MS"/>
              <a:buChar char="•"/>
              <a:tabLst>
                <a:tab pos="354965" algn="l"/>
                <a:tab pos="355600" algn="l"/>
              </a:tabLst>
            </a:pPr>
            <a:r>
              <a:rPr sz="3600" b="1" spc="-5" dirty="0">
                <a:solidFill>
                  <a:srgbClr val="000098"/>
                </a:solidFill>
                <a:latin typeface="Comic Sans MS"/>
                <a:cs typeface="Comic Sans MS"/>
              </a:rPr>
              <a:t>last </a:t>
            </a:r>
            <a:r>
              <a:rPr sz="2000" b="1" spc="-5" dirty="0">
                <a:solidFill>
                  <a:srgbClr val="000098"/>
                </a:solidFill>
                <a:latin typeface="Comic Sans MS"/>
                <a:cs typeface="Comic Sans MS"/>
              </a:rPr>
              <a:t>Saturday,</a:t>
            </a:r>
            <a:r>
              <a:rPr sz="2000" b="1" spc="-55" dirty="0">
                <a:solidFill>
                  <a:srgbClr val="000098"/>
                </a:solidFill>
                <a:latin typeface="Comic Sans MS"/>
                <a:cs typeface="Comic Sans MS"/>
              </a:rPr>
              <a:t> </a:t>
            </a:r>
            <a:r>
              <a:rPr sz="2000" b="1" spc="-5" dirty="0">
                <a:solidFill>
                  <a:srgbClr val="000098"/>
                </a:solidFill>
                <a:latin typeface="Comic Sans MS"/>
                <a:cs typeface="Comic Sans MS"/>
              </a:rPr>
              <a:t>week,</a:t>
            </a:r>
            <a:endParaRPr sz="2000">
              <a:latin typeface="Comic Sans MS"/>
              <a:cs typeface="Comic Sans MS"/>
            </a:endParaRPr>
          </a:p>
        </p:txBody>
      </p:sp>
      <p:sp>
        <p:nvSpPr>
          <p:cNvPr id="1048684" name="object 8"/>
          <p:cNvSpPr txBox="1"/>
          <p:nvPr/>
        </p:nvSpPr>
        <p:spPr>
          <a:xfrm>
            <a:off x="878839" y="3411220"/>
            <a:ext cx="224536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spc="-5" dirty="0">
                <a:solidFill>
                  <a:srgbClr val="000098"/>
                </a:solidFill>
                <a:latin typeface="Comic Sans MS"/>
                <a:cs typeface="Comic Sans MS"/>
              </a:rPr>
              <a:t>month, year,</a:t>
            </a:r>
            <a:r>
              <a:rPr sz="2000" b="1" spc="-65" dirty="0">
                <a:solidFill>
                  <a:srgbClr val="000098"/>
                </a:solidFill>
                <a:latin typeface="Comic Sans MS"/>
                <a:cs typeface="Comic Sans MS"/>
              </a:rPr>
              <a:t> </a:t>
            </a:r>
            <a:r>
              <a:rPr sz="2000" b="1" dirty="0">
                <a:solidFill>
                  <a:srgbClr val="000098"/>
                </a:solidFill>
                <a:latin typeface="Comic Sans MS"/>
                <a:cs typeface="Comic Sans MS"/>
              </a:rPr>
              <a:t>etc.</a:t>
            </a:r>
            <a:endParaRPr sz="2000">
              <a:latin typeface="Comic Sans MS"/>
              <a:cs typeface="Comic Sans MS"/>
            </a:endParaRPr>
          </a:p>
        </p:txBody>
      </p:sp>
      <p:sp>
        <p:nvSpPr>
          <p:cNvPr id="1048685" name="object 9"/>
          <p:cNvSpPr txBox="1"/>
          <p:nvPr/>
        </p:nvSpPr>
        <p:spPr>
          <a:xfrm>
            <a:off x="535940" y="3914139"/>
            <a:ext cx="149860" cy="38354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2500" spc="0" dirty="0">
                <a:solidFill>
                  <a:srgbClr val="EDC75D"/>
                </a:solidFill>
                <a:latin typeface="Comic Sans MS"/>
                <a:cs typeface="Comic Sans MS"/>
              </a:rPr>
              <a:t>•</a:t>
            </a:r>
            <a:endParaRPr sz="2500">
              <a:latin typeface="Comic Sans MS"/>
              <a:cs typeface="Comic Sans MS"/>
            </a:endParaRPr>
          </a:p>
        </p:txBody>
      </p:sp>
      <p:sp>
        <p:nvSpPr>
          <p:cNvPr id="1048686" name="object 10"/>
          <p:cNvSpPr/>
          <p:nvPr/>
        </p:nvSpPr>
        <p:spPr>
          <a:xfrm>
            <a:off x="891539" y="4356227"/>
            <a:ext cx="2005330" cy="0"/>
          </a:xfrm>
          <a:custGeom>
            <a:avLst/>
            <a:gdLst/>
            <a:ahLst/>
            <a:cxnLst/>
            <a:rect l="l" t="t" r="r" b="b"/>
            <a:pathLst>
              <a:path w="2005330">
                <a:moveTo>
                  <a:pt x="0" y="0"/>
                </a:moveTo>
                <a:lnTo>
                  <a:pt x="2005257" y="0"/>
                </a:lnTo>
              </a:path>
            </a:pathLst>
          </a:custGeom>
          <a:ln w="41605">
            <a:solidFill>
              <a:srgbClr val="00009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8687" name="object 11"/>
          <p:cNvSpPr txBox="1"/>
          <p:nvPr/>
        </p:nvSpPr>
        <p:spPr>
          <a:xfrm>
            <a:off x="3082544" y="3830320"/>
            <a:ext cx="763270" cy="10795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1" dirty="0">
                <a:solidFill>
                  <a:srgbClr val="000098"/>
                </a:solidFill>
                <a:latin typeface="Comic Sans MS"/>
                <a:cs typeface="Comic Sans MS"/>
              </a:rPr>
              <a:t>ago</a:t>
            </a:r>
            <a:endParaRPr sz="3600">
              <a:latin typeface="Comic Sans MS"/>
              <a:cs typeface="Comic Sans MS"/>
            </a:endParaRPr>
          </a:p>
        </p:txBody>
      </p:sp>
      <p:sp>
        <p:nvSpPr>
          <p:cNvPr id="1048688" name="object 12"/>
          <p:cNvSpPr txBox="1"/>
          <p:nvPr/>
        </p:nvSpPr>
        <p:spPr>
          <a:xfrm>
            <a:off x="535940" y="4423410"/>
            <a:ext cx="3749675" cy="1219200"/>
          </a:xfrm>
          <a:prstGeom prst="rect">
            <a:avLst/>
          </a:prstGeom>
        </p:spPr>
        <p:txBody>
          <a:bodyPr vert="horz" wrap="square" lIns="0" tIns="8255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650"/>
              </a:spcBef>
              <a:buClr>
                <a:srgbClr val="EDC75D"/>
              </a:buClr>
              <a:buSzPct val="69444"/>
              <a:buFont typeface="Comic Sans MS"/>
              <a:buChar char="•"/>
              <a:tabLst>
                <a:tab pos="354965" algn="l"/>
                <a:tab pos="355600" algn="l"/>
                <a:tab pos="2071370" algn="l"/>
              </a:tabLst>
            </a:pPr>
            <a:r>
              <a:rPr sz="3600" b="1" spc="-5" dirty="0">
                <a:solidFill>
                  <a:srgbClr val="000098"/>
                </a:solidFill>
                <a:latin typeface="Comic Sans MS"/>
                <a:cs typeface="Comic Sans MS"/>
              </a:rPr>
              <a:t>when </a:t>
            </a:r>
            <a:r>
              <a:rPr sz="3600" b="1" dirty="0">
                <a:solidFill>
                  <a:srgbClr val="000098"/>
                </a:solidFill>
                <a:latin typeface="Comic Sans MS"/>
                <a:cs typeface="Comic Sans MS"/>
              </a:rPr>
              <a:t>I	</a:t>
            </a:r>
            <a:r>
              <a:rPr sz="3600" b="1" spc="-5" dirty="0">
                <a:solidFill>
                  <a:srgbClr val="000098"/>
                </a:solidFill>
                <a:latin typeface="Comic Sans MS"/>
                <a:cs typeface="Comic Sans MS"/>
              </a:rPr>
              <a:t>was…</a:t>
            </a:r>
            <a:endParaRPr sz="3600">
              <a:latin typeface="Comic Sans MS"/>
              <a:cs typeface="Comic Sans MS"/>
            </a:endParaRPr>
          </a:p>
          <a:p>
            <a:pPr marL="355600" indent="-342900">
              <a:lnSpc>
                <a:spcPct val="100000"/>
              </a:lnSpc>
              <a:spcBef>
                <a:spcPts val="550"/>
              </a:spcBef>
              <a:buClr>
                <a:srgbClr val="EDC75D"/>
              </a:buClr>
              <a:buSzPct val="69444"/>
              <a:buFont typeface="Comic Sans MS"/>
              <a:buChar char="•"/>
              <a:tabLst>
                <a:tab pos="354965" algn="l"/>
                <a:tab pos="355600" algn="l"/>
              </a:tabLst>
            </a:pPr>
            <a:r>
              <a:rPr sz="3600" b="1" dirty="0">
                <a:solidFill>
                  <a:srgbClr val="000098"/>
                </a:solidFill>
                <a:latin typeface="Comic Sans MS"/>
                <a:cs typeface="Comic Sans MS"/>
              </a:rPr>
              <a:t>in </a:t>
            </a:r>
            <a:r>
              <a:rPr sz="3600" b="1" spc="-5" dirty="0">
                <a:solidFill>
                  <a:srgbClr val="000098"/>
                </a:solidFill>
                <a:latin typeface="Comic Sans MS"/>
                <a:cs typeface="Comic Sans MS"/>
              </a:rPr>
              <a:t>1990 </a:t>
            </a:r>
            <a:r>
              <a:rPr sz="2200" b="1" spc="-5" dirty="0">
                <a:solidFill>
                  <a:srgbClr val="000098"/>
                </a:solidFill>
                <a:latin typeface="Comic Sans MS"/>
                <a:cs typeface="Comic Sans MS"/>
              </a:rPr>
              <a:t>(past</a:t>
            </a:r>
            <a:r>
              <a:rPr sz="2200" b="1" spc="-95" dirty="0">
                <a:solidFill>
                  <a:srgbClr val="000098"/>
                </a:solidFill>
                <a:latin typeface="Comic Sans MS"/>
                <a:cs typeface="Comic Sans MS"/>
              </a:rPr>
              <a:t> </a:t>
            </a:r>
            <a:r>
              <a:rPr sz="2200" b="1" spc="-5" dirty="0">
                <a:solidFill>
                  <a:srgbClr val="000098"/>
                </a:solidFill>
                <a:latin typeface="Comic Sans MS"/>
                <a:cs typeface="Comic Sans MS"/>
              </a:rPr>
              <a:t>date)</a:t>
            </a:r>
            <a:endParaRPr sz="2200">
              <a:latin typeface="Comic Sans MS"/>
              <a:cs typeface="Comic Sans MS"/>
            </a:endParaRPr>
          </a:p>
        </p:txBody>
      </p:sp>
      <p:sp>
        <p:nvSpPr>
          <p:cNvPr id="1048689" name="object 13"/>
          <p:cNvSpPr/>
          <p:nvPr/>
        </p:nvSpPr>
        <p:spPr>
          <a:xfrm>
            <a:off x="6920230" y="1040130"/>
            <a:ext cx="1639570" cy="0"/>
          </a:xfrm>
          <a:custGeom>
            <a:avLst/>
            <a:gdLst/>
            <a:ahLst/>
            <a:cxnLst/>
            <a:rect l="l" t="t" r="r" b="b"/>
            <a:pathLst>
              <a:path w="1639570">
                <a:moveTo>
                  <a:pt x="0" y="0"/>
                </a:moveTo>
                <a:lnTo>
                  <a:pt x="1639570" y="0"/>
                </a:lnTo>
              </a:path>
            </a:pathLst>
          </a:custGeom>
          <a:ln w="33020">
            <a:solidFill>
              <a:srgbClr val="BFBF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8690" name="object 14"/>
          <p:cNvSpPr/>
          <p:nvPr/>
        </p:nvSpPr>
        <p:spPr>
          <a:xfrm>
            <a:off x="6894830" y="1014730"/>
            <a:ext cx="1639570" cy="0"/>
          </a:xfrm>
          <a:custGeom>
            <a:avLst/>
            <a:gdLst/>
            <a:ahLst/>
            <a:cxnLst/>
            <a:rect l="l" t="t" r="r" b="b"/>
            <a:pathLst>
              <a:path w="1639570">
                <a:moveTo>
                  <a:pt x="0" y="0"/>
                </a:moveTo>
                <a:lnTo>
                  <a:pt x="1639570" y="0"/>
                </a:lnTo>
              </a:path>
            </a:pathLst>
          </a:custGeom>
          <a:ln w="3302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8691" name="object 15"/>
          <p:cNvSpPr/>
          <p:nvPr/>
        </p:nvSpPr>
        <p:spPr>
          <a:xfrm>
            <a:off x="5107940" y="1588769"/>
            <a:ext cx="1644650" cy="0"/>
          </a:xfrm>
          <a:custGeom>
            <a:avLst/>
            <a:gdLst/>
            <a:ahLst/>
            <a:cxnLst/>
            <a:rect l="l" t="t" r="r" b="b"/>
            <a:pathLst>
              <a:path w="1644650">
                <a:moveTo>
                  <a:pt x="0" y="0"/>
                </a:moveTo>
                <a:lnTo>
                  <a:pt x="1644650" y="0"/>
                </a:lnTo>
              </a:path>
            </a:pathLst>
          </a:custGeom>
          <a:ln w="33020">
            <a:solidFill>
              <a:srgbClr val="BFBF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8692" name="object 16"/>
          <p:cNvSpPr/>
          <p:nvPr/>
        </p:nvSpPr>
        <p:spPr>
          <a:xfrm>
            <a:off x="5082540" y="1563369"/>
            <a:ext cx="1644650" cy="0"/>
          </a:xfrm>
          <a:custGeom>
            <a:avLst/>
            <a:gdLst/>
            <a:ahLst/>
            <a:cxnLst/>
            <a:rect l="l" t="t" r="r" b="b"/>
            <a:pathLst>
              <a:path w="1644650">
                <a:moveTo>
                  <a:pt x="0" y="0"/>
                </a:moveTo>
                <a:lnTo>
                  <a:pt x="1644650" y="0"/>
                </a:lnTo>
              </a:path>
            </a:pathLst>
          </a:custGeom>
          <a:ln w="3302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8693" name="object 17"/>
          <p:cNvSpPr txBox="1"/>
          <p:nvPr/>
        </p:nvSpPr>
        <p:spPr>
          <a:xfrm>
            <a:off x="4726940" y="494029"/>
            <a:ext cx="3820795" cy="10795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0"/>
              </a:spcBef>
              <a:buClr>
                <a:srgbClr val="EDC75D"/>
              </a:buClr>
              <a:buSzPct val="69444"/>
              <a:buFont typeface="Wingdings"/>
              <a:buChar char=""/>
              <a:tabLst>
                <a:tab pos="355600" algn="l"/>
              </a:tabLst>
            </a:pPr>
            <a:r>
              <a:rPr sz="3600" spc="-10" dirty="0">
                <a:latin typeface="Comic Sans MS"/>
                <a:cs typeface="Comic Sans MS"/>
              </a:rPr>
              <a:t>Use </a:t>
            </a:r>
            <a:r>
              <a:rPr sz="3600" spc="-5" dirty="0">
                <a:latin typeface="Comic Sans MS"/>
                <a:cs typeface="Comic Sans MS"/>
              </a:rPr>
              <a:t>the</a:t>
            </a:r>
            <a:r>
              <a:rPr sz="3600" spc="-65" dirty="0">
                <a:latin typeface="Comic Sans MS"/>
                <a:cs typeface="Comic Sans MS"/>
              </a:rPr>
              <a:t> </a:t>
            </a:r>
            <a:r>
              <a:rPr sz="3600" spc="-5" dirty="0">
                <a:latin typeface="Comic Sans MS"/>
                <a:cs typeface="Comic Sans MS"/>
              </a:rPr>
              <a:t>present  </a:t>
            </a:r>
            <a:r>
              <a:rPr sz="3600" spc="-10" dirty="0">
                <a:latin typeface="Comic Sans MS"/>
                <a:cs typeface="Comic Sans MS"/>
              </a:rPr>
              <a:t>perfect</a:t>
            </a:r>
            <a:r>
              <a:rPr sz="3600" spc="-15" dirty="0">
                <a:latin typeface="Comic Sans MS"/>
                <a:cs typeface="Comic Sans MS"/>
              </a:rPr>
              <a:t> </a:t>
            </a:r>
            <a:r>
              <a:rPr sz="3600" spc="-5" dirty="0">
                <a:latin typeface="Comic Sans MS"/>
                <a:cs typeface="Comic Sans MS"/>
              </a:rPr>
              <a:t>with</a:t>
            </a:r>
            <a:endParaRPr sz="3600">
              <a:latin typeface="Comic Sans MS"/>
              <a:cs typeface="Comic Sans MS"/>
            </a:endParaRPr>
          </a:p>
        </p:txBody>
      </p:sp>
      <p:sp>
        <p:nvSpPr>
          <p:cNvPr id="1048694" name="object 18"/>
          <p:cNvSpPr txBox="1"/>
          <p:nvPr/>
        </p:nvSpPr>
        <p:spPr>
          <a:xfrm>
            <a:off x="4726940" y="1477009"/>
            <a:ext cx="3739515" cy="2971801"/>
          </a:xfrm>
          <a:prstGeom prst="rect">
            <a:avLst/>
          </a:prstGeom>
        </p:spPr>
        <p:txBody>
          <a:bodyPr vert="horz" wrap="square" lIns="0" tIns="127000" rIns="0" bIns="0" rtlCol="0">
            <a:spAutoFit/>
          </a:bodyPr>
          <a:lstStyle/>
          <a:p>
            <a:pPr marL="355600">
              <a:lnSpc>
                <a:spcPct val="100000"/>
              </a:lnSpc>
              <a:spcBef>
                <a:spcPts val="1000"/>
              </a:spcBef>
            </a:pPr>
            <a:r>
              <a:rPr sz="3600" spc="-5" dirty="0">
                <a:latin typeface="Comic Sans MS"/>
                <a:cs typeface="Comic Sans MS"/>
              </a:rPr>
              <a:t>time words</a:t>
            </a:r>
            <a:r>
              <a:rPr sz="3600" spc="-80" dirty="0">
                <a:latin typeface="Comic Sans MS"/>
                <a:cs typeface="Comic Sans MS"/>
              </a:rPr>
              <a:t> </a:t>
            </a:r>
            <a:r>
              <a:rPr sz="3600" spc="-5" dirty="0">
                <a:latin typeface="Comic Sans MS"/>
                <a:cs typeface="Comic Sans MS"/>
              </a:rPr>
              <a:t>like:</a:t>
            </a:r>
            <a:endParaRPr sz="3600">
              <a:latin typeface="Comic Sans MS"/>
              <a:cs typeface="Comic Sans MS"/>
            </a:endParaRPr>
          </a:p>
          <a:p>
            <a:pPr marL="355600" indent="-342900">
              <a:lnSpc>
                <a:spcPct val="100000"/>
              </a:lnSpc>
              <a:spcBef>
                <a:spcPts val="900"/>
              </a:spcBef>
              <a:buClr>
                <a:srgbClr val="EDC75D"/>
              </a:buClr>
              <a:buSzPct val="69444"/>
              <a:buFont typeface="Comic Sans MS"/>
              <a:buChar char="•"/>
              <a:tabLst>
                <a:tab pos="354965" algn="l"/>
                <a:tab pos="355600" algn="l"/>
              </a:tabLst>
            </a:pPr>
            <a:r>
              <a:rPr sz="3600" b="1" spc="-5" dirty="0">
                <a:solidFill>
                  <a:srgbClr val="000098"/>
                </a:solidFill>
                <a:latin typeface="Comic Sans MS"/>
                <a:cs typeface="Comic Sans MS"/>
              </a:rPr>
              <a:t>recently/lately</a:t>
            </a:r>
            <a:endParaRPr sz="3600">
              <a:latin typeface="Comic Sans MS"/>
              <a:cs typeface="Comic Sans MS"/>
            </a:endParaRPr>
          </a:p>
          <a:p>
            <a:pPr marL="355600" indent="-342900">
              <a:lnSpc>
                <a:spcPct val="100000"/>
              </a:lnSpc>
              <a:spcBef>
                <a:spcPts val="900"/>
              </a:spcBef>
              <a:buClr>
                <a:srgbClr val="EDC75D"/>
              </a:buClr>
              <a:buSzPct val="69444"/>
              <a:buFont typeface="Comic Sans MS"/>
              <a:buChar char="•"/>
              <a:tabLst>
                <a:tab pos="354965" algn="l"/>
                <a:tab pos="355600" algn="l"/>
              </a:tabLst>
            </a:pPr>
            <a:r>
              <a:rPr sz="3600" b="1" spc="-5" dirty="0">
                <a:solidFill>
                  <a:srgbClr val="000098"/>
                </a:solidFill>
                <a:latin typeface="Comic Sans MS"/>
                <a:cs typeface="Comic Sans MS"/>
              </a:rPr>
              <a:t>since</a:t>
            </a:r>
            <a:r>
              <a:rPr sz="3600" b="1" spc="-10" dirty="0">
                <a:solidFill>
                  <a:srgbClr val="000098"/>
                </a:solidFill>
                <a:latin typeface="Comic Sans MS"/>
                <a:cs typeface="Comic Sans MS"/>
              </a:rPr>
              <a:t> </a:t>
            </a:r>
            <a:r>
              <a:rPr sz="3600" b="1" dirty="0">
                <a:solidFill>
                  <a:srgbClr val="000098"/>
                </a:solidFill>
                <a:latin typeface="Comic Sans MS"/>
                <a:cs typeface="Comic Sans MS"/>
              </a:rPr>
              <a:t>…</a:t>
            </a:r>
            <a:endParaRPr sz="3600">
              <a:latin typeface="Comic Sans MS"/>
              <a:cs typeface="Comic Sans MS"/>
            </a:endParaRPr>
          </a:p>
          <a:p>
            <a:pPr marL="355600" indent="-342900">
              <a:lnSpc>
                <a:spcPct val="100000"/>
              </a:lnSpc>
              <a:spcBef>
                <a:spcPts val="900"/>
              </a:spcBef>
              <a:buClr>
                <a:srgbClr val="EDC75D"/>
              </a:buClr>
              <a:buSzPct val="69444"/>
              <a:buFont typeface="Comic Sans MS"/>
              <a:buChar char="•"/>
              <a:tabLst>
                <a:tab pos="354965" algn="l"/>
                <a:tab pos="355600" algn="l"/>
              </a:tabLst>
            </a:pPr>
            <a:r>
              <a:rPr sz="3600" b="1" spc="-5" dirty="0">
                <a:solidFill>
                  <a:srgbClr val="000098"/>
                </a:solidFill>
                <a:latin typeface="Comic Sans MS"/>
                <a:cs typeface="Comic Sans MS"/>
              </a:rPr>
              <a:t>so far</a:t>
            </a:r>
            <a:r>
              <a:rPr sz="3600" b="1" spc="-30" dirty="0">
                <a:solidFill>
                  <a:srgbClr val="000098"/>
                </a:solidFill>
                <a:latin typeface="Comic Sans MS"/>
                <a:cs typeface="Comic Sans MS"/>
              </a:rPr>
              <a:t> </a:t>
            </a:r>
            <a:r>
              <a:rPr sz="3600" b="1" spc="-5" dirty="0">
                <a:solidFill>
                  <a:srgbClr val="000098"/>
                </a:solidFill>
                <a:latin typeface="Comic Sans MS"/>
                <a:cs typeface="Comic Sans MS"/>
              </a:rPr>
              <a:t>this</a:t>
            </a:r>
            <a:endParaRPr sz="3600">
              <a:latin typeface="Comic Sans MS"/>
              <a:cs typeface="Comic Sans MS"/>
            </a:endParaRPr>
          </a:p>
          <a:p>
            <a:pPr marL="355600">
              <a:lnSpc>
                <a:spcPct val="100000"/>
              </a:lnSpc>
              <a:spcBef>
                <a:spcPts val="500"/>
              </a:spcBef>
            </a:pPr>
            <a:r>
              <a:rPr sz="2000" b="1" spc="-5" dirty="0">
                <a:solidFill>
                  <a:srgbClr val="000098"/>
                </a:solidFill>
                <a:latin typeface="Comic Sans MS"/>
                <a:cs typeface="Comic Sans MS"/>
              </a:rPr>
              <a:t>week, month, year,</a:t>
            </a:r>
            <a:r>
              <a:rPr sz="2000" b="1" spc="-40" dirty="0">
                <a:solidFill>
                  <a:srgbClr val="000098"/>
                </a:solidFill>
                <a:latin typeface="Comic Sans MS"/>
                <a:cs typeface="Comic Sans MS"/>
              </a:rPr>
              <a:t> </a:t>
            </a:r>
            <a:r>
              <a:rPr sz="2000" b="1" dirty="0">
                <a:solidFill>
                  <a:srgbClr val="000098"/>
                </a:solidFill>
                <a:latin typeface="Comic Sans MS"/>
                <a:cs typeface="Comic Sans MS"/>
              </a:rPr>
              <a:t>etc.</a:t>
            </a:r>
            <a:endParaRPr sz="200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34470203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03" name="object 2"/>
          <p:cNvSpPr/>
          <p:nvPr/>
        </p:nvSpPr>
        <p:spPr>
          <a:xfrm>
            <a:off x="5524500" y="5043170"/>
            <a:ext cx="3619500" cy="191643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8704" name="object 3"/>
          <p:cNvSpPr/>
          <p:nvPr/>
        </p:nvSpPr>
        <p:spPr>
          <a:xfrm>
            <a:off x="4833620" y="6648450"/>
            <a:ext cx="565149" cy="27178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8705" name="object 4"/>
          <p:cNvSpPr txBox="1">
            <a:spLocks noGrp="1"/>
          </p:cNvSpPr>
          <p:nvPr>
            <p:ph type="title"/>
          </p:nvPr>
        </p:nvSpPr>
        <p:spPr>
          <a:xfrm>
            <a:off x="990600" y="226059"/>
            <a:ext cx="6858000" cy="1244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835025" marR="5080" indent="-822960">
              <a:lnSpc>
                <a:spcPct val="100000"/>
              </a:lnSpc>
              <a:spcBef>
                <a:spcPts val="100"/>
              </a:spcBef>
            </a:pPr>
            <a:r>
              <a:rPr spc="-5" dirty="0">
                <a:solidFill>
                  <a:srgbClr val="000000"/>
                </a:solidFill>
              </a:rPr>
              <a:t>Additional notes</a:t>
            </a:r>
            <a:r>
              <a:rPr spc="-85" dirty="0">
                <a:solidFill>
                  <a:srgbClr val="000000"/>
                </a:solidFill>
              </a:rPr>
              <a:t> </a:t>
            </a:r>
            <a:r>
              <a:rPr spc="-5" dirty="0">
                <a:solidFill>
                  <a:srgbClr val="000000"/>
                </a:solidFill>
              </a:rPr>
              <a:t>about  present</a:t>
            </a:r>
            <a:r>
              <a:rPr spc="-35" dirty="0">
                <a:solidFill>
                  <a:srgbClr val="000000"/>
                </a:solidFill>
              </a:rPr>
              <a:t> </a:t>
            </a:r>
            <a:r>
              <a:rPr spc="-5" dirty="0">
                <a:solidFill>
                  <a:srgbClr val="000000"/>
                </a:solidFill>
              </a:rPr>
              <a:t>perfect:</a:t>
            </a:r>
          </a:p>
        </p:txBody>
      </p:sp>
      <p:sp>
        <p:nvSpPr>
          <p:cNvPr id="1048706" name="object 5"/>
          <p:cNvSpPr/>
          <p:nvPr/>
        </p:nvSpPr>
        <p:spPr>
          <a:xfrm>
            <a:off x="571500" y="4273550"/>
            <a:ext cx="1769110" cy="0"/>
          </a:xfrm>
          <a:custGeom>
            <a:avLst/>
            <a:gdLst/>
            <a:ahLst/>
            <a:cxnLst/>
            <a:rect l="l" t="t" r="r" b="b"/>
            <a:pathLst>
              <a:path w="1769110">
                <a:moveTo>
                  <a:pt x="0" y="0"/>
                </a:moveTo>
                <a:lnTo>
                  <a:pt x="1769110" y="0"/>
                </a:lnTo>
              </a:path>
            </a:pathLst>
          </a:custGeom>
          <a:ln w="29209">
            <a:solidFill>
              <a:srgbClr val="BFBF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8707" name="object 6"/>
          <p:cNvSpPr/>
          <p:nvPr/>
        </p:nvSpPr>
        <p:spPr>
          <a:xfrm>
            <a:off x="548640" y="4250690"/>
            <a:ext cx="1769110" cy="0"/>
          </a:xfrm>
          <a:custGeom>
            <a:avLst/>
            <a:gdLst/>
            <a:ahLst/>
            <a:cxnLst/>
            <a:rect l="l" t="t" r="r" b="b"/>
            <a:pathLst>
              <a:path w="1769110">
                <a:moveTo>
                  <a:pt x="0" y="0"/>
                </a:moveTo>
                <a:lnTo>
                  <a:pt x="1769110" y="0"/>
                </a:lnTo>
              </a:path>
            </a:pathLst>
          </a:custGeom>
          <a:ln w="2920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8708" name="object 7"/>
          <p:cNvSpPr txBox="1"/>
          <p:nvPr/>
        </p:nvSpPr>
        <p:spPr>
          <a:xfrm>
            <a:off x="535940" y="1633220"/>
            <a:ext cx="7485380" cy="38474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 algn="just">
              <a:lnSpc>
                <a:spcPct val="100000"/>
              </a:lnSpc>
              <a:spcBef>
                <a:spcPts val="100"/>
              </a:spcBef>
              <a:buClr>
                <a:srgbClr val="EDC75D"/>
              </a:buClr>
              <a:buSzPct val="70312"/>
              <a:buChar char="•"/>
              <a:tabLst>
                <a:tab pos="355600" algn="l"/>
              </a:tabLst>
            </a:pPr>
            <a:r>
              <a:rPr sz="3200" dirty="0">
                <a:latin typeface="Comic Sans MS"/>
                <a:cs typeface="Comic Sans MS"/>
              </a:rPr>
              <a:t>We </a:t>
            </a:r>
            <a:r>
              <a:rPr sz="3200" spc="-5" dirty="0">
                <a:latin typeface="Comic Sans MS"/>
                <a:cs typeface="Comic Sans MS"/>
              </a:rPr>
              <a:t>often </a:t>
            </a:r>
            <a:r>
              <a:rPr sz="3200" dirty="0">
                <a:latin typeface="Comic Sans MS"/>
                <a:cs typeface="Comic Sans MS"/>
              </a:rPr>
              <a:t>use </a:t>
            </a:r>
            <a:r>
              <a:rPr sz="3200" spc="-5" dirty="0">
                <a:latin typeface="Comic Sans MS"/>
                <a:cs typeface="Comic Sans MS"/>
              </a:rPr>
              <a:t>present perfect </a:t>
            </a:r>
            <a:r>
              <a:rPr sz="3200" dirty="0">
                <a:latin typeface="Comic Sans MS"/>
                <a:cs typeface="Comic Sans MS"/>
              </a:rPr>
              <a:t>to say  that </a:t>
            </a:r>
            <a:r>
              <a:rPr sz="3200" spc="-5" dirty="0">
                <a:latin typeface="Comic Sans MS"/>
                <a:cs typeface="Comic Sans MS"/>
              </a:rPr>
              <a:t>something happened sooner than  expected.</a:t>
            </a:r>
            <a:endParaRPr sz="3200">
              <a:latin typeface="Comic Sans MS"/>
              <a:cs typeface="Comic Sans MS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47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3200" b="1" spc="-5" dirty="0">
                <a:latin typeface="Comic Sans MS"/>
                <a:cs typeface="Comic Sans MS"/>
              </a:rPr>
              <a:t>Example:</a:t>
            </a:r>
            <a:endParaRPr sz="3200">
              <a:latin typeface="Comic Sans MS"/>
              <a:cs typeface="Comic Sans MS"/>
            </a:endParaRPr>
          </a:p>
          <a:p>
            <a:pPr marL="12700" marR="466090">
              <a:lnSpc>
                <a:spcPct val="118200"/>
              </a:lnSpc>
              <a:spcBef>
                <a:spcPts val="100"/>
              </a:spcBef>
            </a:pPr>
            <a:r>
              <a:rPr sz="3200" dirty="0">
                <a:latin typeface="Comic Sans MS"/>
                <a:cs typeface="Comic Sans MS"/>
              </a:rPr>
              <a:t>Jan: </a:t>
            </a:r>
            <a:r>
              <a:rPr sz="3200" spc="-5" dirty="0">
                <a:latin typeface="Comic Sans MS"/>
                <a:cs typeface="Comic Sans MS"/>
              </a:rPr>
              <a:t>Don’t forget </a:t>
            </a:r>
            <a:r>
              <a:rPr sz="3200" dirty="0">
                <a:latin typeface="Comic Sans MS"/>
                <a:cs typeface="Comic Sans MS"/>
              </a:rPr>
              <a:t>to mail that </a:t>
            </a:r>
            <a:r>
              <a:rPr sz="3200" spc="-5" dirty="0">
                <a:latin typeface="Comic Sans MS"/>
                <a:cs typeface="Comic Sans MS"/>
              </a:rPr>
              <a:t>letter.  Tom: I</a:t>
            </a:r>
            <a:r>
              <a:rPr sz="3200" b="1" spc="-5" dirty="0">
                <a:latin typeface="Comic Sans MS"/>
                <a:cs typeface="Comic Sans MS"/>
              </a:rPr>
              <a:t>’ve </a:t>
            </a:r>
            <a:r>
              <a:rPr sz="3300" i="1" spc="-50" dirty="0">
                <a:latin typeface="Comic Sans MS"/>
                <a:cs typeface="Comic Sans MS"/>
              </a:rPr>
              <a:t>already </a:t>
            </a:r>
            <a:r>
              <a:rPr sz="3200" b="1" spc="-5" dirty="0">
                <a:latin typeface="Comic Sans MS"/>
                <a:cs typeface="Comic Sans MS"/>
              </a:rPr>
              <a:t>mailed</a:t>
            </a:r>
            <a:r>
              <a:rPr sz="3200" b="1" spc="-844" dirty="0">
                <a:latin typeface="Comic Sans MS"/>
                <a:cs typeface="Comic Sans MS"/>
              </a:rPr>
              <a:t> </a:t>
            </a:r>
            <a:r>
              <a:rPr sz="3200" dirty="0">
                <a:latin typeface="Comic Sans MS"/>
                <a:cs typeface="Comic Sans MS"/>
              </a:rPr>
              <a:t>it.</a:t>
            </a:r>
            <a:endParaRPr sz="320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24277636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16" name="object 2"/>
          <p:cNvSpPr/>
          <p:nvPr/>
        </p:nvSpPr>
        <p:spPr>
          <a:xfrm>
            <a:off x="3473450" y="1389380"/>
            <a:ext cx="1060450" cy="0"/>
          </a:xfrm>
          <a:custGeom>
            <a:avLst/>
            <a:gdLst/>
            <a:ahLst/>
            <a:cxnLst/>
            <a:rect l="l" t="t" r="r" b="b"/>
            <a:pathLst>
              <a:path w="1060450">
                <a:moveTo>
                  <a:pt x="0" y="0"/>
                </a:moveTo>
                <a:lnTo>
                  <a:pt x="1060450" y="0"/>
                </a:lnTo>
              </a:path>
            </a:pathLst>
          </a:custGeom>
          <a:ln w="29209">
            <a:solidFill>
              <a:srgbClr val="BFBF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8717" name="object 3"/>
          <p:cNvSpPr/>
          <p:nvPr/>
        </p:nvSpPr>
        <p:spPr>
          <a:xfrm>
            <a:off x="3450590" y="1366519"/>
            <a:ext cx="1060450" cy="0"/>
          </a:xfrm>
          <a:custGeom>
            <a:avLst/>
            <a:gdLst/>
            <a:ahLst/>
            <a:cxnLst/>
            <a:rect l="l" t="t" r="r" b="b"/>
            <a:pathLst>
              <a:path w="1060450">
                <a:moveTo>
                  <a:pt x="0" y="0"/>
                </a:moveTo>
                <a:lnTo>
                  <a:pt x="1060450" y="0"/>
                </a:lnTo>
              </a:path>
            </a:pathLst>
          </a:custGeom>
          <a:ln w="2920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8718" name="object 4"/>
          <p:cNvSpPr/>
          <p:nvPr/>
        </p:nvSpPr>
        <p:spPr>
          <a:xfrm>
            <a:off x="571500" y="3054350"/>
            <a:ext cx="1769110" cy="0"/>
          </a:xfrm>
          <a:custGeom>
            <a:avLst/>
            <a:gdLst/>
            <a:ahLst/>
            <a:cxnLst/>
            <a:rect l="l" t="t" r="r" b="b"/>
            <a:pathLst>
              <a:path w="1769110">
                <a:moveTo>
                  <a:pt x="0" y="0"/>
                </a:moveTo>
                <a:lnTo>
                  <a:pt x="1769110" y="0"/>
                </a:lnTo>
              </a:path>
            </a:pathLst>
          </a:custGeom>
          <a:ln w="29209">
            <a:solidFill>
              <a:srgbClr val="BFBF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8719" name="object 5"/>
          <p:cNvSpPr/>
          <p:nvPr/>
        </p:nvSpPr>
        <p:spPr>
          <a:xfrm>
            <a:off x="548640" y="3031489"/>
            <a:ext cx="1769110" cy="0"/>
          </a:xfrm>
          <a:custGeom>
            <a:avLst/>
            <a:gdLst/>
            <a:ahLst/>
            <a:cxnLst/>
            <a:rect l="l" t="t" r="r" b="b"/>
            <a:pathLst>
              <a:path w="1769110">
                <a:moveTo>
                  <a:pt x="0" y="0"/>
                </a:moveTo>
                <a:lnTo>
                  <a:pt x="1769110" y="0"/>
                </a:lnTo>
              </a:path>
            </a:pathLst>
          </a:custGeom>
          <a:ln w="2920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8720" name="object 6"/>
          <p:cNvSpPr/>
          <p:nvPr/>
        </p:nvSpPr>
        <p:spPr>
          <a:xfrm>
            <a:off x="1258569" y="3643629"/>
            <a:ext cx="3437890" cy="0"/>
          </a:xfrm>
          <a:custGeom>
            <a:avLst/>
            <a:gdLst/>
            <a:ahLst/>
            <a:cxnLst/>
            <a:rect l="l" t="t" r="r" b="b"/>
            <a:pathLst>
              <a:path w="3437890">
                <a:moveTo>
                  <a:pt x="0" y="0"/>
                </a:moveTo>
                <a:lnTo>
                  <a:pt x="3437890" y="0"/>
                </a:lnTo>
              </a:path>
            </a:pathLst>
          </a:custGeom>
          <a:ln w="29209">
            <a:solidFill>
              <a:srgbClr val="BFBF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8721" name="object 7"/>
          <p:cNvSpPr/>
          <p:nvPr/>
        </p:nvSpPr>
        <p:spPr>
          <a:xfrm>
            <a:off x="1235710" y="3620770"/>
            <a:ext cx="3437890" cy="0"/>
          </a:xfrm>
          <a:custGeom>
            <a:avLst/>
            <a:gdLst/>
            <a:ahLst/>
            <a:cxnLst/>
            <a:rect l="l" t="t" r="r" b="b"/>
            <a:pathLst>
              <a:path w="3437890">
                <a:moveTo>
                  <a:pt x="0" y="0"/>
                </a:moveTo>
                <a:lnTo>
                  <a:pt x="3437890" y="0"/>
                </a:lnTo>
              </a:path>
            </a:pathLst>
          </a:custGeom>
          <a:ln w="2920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8722" name="object 8"/>
          <p:cNvSpPr txBox="1"/>
          <p:nvPr/>
        </p:nvSpPr>
        <p:spPr>
          <a:xfrm>
            <a:off x="535940" y="414020"/>
            <a:ext cx="7562215" cy="379334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0"/>
              </a:spcBef>
              <a:buClr>
                <a:srgbClr val="EDC75D"/>
              </a:buClr>
              <a:buSzPct val="70312"/>
              <a:buFont typeface="Comic Sans MS"/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latin typeface="Comic Sans MS"/>
                <a:cs typeface="Comic Sans MS"/>
              </a:rPr>
              <a:t>We </a:t>
            </a:r>
            <a:r>
              <a:rPr sz="3200" spc="-5" dirty="0">
                <a:latin typeface="Comic Sans MS"/>
                <a:cs typeface="Comic Sans MS"/>
              </a:rPr>
              <a:t>often </a:t>
            </a:r>
            <a:r>
              <a:rPr sz="3200" dirty="0">
                <a:latin typeface="Comic Sans MS"/>
                <a:cs typeface="Comic Sans MS"/>
              </a:rPr>
              <a:t>use </a:t>
            </a:r>
            <a:r>
              <a:rPr sz="3200" spc="-5" dirty="0">
                <a:latin typeface="Comic Sans MS"/>
                <a:cs typeface="Comic Sans MS"/>
              </a:rPr>
              <a:t>present perfect </a:t>
            </a:r>
            <a:r>
              <a:rPr sz="3200" dirty="0">
                <a:latin typeface="Comic Sans MS"/>
                <a:cs typeface="Comic Sans MS"/>
              </a:rPr>
              <a:t>to say  that we </a:t>
            </a:r>
            <a:r>
              <a:rPr sz="3200" spc="-5" dirty="0">
                <a:latin typeface="Comic Sans MS"/>
                <a:cs typeface="Comic Sans MS"/>
              </a:rPr>
              <a:t>have </a:t>
            </a:r>
            <a:r>
              <a:rPr sz="3200" b="1" spc="-5" dirty="0">
                <a:latin typeface="Comic Sans MS"/>
                <a:cs typeface="Comic Sans MS"/>
              </a:rPr>
              <a:t>never </a:t>
            </a:r>
            <a:r>
              <a:rPr sz="3200" spc="-5" dirty="0">
                <a:latin typeface="Comic Sans MS"/>
                <a:cs typeface="Comic Sans MS"/>
              </a:rPr>
              <a:t>done something</a:t>
            </a:r>
            <a:r>
              <a:rPr sz="3200" spc="-400" dirty="0">
                <a:latin typeface="Comic Sans MS"/>
                <a:cs typeface="Comic Sans MS"/>
              </a:rPr>
              <a:t> </a:t>
            </a:r>
            <a:r>
              <a:rPr lang="en-US" sz="3200" spc="-400" dirty="0">
                <a:latin typeface="Comic Sans MS"/>
                <a:cs typeface="Comic Sans MS"/>
              </a:rPr>
              <a:t> </a:t>
            </a:r>
            <a:r>
              <a:rPr sz="3200" dirty="0">
                <a:latin typeface="Comic Sans MS"/>
                <a:cs typeface="Comic Sans MS"/>
              </a:rPr>
              <a:t>at  any time in the</a:t>
            </a:r>
            <a:r>
              <a:rPr sz="3200" spc="-15" dirty="0">
                <a:latin typeface="Comic Sans MS"/>
                <a:cs typeface="Comic Sans MS"/>
              </a:rPr>
              <a:t> </a:t>
            </a:r>
            <a:r>
              <a:rPr sz="3200" dirty="0">
                <a:latin typeface="Comic Sans MS"/>
                <a:cs typeface="Comic Sans MS"/>
              </a:rPr>
              <a:t>past.</a:t>
            </a: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47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3200" b="1" spc="-5" dirty="0">
                <a:latin typeface="Comic Sans MS"/>
                <a:cs typeface="Comic Sans MS"/>
              </a:rPr>
              <a:t>Example:</a:t>
            </a:r>
            <a:endParaRPr sz="3200" dirty="0">
              <a:latin typeface="Comic Sans MS"/>
              <a:cs typeface="Comic Sans MS"/>
            </a:endParaRPr>
          </a:p>
          <a:p>
            <a:pPr marL="355600" marR="973455">
              <a:lnSpc>
                <a:spcPct val="100000"/>
              </a:lnSpc>
              <a:spcBef>
                <a:spcPts val="800"/>
              </a:spcBef>
              <a:tabLst>
                <a:tab pos="5920105" algn="l"/>
              </a:tabLst>
            </a:pPr>
            <a:r>
              <a:rPr sz="3200" dirty="0">
                <a:latin typeface="Comic Sans MS"/>
                <a:cs typeface="Comic Sans MS"/>
              </a:rPr>
              <a:t>I</a:t>
            </a:r>
            <a:r>
              <a:rPr sz="3200" spc="0" dirty="0">
                <a:latin typeface="Comic Sans MS"/>
                <a:cs typeface="Comic Sans MS"/>
              </a:rPr>
              <a:t> </a:t>
            </a:r>
            <a:r>
              <a:rPr sz="3200" dirty="0">
                <a:latin typeface="Comic Sans MS"/>
                <a:cs typeface="Comic Sans MS"/>
              </a:rPr>
              <a:t>ha</a:t>
            </a:r>
            <a:r>
              <a:rPr sz="3200" spc="0" dirty="0">
                <a:latin typeface="Comic Sans MS"/>
                <a:cs typeface="Comic Sans MS"/>
              </a:rPr>
              <a:t>v</a:t>
            </a:r>
            <a:r>
              <a:rPr sz="3200" dirty="0">
                <a:latin typeface="Comic Sans MS"/>
                <a:cs typeface="Comic Sans MS"/>
              </a:rPr>
              <a:t>e</a:t>
            </a:r>
            <a:r>
              <a:rPr sz="3200" spc="0" dirty="0">
                <a:latin typeface="Comic Sans MS"/>
                <a:cs typeface="Comic Sans MS"/>
              </a:rPr>
              <a:t> n</a:t>
            </a:r>
            <a:r>
              <a:rPr sz="3200" spc="-5" dirty="0">
                <a:latin typeface="Comic Sans MS"/>
                <a:cs typeface="Comic Sans MS"/>
              </a:rPr>
              <a:t>e</a:t>
            </a:r>
            <a:r>
              <a:rPr sz="3200" dirty="0">
                <a:latin typeface="Comic Sans MS"/>
                <a:cs typeface="Comic Sans MS"/>
              </a:rPr>
              <a:t>v</a:t>
            </a:r>
            <a:r>
              <a:rPr sz="3200" spc="-5" dirty="0">
                <a:latin typeface="Comic Sans MS"/>
                <a:cs typeface="Comic Sans MS"/>
              </a:rPr>
              <a:t>e</a:t>
            </a:r>
            <a:r>
              <a:rPr sz="3200" dirty="0">
                <a:latin typeface="Comic Sans MS"/>
                <a:cs typeface="Comic Sans MS"/>
              </a:rPr>
              <a:t>r</a:t>
            </a:r>
            <a:r>
              <a:rPr sz="3200" spc="0" dirty="0">
                <a:latin typeface="Comic Sans MS"/>
                <a:cs typeface="Comic Sans MS"/>
              </a:rPr>
              <a:t> v</a:t>
            </a:r>
            <a:r>
              <a:rPr sz="3200" spc="-10" dirty="0">
                <a:latin typeface="Comic Sans MS"/>
                <a:cs typeface="Comic Sans MS"/>
              </a:rPr>
              <a:t>i</a:t>
            </a:r>
            <a:r>
              <a:rPr sz="3200" spc="5" dirty="0">
                <a:latin typeface="Comic Sans MS"/>
                <a:cs typeface="Comic Sans MS"/>
              </a:rPr>
              <a:t>s</a:t>
            </a:r>
            <a:r>
              <a:rPr sz="3200" spc="-10" dirty="0">
                <a:latin typeface="Comic Sans MS"/>
                <a:cs typeface="Comic Sans MS"/>
              </a:rPr>
              <a:t>i</a:t>
            </a:r>
            <a:r>
              <a:rPr sz="3200" spc="5" dirty="0">
                <a:latin typeface="Comic Sans MS"/>
                <a:cs typeface="Comic Sans MS"/>
              </a:rPr>
              <a:t>t</a:t>
            </a:r>
            <a:r>
              <a:rPr sz="3200" spc="-5" dirty="0">
                <a:latin typeface="Comic Sans MS"/>
                <a:cs typeface="Comic Sans MS"/>
              </a:rPr>
              <a:t>e</a:t>
            </a:r>
            <a:r>
              <a:rPr sz="3200" dirty="0">
                <a:latin typeface="Comic Sans MS"/>
                <a:cs typeface="Comic Sans MS"/>
              </a:rPr>
              <a:t>d</a:t>
            </a:r>
            <a:r>
              <a:rPr sz="3200" spc="0" dirty="0">
                <a:latin typeface="Comic Sans MS"/>
                <a:cs typeface="Comic Sans MS"/>
              </a:rPr>
              <a:t> L</a:t>
            </a:r>
            <a:r>
              <a:rPr sz="3200" spc="-5" dirty="0">
                <a:latin typeface="Comic Sans MS"/>
                <a:cs typeface="Comic Sans MS"/>
              </a:rPr>
              <a:t>o</a:t>
            </a:r>
            <a:r>
              <a:rPr sz="3200" dirty="0">
                <a:latin typeface="Comic Sans MS"/>
                <a:cs typeface="Comic Sans MS"/>
              </a:rPr>
              <a:t>nd</a:t>
            </a:r>
            <a:r>
              <a:rPr sz="3200" spc="-5" dirty="0">
                <a:latin typeface="Comic Sans MS"/>
                <a:cs typeface="Comic Sans MS"/>
              </a:rPr>
              <a:t>o</a:t>
            </a:r>
            <a:r>
              <a:rPr sz="3200" dirty="0">
                <a:latin typeface="Comic Sans MS"/>
                <a:cs typeface="Comic Sans MS"/>
              </a:rPr>
              <a:t>n.	B</a:t>
            </a:r>
            <a:r>
              <a:rPr sz="3200" spc="0" dirty="0">
                <a:latin typeface="Comic Sans MS"/>
                <a:cs typeface="Comic Sans MS"/>
              </a:rPr>
              <a:t>u</a:t>
            </a:r>
            <a:r>
              <a:rPr sz="3200" dirty="0">
                <a:latin typeface="Comic Sans MS"/>
                <a:cs typeface="Comic Sans MS"/>
              </a:rPr>
              <a:t>t  </a:t>
            </a:r>
            <a:r>
              <a:rPr sz="3200" spc="-5" dirty="0">
                <a:latin typeface="Comic Sans MS"/>
                <a:cs typeface="Comic Sans MS"/>
              </a:rPr>
              <a:t>someday, </a:t>
            </a:r>
            <a:r>
              <a:rPr sz="3200" dirty="0">
                <a:latin typeface="Comic Sans MS"/>
                <a:cs typeface="Comic Sans MS"/>
              </a:rPr>
              <a:t>I </a:t>
            </a:r>
            <a:r>
              <a:rPr sz="3200" spc="-5" dirty="0">
                <a:latin typeface="Comic Sans MS"/>
                <a:cs typeface="Comic Sans MS"/>
              </a:rPr>
              <a:t>hope </a:t>
            </a:r>
            <a:r>
              <a:rPr sz="3200" dirty="0">
                <a:latin typeface="Comic Sans MS"/>
                <a:cs typeface="Comic Sans MS"/>
              </a:rPr>
              <a:t>to </a:t>
            </a:r>
            <a:r>
              <a:rPr sz="3200" spc="-5" dirty="0">
                <a:latin typeface="Comic Sans MS"/>
                <a:cs typeface="Comic Sans MS"/>
              </a:rPr>
              <a:t>travel</a:t>
            </a:r>
            <a:r>
              <a:rPr sz="3200" spc="15" dirty="0">
                <a:latin typeface="Comic Sans MS"/>
                <a:cs typeface="Comic Sans MS"/>
              </a:rPr>
              <a:t> </a:t>
            </a:r>
            <a:r>
              <a:rPr sz="3200" spc="-5" dirty="0">
                <a:latin typeface="Comic Sans MS"/>
                <a:cs typeface="Comic Sans MS"/>
              </a:rPr>
              <a:t>there.</a:t>
            </a:r>
            <a:endParaRPr sz="3200" dirty="0">
              <a:latin typeface="Comic Sans MS"/>
              <a:cs typeface="Comic Sans MS"/>
            </a:endParaRPr>
          </a:p>
        </p:txBody>
      </p:sp>
      <p:sp>
        <p:nvSpPr>
          <p:cNvPr id="1048723" name="object 9"/>
          <p:cNvSpPr/>
          <p:nvPr/>
        </p:nvSpPr>
        <p:spPr>
          <a:xfrm>
            <a:off x="4964429" y="5873750"/>
            <a:ext cx="2807970" cy="0"/>
          </a:xfrm>
          <a:custGeom>
            <a:avLst/>
            <a:gdLst/>
            <a:ahLst/>
            <a:cxnLst/>
            <a:rect l="l" t="t" r="r" b="b"/>
            <a:pathLst>
              <a:path w="2807970">
                <a:moveTo>
                  <a:pt x="0" y="0"/>
                </a:moveTo>
                <a:lnTo>
                  <a:pt x="2807970" y="0"/>
                </a:lnTo>
              </a:path>
            </a:pathLst>
          </a:custGeom>
          <a:ln w="482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8724" name="object 10"/>
          <p:cNvSpPr/>
          <p:nvPr/>
        </p:nvSpPr>
        <p:spPr>
          <a:xfrm>
            <a:off x="5050790" y="5980429"/>
            <a:ext cx="2589530" cy="0"/>
          </a:xfrm>
          <a:custGeom>
            <a:avLst/>
            <a:gdLst/>
            <a:ahLst/>
            <a:cxnLst/>
            <a:rect l="l" t="t" r="r" b="b"/>
            <a:pathLst>
              <a:path w="2589529">
                <a:moveTo>
                  <a:pt x="0" y="0"/>
                </a:moveTo>
                <a:lnTo>
                  <a:pt x="2589530" y="0"/>
                </a:lnTo>
              </a:path>
            </a:pathLst>
          </a:custGeom>
          <a:ln w="5587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8725" name="object 11"/>
          <p:cNvSpPr/>
          <p:nvPr/>
        </p:nvSpPr>
        <p:spPr>
          <a:xfrm>
            <a:off x="5991859" y="6097270"/>
            <a:ext cx="1228090" cy="0"/>
          </a:xfrm>
          <a:custGeom>
            <a:avLst/>
            <a:gdLst/>
            <a:ahLst/>
            <a:cxnLst/>
            <a:rect l="l" t="t" r="r" b="b"/>
            <a:pathLst>
              <a:path w="1228090">
                <a:moveTo>
                  <a:pt x="0" y="0"/>
                </a:moveTo>
                <a:lnTo>
                  <a:pt x="1228089" y="0"/>
                </a:lnTo>
              </a:path>
            </a:pathLst>
          </a:custGeom>
          <a:ln w="4317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8726" name="object 12"/>
          <p:cNvSpPr/>
          <p:nvPr/>
        </p:nvSpPr>
        <p:spPr>
          <a:xfrm>
            <a:off x="6732269" y="5091429"/>
            <a:ext cx="853440" cy="0"/>
          </a:xfrm>
          <a:custGeom>
            <a:avLst/>
            <a:gdLst/>
            <a:ahLst/>
            <a:cxnLst/>
            <a:rect l="l" t="t" r="r" b="b"/>
            <a:pathLst>
              <a:path w="853440">
                <a:moveTo>
                  <a:pt x="0" y="0"/>
                </a:moveTo>
                <a:lnTo>
                  <a:pt x="853439" y="0"/>
                </a:lnTo>
              </a:path>
            </a:pathLst>
          </a:custGeom>
          <a:ln w="482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8727" name="object 13"/>
          <p:cNvSpPr/>
          <p:nvPr/>
        </p:nvSpPr>
        <p:spPr>
          <a:xfrm>
            <a:off x="5358129" y="6106795"/>
            <a:ext cx="605790" cy="0"/>
          </a:xfrm>
          <a:custGeom>
            <a:avLst/>
            <a:gdLst/>
            <a:ahLst/>
            <a:cxnLst/>
            <a:rect l="l" t="t" r="r" b="b"/>
            <a:pathLst>
              <a:path w="605789">
                <a:moveTo>
                  <a:pt x="0" y="0"/>
                </a:moveTo>
                <a:lnTo>
                  <a:pt x="605790" y="0"/>
                </a:lnTo>
              </a:path>
            </a:pathLst>
          </a:custGeom>
          <a:ln w="4952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8728" name="object 14"/>
          <p:cNvSpPr/>
          <p:nvPr/>
        </p:nvSpPr>
        <p:spPr>
          <a:xfrm>
            <a:off x="5869940" y="6209665"/>
            <a:ext cx="605790" cy="0"/>
          </a:xfrm>
          <a:custGeom>
            <a:avLst/>
            <a:gdLst/>
            <a:ahLst/>
            <a:cxnLst/>
            <a:rect l="l" t="t" r="r" b="b"/>
            <a:pathLst>
              <a:path w="605789">
                <a:moveTo>
                  <a:pt x="0" y="0"/>
                </a:moveTo>
                <a:lnTo>
                  <a:pt x="605789" y="0"/>
                </a:lnTo>
              </a:path>
            </a:pathLst>
          </a:custGeom>
          <a:ln w="4952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8729" name="object 15"/>
          <p:cNvSpPr/>
          <p:nvPr/>
        </p:nvSpPr>
        <p:spPr>
          <a:xfrm>
            <a:off x="7169150" y="4605020"/>
            <a:ext cx="143509" cy="17018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8730" name="object 16"/>
          <p:cNvSpPr/>
          <p:nvPr/>
        </p:nvSpPr>
        <p:spPr>
          <a:xfrm>
            <a:off x="7313930" y="4837429"/>
            <a:ext cx="0" cy="265430"/>
          </a:xfrm>
          <a:custGeom>
            <a:avLst/>
            <a:gdLst/>
            <a:ahLst/>
            <a:cxnLst/>
            <a:rect l="l" t="t" r="r" b="b"/>
            <a:pathLst>
              <a:path h="265429">
                <a:moveTo>
                  <a:pt x="0" y="0"/>
                </a:moveTo>
                <a:lnTo>
                  <a:pt x="0" y="265430"/>
                </a:lnTo>
              </a:path>
            </a:pathLst>
          </a:custGeom>
          <a:ln w="3302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8731" name="object 17"/>
          <p:cNvSpPr/>
          <p:nvPr/>
        </p:nvSpPr>
        <p:spPr>
          <a:xfrm>
            <a:off x="7116444" y="4837429"/>
            <a:ext cx="0" cy="259079"/>
          </a:xfrm>
          <a:custGeom>
            <a:avLst/>
            <a:gdLst/>
            <a:ahLst/>
            <a:cxnLst/>
            <a:rect l="l" t="t" r="r" b="b"/>
            <a:pathLst>
              <a:path h="259079">
                <a:moveTo>
                  <a:pt x="0" y="0"/>
                </a:moveTo>
                <a:lnTo>
                  <a:pt x="0" y="259080"/>
                </a:lnTo>
              </a:path>
            </a:pathLst>
          </a:custGeom>
          <a:ln w="317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8732" name="object 18"/>
          <p:cNvSpPr/>
          <p:nvPr/>
        </p:nvSpPr>
        <p:spPr>
          <a:xfrm>
            <a:off x="7073900" y="4827270"/>
            <a:ext cx="275590" cy="0"/>
          </a:xfrm>
          <a:custGeom>
            <a:avLst/>
            <a:gdLst/>
            <a:ahLst/>
            <a:cxnLst/>
            <a:rect l="l" t="t" r="r" b="b"/>
            <a:pathLst>
              <a:path w="275590">
                <a:moveTo>
                  <a:pt x="0" y="0"/>
                </a:moveTo>
                <a:lnTo>
                  <a:pt x="275590" y="0"/>
                </a:lnTo>
              </a:path>
            </a:pathLst>
          </a:custGeom>
          <a:ln w="3301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8733" name="object 19"/>
          <p:cNvSpPr/>
          <p:nvPr/>
        </p:nvSpPr>
        <p:spPr>
          <a:xfrm>
            <a:off x="7089775" y="4582159"/>
            <a:ext cx="0" cy="228600"/>
          </a:xfrm>
          <a:custGeom>
            <a:avLst/>
            <a:gdLst/>
            <a:ahLst/>
            <a:cxnLst/>
            <a:rect l="l" t="t" r="r" b="b"/>
            <a:pathLst>
              <a:path h="228600">
                <a:moveTo>
                  <a:pt x="0" y="0"/>
                </a:moveTo>
                <a:lnTo>
                  <a:pt x="0" y="228600"/>
                </a:lnTo>
              </a:path>
            </a:pathLst>
          </a:custGeom>
          <a:ln w="317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8734" name="object 20"/>
          <p:cNvSpPr/>
          <p:nvPr/>
        </p:nvSpPr>
        <p:spPr>
          <a:xfrm>
            <a:off x="7073900" y="4565650"/>
            <a:ext cx="275590" cy="0"/>
          </a:xfrm>
          <a:custGeom>
            <a:avLst/>
            <a:gdLst/>
            <a:ahLst/>
            <a:cxnLst/>
            <a:rect l="l" t="t" r="r" b="b"/>
            <a:pathLst>
              <a:path w="275590">
                <a:moveTo>
                  <a:pt x="0" y="0"/>
                </a:moveTo>
                <a:lnTo>
                  <a:pt x="275590" y="0"/>
                </a:lnTo>
              </a:path>
            </a:pathLst>
          </a:custGeom>
          <a:ln w="3301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8735" name="object 21"/>
          <p:cNvSpPr/>
          <p:nvPr/>
        </p:nvSpPr>
        <p:spPr>
          <a:xfrm>
            <a:off x="7119619" y="4505325"/>
            <a:ext cx="195580" cy="0"/>
          </a:xfrm>
          <a:custGeom>
            <a:avLst/>
            <a:gdLst/>
            <a:ahLst/>
            <a:cxnLst/>
            <a:rect l="l" t="t" r="r" b="b"/>
            <a:pathLst>
              <a:path w="195579">
                <a:moveTo>
                  <a:pt x="0" y="0"/>
                </a:moveTo>
                <a:lnTo>
                  <a:pt x="195579" y="0"/>
                </a:lnTo>
              </a:path>
            </a:pathLst>
          </a:custGeom>
          <a:ln w="317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8736" name="object 22"/>
          <p:cNvSpPr/>
          <p:nvPr/>
        </p:nvSpPr>
        <p:spPr>
          <a:xfrm>
            <a:off x="7139940" y="4445634"/>
            <a:ext cx="148590" cy="0"/>
          </a:xfrm>
          <a:custGeom>
            <a:avLst/>
            <a:gdLst/>
            <a:ahLst/>
            <a:cxnLst/>
            <a:rect l="l" t="t" r="r" b="b"/>
            <a:pathLst>
              <a:path w="148590">
                <a:moveTo>
                  <a:pt x="0" y="0"/>
                </a:moveTo>
                <a:lnTo>
                  <a:pt x="148589" y="0"/>
                </a:lnTo>
              </a:path>
            </a:pathLst>
          </a:custGeom>
          <a:ln w="317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8737" name="object 23"/>
          <p:cNvSpPr/>
          <p:nvPr/>
        </p:nvSpPr>
        <p:spPr>
          <a:xfrm>
            <a:off x="7167880" y="4114800"/>
            <a:ext cx="99060" cy="316230"/>
          </a:xfrm>
          <a:custGeom>
            <a:avLst/>
            <a:gdLst/>
            <a:ahLst/>
            <a:cxnLst/>
            <a:rect l="l" t="t" r="r" b="b"/>
            <a:pathLst>
              <a:path w="99059" h="316229">
                <a:moveTo>
                  <a:pt x="66040" y="0"/>
                </a:moveTo>
                <a:lnTo>
                  <a:pt x="34290" y="0"/>
                </a:lnTo>
                <a:lnTo>
                  <a:pt x="34290" y="111760"/>
                </a:lnTo>
                <a:lnTo>
                  <a:pt x="0" y="152400"/>
                </a:lnTo>
                <a:lnTo>
                  <a:pt x="0" y="316230"/>
                </a:lnTo>
                <a:lnTo>
                  <a:pt x="31750" y="316230"/>
                </a:lnTo>
                <a:lnTo>
                  <a:pt x="31750" y="163830"/>
                </a:lnTo>
                <a:lnTo>
                  <a:pt x="49529" y="142239"/>
                </a:lnTo>
                <a:lnTo>
                  <a:pt x="90254" y="142239"/>
                </a:lnTo>
                <a:lnTo>
                  <a:pt x="66040" y="114300"/>
                </a:lnTo>
                <a:lnTo>
                  <a:pt x="66040" y="0"/>
                </a:lnTo>
                <a:close/>
              </a:path>
              <a:path w="99059" h="316229">
                <a:moveTo>
                  <a:pt x="90254" y="142239"/>
                </a:moveTo>
                <a:lnTo>
                  <a:pt x="49529" y="142239"/>
                </a:lnTo>
                <a:lnTo>
                  <a:pt x="66040" y="163830"/>
                </a:lnTo>
                <a:lnTo>
                  <a:pt x="66040" y="316230"/>
                </a:lnTo>
                <a:lnTo>
                  <a:pt x="99060" y="316230"/>
                </a:lnTo>
                <a:lnTo>
                  <a:pt x="99060" y="152400"/>
                </a:lnTo>
                <a:lnTo>
                  <a:pt x="90254" y="14223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8738" name="object 24"/>
          <p:cNvSpPr/>
          <p:nvPr/>
        </p:nvSpPr>
        <p:spPr>
          <a:xfrm>
            <a:off x="5392420" y="5219700"/>
            <a:ext cx="0" cy="657860"/>
          </a:xfrm>
          <a:custGeom>
            <a:avLst/>
            <a:gdLst/>
            <a:ahLst/>
            <a:cxnLst/>
            <a:rect l="l" t="t" r="r" b="b"/>
            <a:pathLst>
              <a:path h="657860">
                <a:moveTo>
                  <a:pt x="0" y="0"/>
                </a:moveTo>
                <a:lnTo>
                  <a:pt x="0" y="657860"/>
                </a:lnTo>
              </a:path>
            </a:pathLst>
          </a:custGeom>
          <a:ln w="381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8739" name="object 25"/>
          <p:cNvSpPr/>
          <p:nvPr/>
        </p:nvSpPr>
        <p:spPr>
          <a:xfrm>
            <a:off x="5674995" y="4464050"/>
            <a:ext cx="0" cy="897890"/>
          </a:xfrm>
          <a:custGeom>
            <a:avLst/>
            <a:gdLst/>
            <a:ahLst/>
            <a:cxnLst/>
            <a:rect l="l" t="t" r="r" b="b"/>
            <a:pathLst>
              <a:path h="897889">
                <a:moveTo>
                  <a:pt x="0" y="0"/>
                </a:moveTo>
                <a:lnTo>
                  <a:pt x="0" y="897890"/>
                </a:lnTo>
              </a:path>
            </a:pathLst>
          </a:custGeom>
          <a:ln w="3936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8740" name="object 26"/>
          <p:cNvSpPr/>
          <p:nvPr/>
        </p:nvSpPr>
        <p:spPr>
          <a:xfrm>
            <a:off x="5916295" y="4469129"/>
            <a:ext cx="0" cy="941069"/>
          </a:xfrm>
          <a:custGeom>
            <a:avLst/>
            <a:gdLst/>
            <a:ahLst/>
            <a:cxnLst/>
            <a:rect l="l" t="t" r="r" b="b"/>
            <a:pathLst>
              <a:path h="941070">
                <a:moveTo>
                  <a:pt x="0" y="0"/>
                </a:moveTo>
                <a:lnTo>
                  <a:pt x="0" y="941070"/>
                </a:lnTo>
              </a:path>
            </a:pathLst>
          </a:custGeom>
          <a:ln w="3936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8741" name="object 27"/>
          <p:cNvSpPr/>
          <p:nvPr/>
        </p:nvSpPr>
        <p:spPr>
          <a:xfrm>
            <a:off x="4977129" y="5219700"/>
            <a:ext cx="115570" cy="657860"/>
          </a:xfrm>
          <a:custGeom>
            <a:avLst/>
            <a:gdLst/>
            <a:ahLst/>
            <a:cxnLst/>
            <a:rect l="l" t="t" r="r" b="b"/>
            <a:pathLst>
              <a:path w="115570" h="657860">
                <a:moveTo>
                  <a:pt x="39370" y="0"/>
                </a:moveTo>
                <a:lnTo>
                  <a:pt x="0" y="0"/>
                </a:lnTo>
                <a:lnTo>
                  <a:pt x="0" y="657860"/>
                </a:lnTo>
                <a:lnTo>
                  <a:pt x="39370" y="657860"/>
                </a:lnTo>
                <a:lnTo>
                  <a:pt x="39370" y="132080"/>
                </a:lnTo>
                <a:lnTo>
                  <a:pt x="82550" y="83819"/>
                </a:lnTo>
                <a:lnTo>
                  <a:pt x="115570" y="83819"/>
                </a:lnTo>
                <a:lnTo>
                  <a:pt x="115570" y="72390"/>
                </a:lnTo>
                <a:lnTo>
                  <a:pt x="39370" y="72390"/>
                </a:lnTo>
                <a:lnTo>
                  <a:pt x="39370" y="0"/>
                </a:lnTo>
                <a:close/>
              </a:path>
              <a:path w="115570" h="657860">
                <a:moveTo>
                  <a:pt x="115570" y="44450"/>
                </a:moveTo>
                <a:lnTo>
                  <a:pt x="64770" y="44450"/>
                </a:lnTo>
                <a:lnTo>
                  <a:pt x="39370" y="72390"/>
                </a:lnTo>
                <a:lnTo>
                  <a:pt x="115570" y="72390"/>
                </a:lnTo>
                <a:lnTo>
                  <a:pt x="115570" y="444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8742" name="object 28"/>
          <p:cNvSpPr/>
          <p:nvPr/>
        </p:nvSpPr>
        <p:spPr>
          <a:xfrm>
            <a:off x="5126990" y="5207000"/>
            <a:ext cx="220980" cy="20193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8743" name="object 29"/>
          <p:cNvSpPr/>
          <p:nvPr/>
        </p:nvSpPr>
        <p:spPr>
          <a:xfrm>
            <a:off x="7602219" y="5219700"/>
            <a:ext cx="0" cy="670560"/>
          </a:xfrm>
          <a:custGeom>
            <a:avLst/>
            <a:gdLst/>
            <a:ahLst/>
            <a:cxnLst/>
            <a:rect l="l" t="t" r="r" b="b"/>
            <a:pathLst>
              <a:path h="670560">
                <a:moveTo>
                  <a:pt x="0" y="0"/>
                </a:moveTo>
                <a:lnTo>
                  <a:pt x="0" y="670560"/>
                </a:lnTo>
              </a:path>
            </a:pathLst>
          </a:custGeom>
          <a:ln w="381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8744" name="object 30"/>
          <p:cNvSpPr/>
          <p:nvPr/>
        </p:nvSpPr>
        <p:spPr>
          <a:xfrm>
            <a:off x="7335519" y="5207000"/>
            <a:ext cx="148589" cy="20065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8745" name="object 31"/>
          <p:cNvSpPr/>
          <p:nvPr/>
        </p:nvSpPr>
        <p:spPr>
          <a:xfrm>
            <a:off x="7221219" y="5219700"/>
            <a:ext cx="0" cy="670560"/>
          </a:xfrm>
          <a:custGeom>
            <a:avLst/>
            <a:gdLst/>
            <a:ahLst/>
            <a:cxnLst/>
            <a:rect l="l" t="t" r="r" b="b"/>
            <a:pathLst>
              <a:path h="670560">
                <a:moveTo>
                  <a:pt x="0" y="0"/>
                </a:moveTo>
                <a:lnTo>
                  <a:pt x="0" y="670560"/>
                </a:lnTo>
              </a:path>
            </a:pathLst>
          </a:custGeom>
          <a:ln w="4064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8746" name="object 32"/>
          <p:cNvSpPr/>
          <p:nvPr/>
        </p:nvSpPr>
        <p:spPr>
          <a:xfrm>
            <a:off x="6061709" y="5204459"/>
            <a:ext cx="0" cy="676910"/>
          </a:xfrm>
          <a:custGeom>
            <a:avLst/>
            <a:gdLst/>
            <a:ahLst/>
            <a:cxnLst/>
            <a:rect l="l" t="t" r="r" b="b"/>
            <a:pathLst>
              <a:path h="676910">
                <a:moveTo>
                  <a:pt x="0" y="0"/>
                </a:moveTo>
                <a:lnTo>
                  <a:pt x="0" y="676909"/>
                </a:lnTo>
              </a:path>
            </a:pathLst>
          </a:custGeom>
          <a:ln w="381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8747" name="object 33"/>
          <p:cNvSpPr/>
          <p:nvPr/>
        </p:nvSpPr>
        <p:spPr>
          <a:xfrm>
            <a:off x="6193790" y="5204459"/>
            <a:ext cx="0" cy="676910"/>
          </a:xfrm>
          <a:custGeom>
            <a:avLst/>
            <a:gdLst/>
            <a:ahLst/>
            <a:cxnLst/>
            <a:rect l="l" t="t" r="r" b="b"/>
            <a:pathLst>
              <a:path h="676910">
                <a:moveTo>
                  <a:pt x="0" y="0"/>
                </a:moveTo>
                <a:lnTo>
                  <a:pt x="0" y="676909"/>
                </a:lnTo>
              </a:path>
            </a:pathLst>
          </a:custGeom>
          <a:ln w="4063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8748" name="object 34"/>
          <p:cNvSpPr/>
          <p:nvPr/>
        </p:nvSpPr>
        <p:spPr>
          <a:xfrm>
            <a:off x="6713855" y="5204459"/>
            <a:ext cx="0" cy="676910"/>
          </a:xfrm>
          <a:custGeom>
            <a:avLst/>
            <a:gdLst/>
            <a:ahLst/>
            <a:cxnLst/>
            <a:rect l="l" t="t" r="r" b="b"/>
            <a:pathLst>
              <a:path h="676910">
                <a:moveTo>
                  <a:pt x="0" y="0"/>
                </a:moveTo>
                <a:lnTo>
                  <a:pt x="0" y="676909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8749" name="object 35"/>
          <p:cNvSpPr/>
          <p:nvPr/>
        </p:nvSpPr>
        <p:spPr>
          <a:xfrm>
            <a:off x="6845300" y="5204459"/>
            <a:ext cx="0" cy="676910"/>
          </a:xfrm>
          <a:custGeom>
            <a:avLst/>
            <a:gdLst/>
            <a:ahLst/>
            <a:cxnLst/>
            <a:rect l="l" t="t" r="r" b="b"/>
            <a:pathLst>
              <a:path h="676910">
                <a:moveTo>
                  <a:pt x="0" y="0"/>
                </a:moveTo>
                <a:lnTo>
                  <a:pt x="0" y="676909"/>
                </a:lnTo>
              </a:path>
            </a:pathLst>
          </a:custGeom>
          <a:ln w="381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8750" name="object 36"/>
          <p:cNvSpPr/>
          <p:nvPr/>
        </p:nvSpPr>
        <p:spPr>
          <a:xfrm>
            <a:off x="6102350" y="5218429"/>
            <a:ext cx="109220" cy="11683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8751" name="object 37"/>
          <p:cNvSpPr/>
          <p:nvPr/>
        </p:nvSpPr>
        <p:spPr>
          <a:xfrm>
            <a:off x="6753859" y="5218429"/>
            <a:ext cx="107950" cy="11683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8752" name="object 38"/>
          <p:cNvSpPr/>
          <p:nvPr/>
        </p:nvSpPr>
        <p:spPr>
          <a:xfrm>
            <a:off x="7506969" y="5264150"/>
            <a:ext cx="109220" cy="9016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8753" name="object 39"/>
          <p:cNvSpPr/>
          <p:nvPr/>
        </p:nvSpPr>
        <p:spPr>
          <a:xfrm>
            <a:off x="7264400" y="5264150"/>
            <a:ext cx="107950" cy="90169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8754" name="object 40"/>
          <p:cNvSpPr/>
          <p:nvPr/>
        </p:nvSpPr>
        <p:spPr>
          <a:xfrm>
            <a:off x="4953000" y="5407659"/>
            <a:ext cx="1107440" cy="0"/>
          </a:xfrm>
          <a:custGeom>
            <a:avLst/>
            <a:gdLst/>
            <a:ahLst/>
            <a:cxnLst/>
            <a:rect l="l" t="t" r="r" b="b"/>
            <a:pathLst>
              <a:path w="1107439">
                <a:moveTo>
                  <a:pt x="0" y="0"/>
                </a:moveTo>
                <a:lnTo>
                  <a:pt x="1107439" y="0"/>
                </a:lnTo>
              </a:path>
            </a:pathLst>
          </a:custGeom>
          <a:ln w="2031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8755" name="object 41"/>
          <p:cNvSpPr/>
          <p:nvPr/>
        </p:nvSpPr>
        <p:spPr>
          <a:xfrm>
            <a:off x="6052820" y="5335270"/>
            <a:ext cx="151130" cy="0"/>
          </a:xfrm>
          <a:custGeom>
            <a:avLst/>
            <a:gdLst/>
            <a:ahLst/>
            <a:cxnLst/>
            <a:rect l="l" t="t" r="r" b="b"/>
            <a:pathLst>
              <a:path w="151129">
                <a:moveTo>
                  <a:pt x="0" y="0"/>
                </a:moveTo>
                <a:lnTo>
                  <a:pt x="151129" y="0"/>
                </a:lnTo>
              </a:path>
            </a:pathLst>
          </a:custGeom>
          <a:ln w="2032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8756" name="object 42"/>
          <p:cNvSpPr/>
          <p:nvPr/>
        </p:nvSpPr>
        <p:spPr>
          <a:xfrm>
            <a:off x="6703059" y="5335270"/>
            <a:ext cx="149860" cy="0"/>
          </a:xfrm>
          <a:custGeom>
            <a:avLst/>
            <a:gdLst/>
            <a:ahLst/>
            <a:cxnLst/>
            <a:rect l="l" t="t" r="r" b="b"/>
            <a:pathLst>
              <a:path w="149859">
                <a:moveTo>
                  <a:pt x="0" y="0"/>
                </a:moveTo>
                <a:lnTo>
                  <a:pt x="149860" y="0"/>
                </a:lnTo>
              </a:path>
            </a:pathLst>
          </a:custGeom>
          <a:ln w="2032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8757" name="object 43"/>
          <p:cNvSpPr/>
          <p:nvPr/>
        </p:nvSpPr>
        <p:spPr>
          <a:xfrm>
            <a:off x="7213600" y="5335270"/>
            <a:ext cx="151130" cy="0"/>
          </a:xfrm>
          <a:custGeom>
            <a:avLst/>
            <a:gdLst/>
            <a:ahLst/>
            <a:cxnLst/>
            <a:rect l="l" t="t" r="r" b="b"/>
            <a:pathLst>
              <a:path w="151129">
                <a:moveTo>
                  <a:pt x="0" y="0"/>
                </a:moveTo>
                <a:lnTo>
                  <a:pt x="151129" y="0"/>
                </a:lnTo>
              </a:path>
            </a:pathLst>
          </a:custGeom>
          <a:ln w="2032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8758" name="object 44"/>
          <p:cNvSpPr/>
          <p:nvPr/>
        </p:nvSpPr>
        <p:spPr>
          <a:xfrm>
            <a:off x="7454900" y="5335270"/>
            <a:ext cx="151130" cy="0"/>
          </a:xfrm>
          <a:custGeom>
            <a:avLst/>
            <a:gdLst/>
            <a:ahLst/>
            <a:cxnLst/>
            <a:rect l="l" t="t" r="r" b="b"/>
            <a:pathLst>
              <a:path w="151129">
                <a:moveTo>
                  <a:pt x="0" y="0"/>
                </a:moveTo>
                <a:lnTo>
                  <a:pt x="151129" y="0"/>
                </a:lnTo>
              </a:path>
            </a:pathLst>
          </a:custGeom>
          <a:ln w="2032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8759" name="object 45"/>
          <p:cNvSpPr/>
          <p:nvPr/>
        </p:nvSpPr>
        <p:spPr>
          <a:xfrm>
            <a:off x="6847840" y="5407659"/>
            <a:ext cx="831850" cy="0"/>
          </a:xfrm>
          <a:custGeom>
            <a:avLst/>
            <a:gdLst/>
            <a:ahLst/>
            <a:cxnLst/>
            <a:rect l="l" t="t" r="r" b="b"/>
            <a:pathLst>
              <a:path w="831850">
                <a:moveTo>
                  <a:pt x="0" y="0"/>
                </a:moveTo>
                <a:lnTo>
                  <a:pt x="831850" y="0"/>
                </a:lnTo>
              </a:path>
            </a:pathLst>
          </a:custGeom>
          <a:ln w="2031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8760" name="object 46"/>
          <p:cNvSpPr/>
          <p:nvPr/>
        </p:nvSpPr>
        <p:spPr>
          <a:xfrm>
            <a:off x="5746115" y="4871720"/>
            <a:ext cx="0" cy="147320"/>
          </a:xfrm>
          <a:custGeom>
            <a:avLst/>
            <a:gdLst/>
            <a:ahLst/>
            <a:cxnLst/>
            <a:rect l="l" t="t" r="r" b="b"/>
            <a:pathLst>
              <a:path h="147320">
                <a:moveTo>
                  <a:pt x="0" y="0"/>
                </a:moveTo>
                <a:lnTo>
                  <a:pt x="0" y="147319"/>
                </a:lnTo>
              </a:path>
            </a:pathLst>
          </a:custGeom>
          <a:ln w="2412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8761" name="object 47"/>
          <p:cNvSpPr/>
          <p:nvPr/>
        </p:nvSpPr>
        <p:spPr>
          <a:xfrm>
            <a:off x="5319395" y="5440679"/>
            <a:ext cx="0" cy="146050"/>
          </a:xfrm>
          <a:custGeom>
            <a:avLst/>
            <a:gdLst/>
            <a:ahLst/>
            <a:cxnLst/>
            <a:rect l="l" t="t" r="r" b="b"/>
            <a:pathLst>
              <a:path h="146050">
                <a:moveTo>
                  <a:pt x="0" y="0"/>
                </a:moveTo>
                <a:lnTo>
                  <a:pt x="0" y="146050"/>
                </a:lnTo>
              </a:path>
            </a:pathLst>
          </a:custGeom>
          <a:ln w="2413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8762" name="object 48"/>
          <p:cNvSpPr/>
          <p:nvPr/>
        </p:nvSpPr>
        <p:spPr>
          <a:xfrm>
            <a:off x="5076825" y="5440679"/>
            <a:ext cx="0" cy="146050"/>
          </a:xfrm>
          <a:custGeom>
            <a:avLst/>
            <a:gdLst/>
            <a:ahLst/>
            <a:cxnLst/>
            <a:rect l="l" t="t" r="r" b="b"/>
            <a:pathLst>
              <a:path h="146050">
                <a:moveTo>
                  <a:pt x="0" y="0"/>
                </a:moveTo>
                <a:lnTo>
                  <a:pt x="0" y="146050"/>
                </a:lnTo>
              </a:path>
            </a:pathLst>
          </a:custGeom>
          <a:ln w="2412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8763" name="object 49"/>
          <p:cNvSpPr/>
          <p:nvPr/>
        </p:nvSpPr>
        <p:spPr>
          <a:xfrm>
            <a:off x="7289165" y="5440679"/>
            <a:ext cx="0" cy="146050"/>
          </a:xfrm>
          <a:custGeom>
            <a:avLst/>
            <a:gdLst/>
            <a:ahLst/>
            <a:cxnLst/>
            <a:rect l="l" t="t" r="r" b="b"/>
            <a:pathLst>
              <a:path h="146050">
                <a:moveTo>
                  <a:pt x="0" y="0"/>
                </a:moveTo>
                <a:lnTo>
                  <a:pt x="0" y="146050"/>
                </a:lnTo>
              </a:path>
            </a:pathLst>
          </a:custGeom>
          <a:ln w="2412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8764" name="object 50"/>
          <p:cNvSpPr/>
          <p:nvPr/>
        </p:nvSpPr>
        <p:spPr>
          <a:xfrm>
            <a:off x="7522844" y="5440679"/>
            <a:ext cx="0" cy="146050"/>
          </a:xfrm>
          <a:custGeom>
            <a:avLst/>
            <a:gdLst/>
            <a:ahLst/>
            <a:cxnLst/>
            <a:rect l="l" t="t" r="r" b="b"/>
            <a:pathLst>
              <a:path h="146050">
                <a:moveTo>
                  <a:pt x="0" y="0"/>
                </a:moveTo>
                <a:lnTo>
                  <a:pt x="0" y="146050"/>
                </a:lnTo>
              </a:path>
            </a:pathLst>
          </a:custGeom>
          <a:ln w="2412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8765" name="object 51"/>
          <p:cNvSpPr/>
          <p:nvPr/>
        </p:nvSpPr>
        <p:spPr>
          <a:xfrm>
            <a:off x="6776719" y="5440679"/>
            <a:ext cx="0" cy="146050"/>
          </a:xfrm>
          <a:custGeom>
            <a:avLst/>
            <a:gdLst/>
            <a:ahLst/>
            <a:cxnLst/>
            <a:rect l="l" t="t" r="r" b="b"/>
            <a:pathLst>
              <a:path h="146050">
                <a:moveTo>
                  <a:pt x="0" y="0"/>
                </a:moveTo>
                <a:lnTo>
                  <a:pt x="0" y="14605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8766" name="object 52"/>
          <p:cNvSpPr/>
          <p:nvPr/>
        </p:nvSpPr>
        <p:spPr>
          <a:xfrm>
            <a:off x="6127115" y="5440679"/>
            <a:ext cx="0" cy="146050"/>
          </a:xfrm>
          <a:custGeom>
            <a:avLst/>
            <a:gdLst/>
            <a:ahLst/>
            <a:cxnLst/>
            <a:rect l="l" t="t" r="r" b="b"/>
            <a:pathLst>
              <a:path h="146050">
                <a:moveTo>
                  <a:pt x="0" y="0"/>
                </a:moveTo>
                <a:lnTo>
                  <a:pt x="0" y="146050"/>
                </a:lnTo>
              </a:path>
            </a:pathLst>
          </a:custGeom>
          <a:ln w="2412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8767" name="object 53"/>
          <p:cNvSpPr/>
          <p:nvPr/>
        </p:nvSpPr>
        <p:spPr>
          <a:xfrm>
            <a:off x="5794375" y="4871720"/>
            <a:ext cx="0" cy="147320"/>
          </a:xfrm>
          <a:custGeom>
            <a:avLst/>
            <a:gdLst/>
            <a:ahLst/>
            <a:cxnLst/>
            <a:rect l="l" t="t" r="r" b="b"/>
            <a:pathLst>
              <a:path h="147320">
                <a:moveTo>
                  <a:pt x="0" y="0"/>
                </a:moveTo>
                <a:lnTo>
                  <a:pt x="0" y="147319"/>
                </a:lnTo>
              </a:path>
            </a:pathLst>
          </a:custGeom>
          <a:ln w="2412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8768" name="object 54"/>
          <p:cNvSpPr/>
          <p:nvPr/>
        </p:nvSpPr>
        <p:spPr>
          <a:xfrm>
            <a:off x="5842634" y="4871720"/>
            <a:ext cx="0" cy="147320"/>
          </a:xfrm>
          <a:custGeom>
            <a:avLst/>
            <a:gdLst/>
            <a:ahLst/>
            <a:cxnLst/>
            <a:rect l="l" t="t" r="r" b="b"/>
            <a:pathLst>
              <a:path h="147320">
                <a:moveTo>
                  <a:pt x="0" y="0"/>
                </a:moveTo>
                <a:lnTo>
                  <a:pt x="0" y="147319"/>
                </a:lnTo>
              </a:path>
            </a:pathLst>
          </a:custGeom>
          <a:ln w="2412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8769" name="object 55"/>
          <p:cNvSpPr/>
          <p:nvPr/>
        </p:nvSpPr>
        <p:spPr>
          <a:xfrm>
            <a:off x="5746115" y="5256529"/>
            <a:ext cx="0" cy="116839"/>
          </a:xfrm>
          <a:custGeom>
            <a:avLst/>
            <a:gdLst/>
            <a:ahLst/>
            <a:cxnLst/>
            <a:rect l="l" t="t" r="r" b="b"/>
            <a:pathLst>
              <a:path h="116839">
                <a:moveTo>
                  <a:pt x="0" y="0"/>
                </a:moveTo>
                <a:lnTo>
                  <a:pt x="0" y="116840"/>
                </a:lnTo>
              </a:path>
            </a:pathLst>
          </a:custGeom>
          <a:ln w="2412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8770" name="object 56"/>
          <p:cNvSpPr/>
          <p:nvPr/>
        </p:nvSpPr>
        <p:spPr>
          <a:xfrm>
            <a:off x="5794375" y="5256529"/>
            <a:ext cx="0" cy="116839"/>
          </a:xfrm>
          <a:custGeom>
            <a:avLst/>
            <a:gdLst/>
            <a:ahLst/>
            <a:cxnLst/>
            <a:rect l="l" t="t" r="r" b="b"/>
            <a:pathLst>
              <a:path h="116839">
                <a:moveTo>
                  <a:pt x="0" y="0"/>
                </a:moveTo>
                <a:lnTo>
                  <a:pt x="0" y="116840"/>
                </a:lnTo>
              </a:path>
            </a:pathLst>
          </a:custGeom>
          <a:ln w="2412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8771" name="object 57"/>
          <p:cNvSpPr/>
          <p:nvPr/>
        </p:nvSpPr>
        <p:spPr>
          <a:xfrm>
            <a:off x="5842634" y="5256529"/>
            <a:ext cx="0" cy="116839"/>
          </a:xfrm>
          <a:custGeom>
            <a:avLst/>
            <a:gdLst/>
            <a:ahLst/>
            <a:cxnLst/>
            <a:rect l="l" t="t" r="r" b="b"/>
            <a:pathLst>
              <a:path h="116839">
                <a:moveTo>
                  <a:pt x="0" y="0"/>
                </a:moveTo>
                <a:lnTo>
                  <a:pt x="0" y="116840"/>
                </a:lnTo>
              </a:path>
            </a:pathLst>
          </a:custGeom>
          <a:ln w="2412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8772" name="object 58"/>
          <p:cNvSpPr/>
          <p:nvPr/>
        </p:nvSpPr>
        <p:spPr>
          <a:xfrm>
            <a:off x="5480684" y="5480050"/>
            <a:ext cx="0" cy="433070"/>
          </a:xfrm>
          <a:custGeom>
            <a:avLst/>
            <a:gdLst/>
            <a:ahLst/>
            <a:cxnLst/>
            <a:rect l="l" t="t" r="r" b="b"/>
            <a:pathLst>
              <a:path h="433070">
                <a:moveTo>
                  <a:pt x="0" y="0"/>
                </a:moveTo>
                <a:lnTo>
                  <a:pt x="0" y="433069"/>
                </a:lnTo>
              </a:path>
            </a:pathLst>
          </a:custGeom>
          <a:ln w="1651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8773" name="object 59"/>
          <p:cNvSpPr/>
          <p:nvPr/>
        </p:nvSpPr>
        <p:spPr>
          <a:xfrm>
            <a:off x="5144770" y="5480050"/>
            <a:ext cx="0" cy="433070"/>
          </a:xfrm>
          <a:custGeom>
            <a:avLst/>
            <a:gdLst/>
            <a:ahLst/>
            <a:cxnLst/>
            <a:rect l="l" t="t" r="r" b="b"/>
            <a:pathLst>
              <a:path h="433070">
                <a:moveTo>
                  <a:pt x="0" y="0"/>
                </a:moveTo>
                <a:lnTo>
                  <a:pt x="0" y="433069"/>
                </a:lnTo>
              </a:path>
            </a:pathLst>
          </a:custGeom>
          <a:ln w="1523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8774" name="object 60"/>
          <p:cNvSpPr/>
          <p:nvPr/>
        </p:nvSpPr>
        <p:spPr>
          <a:xfrm>
            <a:off x="7359650" y="5480050"/>
            <a:ext cx="0" cy="433070"/>
          </a:xfrm>
          <a:custGeom>
            <a:avLst/>
            <a:gdLst/>
            <a:ahLst/>
            <a:cxnLst/>
            <a:rect l="l" t="t" r="r" b="b"/>
            <a:pathLst>
              <a:path h="433070">
                <a:moveTo>
                  <a:pt x="0" y="0"/>
                </a:moveTo>
                <a:lnTo>
                  <a:pt x="0" y="433069"/>
                </a:lnTo>
              </a:path>
            </a:pathLst>
          </a:custGeom>
          <a:ln w="1524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8775" name="object 61"/>
          <p:cNvSpPr/>
          <p:nvPr/>
        </p:nvSpPr>
        <p:spPr>
          <a:xfrm>
            <a:off x="5550534" y="5480050"/>
            <a:ext cx="0" cy="433070"/>
          </a:xfrm>
          <a:custGeom>
            <a:avLst/>
            <a:gdLst/>
            <a:ahLst/>
            <a:cxnLst/>
            <a:rect l="l" t="t" r="r" b="b"/>
            <a:pathLst>
              <a:path h="433070">
                <a:moveTo>
                  <a:pt x="0" y="0"/>
                </a:moveTo>
                <a:lnTo>
                  <a:pt x="0" y="433069"/>
                </a:lnTo>
              </a:path>
            </a:pathLst>
          </a:custGeom>
          <a:ln w="1651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8776" name="object 62"/>
          <p:cNvSpPr/>
          <p:nvPr/>
        </p:nvSpPr>
        <p:spPr>
          <a:xfrm>
            <a:off x="5620384" y="5480050"/>
            <a:ext cx="0" cy="433070"/>
          </a:xfrm>
          <a:custGeom>
            <a:avLst/>
            <a:gdLst/>
            <a:ahLst/>
            <a:cxnLst/>
            <a:rect l="l" t="t" r="r" b="b"/>
            <a:pathLst>
              <a:path h="433070">
                <a:moveTo>
                  <a:pt x="0" y="0"/>
                </a:moveTo>
                <a:lnTo>
                  <a:pt x="0" y="433069"/>
                </a:lnTo>
              </a:path>
            </a:pathLst>
          </a:custGeom>
          <a:ln w="1651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8777" name="object 63"/>
          <p:cNvSpPr/>
          <p:nvPr/>
        </p:nvSpPr>
        <p:spPr>
          <a:xfrm>
            <a:off x="5690234" y="5480050"/>
            <a:ext cx="0" cy="433070"/>
          </a:xfrm>
          <a:custGeom>
            <a:avLst/>
            <a:gdLst/>
            <a:ahLst/>
            <a:cxnLst/>
            <a:rect l="l" t="t" r="r" b="b"/>
            <a:pathLst>
              <a:path h="433070">
                <a:moveTo>
                  <a:pt x="0" y="0"/>
                </a:moveTo>
                <a:lnTo>
                  <a:pt x="0" y="433069"/>
                </a:lnTo>
              </a:path>
            </a:pathLst>
          </a:custGeom>
          <a:ln w="1651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8778" name="object 64"/>
          <p:cNvSpPr/>
          <p:nvPr/>
        </p:nvSpPr>
        <p:spPr>
          <a:xfrm>
            <a:off x="5760084" y="5480050"/>
            <a:ext cx="0" cy="433070"/>
          </a:xfrm>
          <a:custGeom>
            <a:avLst/>
            <a:gdLst/>
            <a:ahLst/>
            <a:cxnLst/>
            <a:rect l="l" t="t" r="r" b="b"/>
            <a:pathLst>
              <a:path h="433070">
                <a:moveTo>
                  <a:pt x="0" y="0"/>
                </a:moveTo>
                <a:lnTo>
                  <a:pt x="0" y="433069"/>
                </a:lnTo>
              </a:path>
            </a:pathLst>
          </a:custGeom>
          <a:ln w="1651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8779" name="object 65"/>
          <p:cNvSpPr/>
          <p:nvPr/>
        </p:nvSpPr>
        <p:spPr>
          <a:xfrm>
            <a:off x="5829934" y="5480050"/>
            <a:ext cx="0" cy="433070"/>
          </a:xfrm>
          <a:custGeom>
            <a:avLst/>
            <a:gdLst/>
            <a:ahLst/>
            <a:cxnLst/>
            <a:rect l="l" t="t" r="r" b="b"/>
            <a:pathLst>
              <a:path h="433070">
                <a:moveTo>
                  <a:pt x="0" y="0"/>
                </a:moveTo>
                <a:lnTo>
                  <a:pt x="0" y="433069"/>
                </a:lnTo>
              </a:path>
            </a:pathLst>
          </a:custGeom>
          <a:ln w="1651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8780" name="object 66"/>
          <p:cNvSpPr/>
          <p:nvPr/>
        </p:nvSpPr>
        <p:spPr>
          <a:xfrm>
            <a:off x="5899784" y="5480050"/>
            <a:ext cx="0" cy="433070"/>
          </a:xfrm>
          <a:custGeom>
            <a:avLst/>
            <a:gdLst/>
            <a:ahLst/>
            <a:cxnLst/>
            <a:rect l="l" t="t" r="r" b="b"/>
            <a:pathLst>
              <a:path h="433070">
                <a:moveTo>
                  <a:pt x="0" y="0"/>
                </a:moveTo>
                <a:lnTo>
                  <a:pt x="0" y="433069"/>
                </a:lnTo>
              </a:path>
            </a:pathLst>
          </a:custGeom>
          <a:ln w="1651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8781" name="object 67"/>
          <p:cNvSpPr/>
          <p:nvPr/>
        </p:nvSpPr>
        <p:spPr>
          <a:xfrm>
            <a:off x="5969634" y="5480050"/>
            <a:ext cx="0" cy="433070"/>
          </a:xfrm>
          <a:custGeom>
            <a:avLst/>
            <a:gdLst/>
            <a:ahLst/>
            <a:cxnLst/>
            <a:rect l="l" t="t" r="r" b="b"/>
            <a:pathLst>
              <a:path h="433070">
                <a:moveTo>
                  <a:pt x="0" y="0"/>
                </a:moveTo>
                <a:lnTo>
                  <a:pt x="0" y="433069"/>
                </a:lnTo>
              </a:path>
            </a:pathLst>
          </a:custGeom>
          <a:ln w="1651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8782" name="object 68"/>
          <p:cNvSpPr/>
          <p:nvPr/>
        </p:nvSpPr>
        <p:spPr>
          <a:xfrm>
            <a:off x="6285865" y="5480050"/>
            <a:ext cx="0" cy="433070"/>
          </a:xfrm>
          <a:custGeom>
            <a:avLst/>
            <a:gdLst/>
            <a:ahLst/>
            <a:cxnLst/>
            <a:rect l="l" t="t" r="r" b="b"/>
            <a:pathLst>
              <a:path h="433070">
                <a:moveTo>
                  <a:pt x="0" y="0"/>
                </a:moveTo>
                <a:lnTo>
                  <a:pt x="0" y="433069"/>
                </a:lnTo>
              </a:path>
            </a:pathLst>
          </a:custGeom>
          <a:ln w="1651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8783" name="object 69"/>
          <p:cNvSpPr/>
          <p:nvPr/>
        </p:nvSpPr>
        <p:spPr>
          <a:xfrm>
            <a:off x="6355715" y="5480050"/>
            <a:ext cx="0" cy="433070"/>
          </a:xfrm>
          <a:custGeom>
            <a:avLst/>
            <a:gdLst/>
            <a:ahLst/>
            <a:cxnLst/>
            <a:rect l="l" t="t" r="r" b="b"/>
            <a:pathLst>
              <a:path h="433070">
                <a:moveTo>
                  <a:pt x="0" y="0"/>
                </a:moveTo>
                <a:lnTo>
                  <a:pt x="0" y="433069"/>
                </a:lnTo>
              </a:path>
            </a:pathLst>
          </a:custGeom>
          <a:ln w="1651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8784" name="object 70"/>
          <p:cNvSpPr/>
          <p:nvPr/>
        </p:nvSpPr>
        <p:spPr>
          <a:xfrm>
            <a:off x="6425565" y="5480050"/>
            <a:ext cx="0" cy="433070"/>
          </a:xfrm>
          <a:custGeom>
            <a:avLst/>
            <a:gdLst/>
            <a:ahLst/>
            <a:cxnLst/>
            <a:rect l="l" t="t" r="r" b="b"/>
            <a:pathLst>
              <a:path h="433070">
                <a:moveTo>
                  <a:pt x="0" y="0"/>
                </a:moveTo>
                <a:lnTo>
                  <a:pt x="0" y="433069"/>
                </a:lnTo>
              </a:path>
            </a:pathLst>
          </a:custGeom>
          <a:ln w="1651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8785" name="object 71"/>
          <p:cNvSpPr/>
          <p:nvPr/>
        </p:nvSpPr>
        <p:spPr>
          <a:xfrm>
            <a:off x="6494779" y="5480050"/>
            <a:ext cx="0" cy="433070"/>
          </a:xfrm>
          <a:custGeom>
            <a:avLst/>
            <a:gdLst/>
            <a:ahLst/>
            <a:cxnLst/>
            <a:rect l="l" t="t" r="r" b="b"/>
            <a:pathLst>
              <a:path h="433070">
                <a:moveTo>
                  <a:pt x="0" y="0"/>
                </a:moveTo>
                <a:lnTo>
                  <a:pt x="0" y="433069"/>
                </a:lnTo>
              </a:path>
            </a:pathLst>
          </a:custGeom>
          <a:ln w="1523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8786" name="object 72"/>
          <p:cNvSpPr/>
          <p:nvPr/>
        </p:nvSpPr>
        <p:spPr>
          <a:xfrm>
            <a:off x="6564630" y="5480050"/>
            <a:ext cx="0" cy="433070"/>
          </a:xfrm>
          <a:custGeom>
            <a:avLst/>
            <a:gdLst/>
            <a:ahLst/>
            <a:cxnLst/>
            <a:rect l="l" t="t" r="r" b="b"/>
            <a:pathLst>
              <a:path h="433070">
                <a:moveTo>
                  <a:pt x="0" y="0"/>
                </a:moveTo>
                <a:lnTo>
                  <a:pt x="0" y="433069"/>
                </a:lnTo>
              </a:path>
            </a:pathLst>
          </a:custGeom>
          <a:ln w="1524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8787" name="object 73"/>
          <p:cNvSpPr/>
          <p:nvPr/>
        </p:nvSpPr>
        <p:spPr>
          <a:xfrm>
            <a:off x="6634480" y="5480050"/>
            <a:ext cx="0" cy="433070"/>
          </a:xfrm>
          <a:custGeom>
            <a:avLst/>
            <a:gdLst/>
            <a:ahLst/>
            <a:cxnLst/>
            <a:rect l="l" t="t" r="r" b="b"/>
            <a:pathLst>
              <a:path h="433070">
                <a:moveTo>
                  <a:pt x="0" y="0"/>
                </a:moveTo>
                <a:lnTo>
                  <a:pt x="0" y="433069"/>
                </a:lnTo>
              </a:path>
            </a:pathLst>
          </a:custGeom>
          <a:ln w="1524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8788" name="object 74"/>
          <p:cNvSpPr/>
          <p:nvPr/>
        </p:nvSpPr>
        <p:spPr>
          <a:xfrm>
            <a:off x="6949440" y="5480050"/>
            <a:ext cx="0" cy="433070"/>
          </a:xfrm>
          <a:custGeom>
            <a:avLst/>
            <a:gdLst/>
            <a:ahLst/>
            <a:cxnLst/>
            <a:rect l="l" t="t" r="r" b="b"/>
            <a:pathLst>
              <a:path h="433070">
                <a:moveTo>
                  <a:pt x="0" y="0"/>
                </a:moveTo>
                <a:lnTo>
                  <a:pt x="0" y="433069"/>
                </a:lnTo>
              </a:path>
            </a:pathLst>
          </a:custGeom>
          <a:ln w="1523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8789" name="object 75"/>
          <p:cNvSpPr/>
          <p:nvPr/>
        </p:nvSpPr>
        <p:spPr>
          <a:xfrm>
            <a:off x="7025005" y="5480050"/>
            <a:ext cx="0" cy="433070"/>
          </a:xfrm>
          <a:custGeom>
            <a:avLst/>
            <a:gdLst/>
            <a:ahLst/>
            <a:cxnLst/>
            <a:rect l="l" t="t" r="r" b="b"/>
            <a:pathLst>
              <a:path h="433070">
                <a:moveTo>
                  <a:pt x="0" y="0"/>
                </a:moveTo>
                <a:lnTo>
                  <a:pt x="0" y="433069"/>
                </a:lnTo>
              </a:path>
            </a:pathLst>
          </a:custGeom>
          <a:ln w="1650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8790" name="object 76"/>
          <p:cNvSpPr/>
          <p:nvPr/>
        </p:nvSpPr>
        <p:spPr>
          <a:xfrm>
            <a:off x="7186294" y="4903470"/>
            <a:ext cx="0" cy="257810"/>
          </a:xfrm>
          <a:custGeom>
            <a:avLst/>
            <a:gdLst/>
            <a:ahLst/>
            <a:cxnLst/>
            <a:rect l="l" t="t" r="r" b="b"/>
            <a:pathLst>
              <a:path h="257810">
                <a:moveTo>
                  <a:pt x="0" y="0"/>
                </a:moveTo>
                <a:lnTo>
                  <a:pt x="0" y="257809"/>
                </a:lnTo>
              </a:path>
            </a:pathLst>
          </a:custGeom>
          <a:ln w="1650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8791" name="object 77"/>
          <p:cNvSpPr/>
          <p:nvPr/>
        </p:nvSpPr>
        <p:spPr>
          <a:xfrm>
            <a:off x="7248525" y="4903470"/>
            <a:ext cx="0" cy="257810"/>
          </a:xfrm>
          <a:custGeom>
            <a:avLst/>
            <a:gdLst/>
            <a:ahLst/>
            <a:cxnLst/>
            <a:rect l="l" t="t" r="r" b="b"/>
            <a:pathLst>
              <a:path h="257810">
                <a:moveTo>
                  <a:pt x="0" y="0"/>
                </a:moveTo>
                <a:lnTo>
                  <a:pt x="0" y="257809"/>
                </a:lnTo>
              </a:path>
            </a:pathLst>
          </a:custGeom>
          <a:ln w="1396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8792" name="object 78"/>
          <p:cNvSpPr/>
          <p:nvPr/>
        </p:nvSpPr>
        <p:spPr>
          <a:xfrm>
            <a:off x="7099300" y="5480050"/>
            <a:ext cx="0" cy="433070"/>
          </a:xfrm>
          <a:custGeom>
            <a:avLst/>
            <a:gdLst/>
            <a:ahLst/>
            <a:cxnLst/>
            <a:rect l="l" t="t" r="r" b="b"/>
            <a:pathLst>
              <a:path h="433070">
                <a:moveTo>
                  <a:pt x="0" y="0"/>
                </a:moveTo>
                <a:lnTo>
                  <a:pt x="0" y="433069"/>
                </a:lnTo>
              </a:path>
            </a:pathLst>
          </a:custGeom>
          <a:ln w="1524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8793" name="object 79"/>
          <p:cNvSpPr/>
          <p:nvPr/>
        </p:nvSpPr>
        <p:spPr>
          <a:xfrm>
            <a:off x="5416550" y="5363209"/>
            <a:ext cx="370840" cy="0"/>
          </a:xfrm>
          <a:custGeom>
            <a:avLst/>
            <a:gdLst/>
            <a:ahLst/>
            <a:cxnLst/>
            <a:rect l="l" t="t" r="r" b="b"/>
            <a:pathLst>
              <a:path w="370839">
                <a:moveTo>
                  <a:pt x="0" y="0"/>
                </a:moveTo>
                <a:lnTo>
                  <a:pt x="370839" y="0"/>
                </a:lnTo>
              </a:path>
            </a:pathLst>
          </a:custGeom>
          <a:ln w="2031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8794" name="object 80"/>
          <p:cNvSpPr/>
          <p:nvPr/>
        </p:nvSpPr>
        <p:spPr>
          <a:xfrm>
            <a:off x="5962650" y="5353050"/>
            <a:ext cx="85090" cy="20320"/>
          </a:xfrm>
          <a:custGeom>
            <a:avLst/>
            <a:gdLst/>
            <a:ahLst/>
            <a:cxnLst/>
            <a:rect l="l" t="t" r="r" b="b"/>
            <a:pathLst>
              <a:path w="85089" h="20320">
                <a:moveTo>
                  <a:pt x="0" y="20319"/>
                </a:moveTo>
                <a:lnTo>
                  <a:pt x="85089" y="20319"/>
                </a:lnTo>
                <a:lnTo>
                  <a:pt x="85089" y="0"/>
                </a:lnTo>
                <a:lnTo>
                  <a:pt x="0" y="0"/>
                </a:lnTo>
                <a:lnTo>
                  <a:pt x="0" y="2031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8795" name="object 81"/>
          <p:cNvSpPr/>
          <p:nvPr/>
        </p:nvSpPr>
        <p:spPr>
          <a:xfrm>
            <a:off x="6216650" y="5363209"/>
            <a:ext cx="425450" cy="0"/>
          </a:xfrm>
          <a:custGeom>
            <a:avLst/>
            <a:gdLst/>
            <a:ahLst/>
            <a:cxnLst/>
            <a:rect l="l" t="t" r="r" b="b"/>
            <a:pathLst>
              <a:path w="425450">
                <a:moveTo>
                  <a:pt x="0" y="0"/>
                </a:moveTo>
                <a:lnTo>
                  <a:pt x="425450" y="0"/>
                </a:lnTo>
              </a:path>
            </a:pathLst>
          </a:custGeom>
          <a:ln w="2031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8796" name="object 82"/>
          <p:cNvSpPr/>
          <p:nvPr/>
        </p:nvSpPr>
        <p:spPr>
          <a:xfrm>
            <a:off x="6197600" y="5407025"/>
            <a:ext cx="501650" cy="0"/>
          </a:xfrm>
          <a:custGeom>
            <a:avLst/>
            <a:gdLst/>
            <a:ahLst/>
            <a:cxnLst/>
            <a:rect l="l" t="t" r="r" b="b"/>
            <a:pathLst>
              <a:path w="501650">
                <a:moveTo>
                  <a:pt x="0" y="0"/>
                </a:moveTo>
                <a:lnTo>
                  <a:pt x="501650" y="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8797" name="object 83"/>
          <p:cNvSpPr/>
          <p:nvPr/>
        </p:nvSpPr>
        <p:spPr>
          <a:xfrm>
            <a:off x="6836409" y="5363209"/>
            <a:ext cx="392430" cy="0"/>
          </a:xfrm>
          <a:custGeom>
            <a:avLst/>
            <a:gdLst/>
            <a:ahLst/>
            <a:cxnLst/>
            <a:rect l="l" t="t" r="r" b="b"/>
            <a:pathLst>
              <a:path w="392429">
                <a:moveTo>
                  <a:pt x="0" y="0"/>
                </a:moveTo>
                <a:lnTo>
                  <a:pt x="392430" y="0"/>
                </a:lnTo>
              </a:path>
            </a:pathLst>
          </a:custGeom>
          <a:ln w="2031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8798" name="object 84"/>
          <p:cNvSpPr/>
          <p:nvPr/>
        </p:nvSpPr>
        <p:spPr>
          <a:xfrm>
            <a:off x="5668009" y="4241800"/>
            <a:ext cx="299720" cy="541020"/>
          </a:xfrm>
          <a:custGeom>
            <a:avLst/>
            <a:gdLst/>
            <a:ahLst/>
            <a:cxnLst/>
            <a:rect l="l" t="t" r="r" b="b"/>
            <a:pathLst>
              <a:path w="299720" h="541020">
                <a:moveTo>
                  <a:pt x="299719" y="521969"/>
                </a:moveTo>
                <a:lnTo>
                  <a:pt x="0" y="521969"/>
                </a:lnTo>
                <a:lnTo>
                  <a:pt x="0" y="541019"/>
                </a:lnTo>
                <a:lnTo>
                  <a:pt x="299719" y="541019"/>
                </a:lnTo>
                <a:lnTo>
                  <a:pt x="299719" y="521969"/>
                </a:lnTo>
                <a:close/>
              </a:path>
              <a:path w="299720" h="541020">
                <a:moveTo>
                  <a:pt x="172719" y="300989"/>
                </a:moveTo>
                <a:lnTo>
                  <a:pt x="69850" y="300989"/>
                </a:lnTo>
                <a:lnTo>
                  <a:pt x="3810" y="521969"/>
                </a:lnTo>
                <a:lnTo>
                  <a:pt x="54610" y="521969"/>
                </a:lnTo>
                <a:lnTo>
                  <a:pt x="105410" y="347980"/>
                </a:lnTo>
                <a:lnTo>
                  <a:pt x="172719" y="347980"/>
                </a:lnTo>
                <a:lnTo>
                  <a:pt x="172719" y="300989"/>
                </a:lnTo>
                <a:close/>
              </a:path>
              <a:path w="299720" h="541020">
                <a:moveTo>
                  <a:pt x="143510" y="0"/>
                </a:moveTo>
                <a:lnTo>
                  <a:pt x="125729" y="0"/>
                </a:lnTo>
                <a:lnTo>
                  <a:pt x="125729" y="300989"/>
                </a:lnTo>
                <a:lnTo>
                  <a:pt x="143510" y="300989"/>
                </a:lnTo>
                <a:lnTo>
                  <a:pt x="14351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8799" name="object 85"/>
          <p:cNvSpPr/>
          <p:nvPr/>
        </p:nvSpPr>
        <p:spPr>
          <a:xfrm>
            <a:off x="1143000" y="6163309"/>
            <a:ext cx="2954020" cy="0"/>
          </a:xfrm>
          <a:custGeom>
            <a:avLst/>
            <a:gdLst/>
            <a:ahLst/>
            <a:cxnLst/>
            <a:rect l="l" t="t" r="r" b="b"/>
            <a:pathLst>
              <a:path w="2954020">
                <a:moveTo>
                  <a:pt x="0" y="0"/>
                </a:moveTo>
                <a:lnTo>
                  <a:pt x="2954020" y="0"/>
                </a:lnTo>
              </a:path>
            </a:pathLst>
          </a:custGeom>
          <a:ln w="4317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8800" name="object 86"/>
          <p:cNvSpPr/>
          <p:nvPr/>
        </p:nvSpPr>
        <p:spPr>
          <a:xfrm>
            <a:off x="1586230" y="6255384"/>
            <a:ext cx="2148840" cy="0"/>
          </a:xfrm>
          <a:custGeom>
            <a:avLst/>
            <a:gdLst/>
            <a:ahLst/>
            <a:cxnLst/>
            <a:rect l="l" t="t" r="r" b="b"/>
            <a:pathLst>
              <a:path w="2148840">
                <a:moveTo>
                  <a:pt x="0" y="0"/>
                </a:moveTo>
                <a:lnTo>
                  <a:pt x="2148840" y="0"/>
                </a:lnTo>
              </a:path>
            </a:pathLst>
          </a:custGeom>
          <a:ln w="444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8801" name="object 87"/>
          <p:cNvSpPr/>
          <p:nvPr/>
        </p:nvSpPr>
        <p:spPr>
          <a:xfrm>
            <a:off x="1668779" y="5932170"/>
            <a:ext cx="585470" cy="0"/>
          </a:xfrm>
          <a:custGeom>
            <a:avLst/>
            <a:gdLst/>
            <a:ahLst/>
            <a:cxnLst/>
            <a:rect l="l" t="t" r="r" b="b"/>
            <a:pathLst>
              <a:path w="585469">
                <a:moveTo>
                  <a:pt x="0" y="0"/>
                </a:moveTo>
                <a:lnTo>
                  <a:pt x="585469" y="0"/>
                </a:lnTo>
              </a:path>
            </a:pathLst>
          </a:custGeom>
          <a:ln w="3555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8802" name="object 88"/>
          <p:cNvSpPr/>
          <p:nvPr/>
        </p:nvSpPr>
        <p:spPr>
          <a:xfrm>
            <a:off x="2904489" y="5929629"/>
            <a:ext cx="586740" cy="0"/>
          </a:xfrm>
          <a:custGeom>
            <a:avLst/>
            <a:gdLst/>
            <a:ahLst/>
            <a:cxnLst/>
            <a:rect l="l" t="t" r="r" b="b"/>
            <a:pathLst>
              <a:path w="586739">
                <a:moveTo>
                  <a:pt x="0" y="0"/>
                </a:moveTo>
                <a:lnTo>
                  <a:pt x="586739" y="0"/>
                </a:lnTo>
              </a:path>
            </a:pathLst>
          </a:custGeom>
          <a:ln w="3555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8803" name="object 89"/>
          <p:cNvSpPr/>
          <p:nvPr/>
        </p:nvSpPr>
        <p:spPr>
          <a:xfrm>
            <a:off x="1929129" y="6391909"/>
            <a:ext cx="584200" cy="0"/>
          </a:xfrm>
          <a:custGeom>
            <a:avLst/>
            <a:gdLst/>
            <a:ahLst/>
            <a:cxnLst/>
            <a:rect l="l" t="t" r="r" b="b"/>
            <a:pathLst>
              <a:path w="584200">
                <a:moveTo>
                  <a:pt x="0" y="0"/>
                </a:moveTo>
                <a:lnTo>
                  <a:pt x="584200" y="0"/>
                </a:lnTo>
              </a:path>
            </a:pathLst>
          </a:custGeom>
          <a:ln w="355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8804" name="object 90"/>
          <p:cNvSpPr/>
          <p:nvPr/>
        </p:nvSpPr>
        <p:spPr>
          <a:xfrm>
            <a:off x="2160270" y="4643120"/>
            <a:ext cx="62230" cy="1000760"/>
          </a:xfrm>
          <a:custGeom>
            <a:avLst/>
            <a:gdLst/>
            <a:ahLst/>
            <a:cxnLst/>
            <a:rect l="l" t="t" r="r" b="b"/>
            <a:pathLst>
              <a:path w="62230" h="1000760">
                <a:moveTo>
                  <a:pt x="62230" y="130809"/>
                </a:moveTo>
                <a:lnTo>
                  <a:pt x="35560" y="130809"/>
                </a:lnTo>
                <a:lnTo>
                  <a:pt x="0" y="224789"/>
                </a:lnTo>
                <a:lnTo>
                  <a:pt x="0" y="1000759"/>
                </a:lnTo>
                <a:lnTo>
                  <a:pt x="27940" y="1000759"/>
                </a:lnTo>
                <a:lnTo>
                  <a:pt x="27940" y="238759"/>
                </a:lnTo>
                <a:lnTo>
                  <a:pt x="25400" y="238759"/>
                </a:lnTo>
                <a:lnTo>
                  <a:pt x="60960" y="143509"/>
                </a:lnTo>
                <a:lnTo>
                  <a:pt x="62230" y="140969"/>
                </a:lnTo>
                <a:lnTo>
                  <a:pt x="62230" y="130809"/>
                </a:lnTo>
                <a:close/>
              </a:path>
              <a:path w="62230" h="1000760">
                <a:moveTo>
                  <a:pt x="27940" y="232409"/>
                </a:moveTo>
                <a:lnTo>
                  <a:pt x="25400" y="238759"/>
                </a:lnTo>
                <a:lnTo>
                  <a:pt x="27940" y="238759"/>
                </a:lnTo>
                <a:lnTo>
                  <a:pt x="27940" y="232409"/>
                </a:lnTo>
                <a:close/>
              </a:path>
              <a:path w="62230" h="1000760">
                <a:moveTo>
                  <a:pt x="62230" y="0"/>
                </a:moveTo>
                <a:lnTo>
                  <a:pt x="33019" y="0"/>
                </a:lnTo>
                <a:lnTo>
                  <a:pt x="33019" y="137159"/>
                </a:lnTo>
                <a:lnTo>
                  <a:pt x="35560" y="130809"/>
                </a:lnTo>
                <a:lnTo>
                  <a:pt x="62230" y="130809"/>
                </a:lnTo>
                <a:lnTo>
                  <a:pt x="6223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8805" name="object 91"/>
          <p:cNvSpPr/>
          <p:nvPr/>
        </p:nvSpPr>
        <p:spPr>
          <a:xfrm>
            <a:off x="2603500" y="4859020"/>
            <a:ext cx="137160" cy="19050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8806" name="object 92"/>
          <p:cNvSpPr/>
          <p:nvPr/>
        </p:nvSpPr>
        <p:spPr>
          <a:xfrm>
            <a:off x="2096135" y="4495800"/>
            <a:ext cx="0" cy="118110"/>
          </a:xfrm>
          <a:custGeom>
            <a:avLst/>
            <a:gdLst/>
            <a:ahLst/>
            <a:cxnLst/>
            <a:rect l="l" t="t" r="r" b="b"/>
            <a:pathLst>
              <a:path h="118110">
                <a:moveTo>
                  <a:pt x="0" y="0"/>
                </a:moveTo>
                <a:lnTo>
                  <a:pt x="0" y="118110"/>
                </a:lnTo>
              </a:path>
            </a:pathLst>
          </a:custGeom>
          <a:ln w="2920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8807" name="object 93"/>
          <p:cNvSpPr/>
          <p:nvPr/>
        </p:nvSpPr>
        <p:spPr>
          <a:xfrm>
            <a:off x="2055495" y="5017770"/>
            <a:ext cx="0" cy="92710"/>
          </a:xfrm>
          <a:custGeom>
            <a:avLst/>
            <a:gdLst/>
            <a:ahLst/>
            <a:cxnLst/>
            <a:rect l="l" t="t" r="r" b="b"/>
            <a:pathLst>
              <a:path h="92710">
                <a:moveTo>
                  <a:pt x="0" y="0"/>
                </a:moveTo>
                <a:lnTo>
                  <a:pt x="0" y="92709"/>
                </a:lnTo>
              </a:path>
            </a:pathLst>
          </a:custGeom>
          <a:ln w="2413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8808" name="object 94"/>
          <p:cNvSpPr/>
          <p:nvPr/>
        </p:nvSpPr>
        <p:spPr>
          <a:xfrm>
            <a:off x="2093595" y="5017770"/>
            <a:ext cx="0" cy="92710"/>
          </a:xfrm>
          <a:custGeom>
            <a:avLst/>
            <a:gdLst/>
            <a:ahLst/>
            <a:cxnLst/>
            <a:rect l="l" t="t" r="r" b="b"/>
            <a:pathLst>
              <a:path h="92710">
                <a:moveTo>
                  <a:pt x="0" y="0"/>
                </a:moveTo>
                <a:lnTo>
                  <a:pt x="0" y="92709"/>
                </a:lnTo>
              </a:path>
            </a:pathLst>
          </a:custGeom>
          <a:ln w="2413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8809" name="object 95"/>
          <p:cNvSpPr/>
          <p:nvPr/>
        </p:nvSpPr>
        <p:spPr>
          <a:xfrm>
            <a:off x="2130425" y="5017770"/>
            <a:ext cx="0" cy="92710"/>
          </a:xfrm>
          <a:custGeom>
            <a:avLst/>
            <a:gdLst/>
            <a:ahLst/>
            <a:cxnLst/>
            <a:rect l="l" t="t" r="r" b="b"/>
            <a:pathLst>
              <a:path h="92710">
                <a:moveTo>
                  <a:pt x="0" y="0"/>
                </a:moveTo>
                <a:lnTo>
                  <a:pt x="0" y="92709"/>
                </a:lnTo>
              </a:path>
            </a:pathLst>
          </a:custGeom>
          <a:ln w="2412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8810" name="object 96"/>
          <p:cNvSpPr/>
          <p:nvPr/>
        </p:nvSpPr>
        <p:spPr>
          <a:xfrm>
            <a:off x="2062479" y="4812029"/>
            <a:ext cx="25400" cy="26670"/>
          </a:xfrm>
          <a:custGeom>
            <a:avLst/>
            <a:gdLst/>
            <a:ahLst/>
            <a:cxnLst/>
            <a:rect l="l" t="t" r="r" b="b"/>
            <a:pathLst>
              <a:path w="25400" h="26670">
                <a:moveTo>
                  <a:pt x="25400" y="26670"/>
                </a:moveTo>
                <a:lnTo>
                  <a:pt x="25400" y="0"/>
                </a:lnTo>
                <a:lnTo>
                  <a:pt x="0" y="0"/>
                </a:lnTo>
                <a:lnTo>
                  <a:pt x="0" y="26670"/>
                </a:lnTo>
                <a:lnTo>
                  <a:pt x="25400" y="2667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8811" name="object 97"/>
          <p:cNvSpPr/>
          <p:nvPr/>
        </p:nvSpPr>
        <p:spPr>
          <a:xfrm>
            <a:off x="2100579" y="4812029"/>
            <a:ext cx="24130" cy="26670"/>
          </a:xfrm>
          <a:custGeom>
            <a:avLst/>
            <a:gdLst/>
            <a:ahLst/>
            <a:cxnLst/>
            <a:rect l="l" t="t" r="r" b="b"/>
            <a:pathLst>
              <a:path w="24130" h="26670">
                <a:moveTo>
                  <a:pt x="24130" y="26670"/>
                </a:moveTo>
                <a:lnTo>
                  <a:pt x="24130" y="0"/>
                </a:lnTo>
                <a:lnTo>
                  <a:pt x="0" y="0"/>
                </a:lnTo>
                <a:lnTo>
                  <a:pt x="0" y="26670"/>
                </a:lnTo>
                <a:lnTo>
                  <a:pt x="24130" y="2667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8812" name="object 98"/>
          <p:cNvSpPr/>
          <p:nvPr/>
        </p:nvSpPr>
        <p:spPr>
          <a:xfrm>
            <a:off x="1936750" y="5189854"/>
            <a:ext cx="318770" cy="0"/>
          </a:xfrm>
          <a:custGeom>
            <a:avLst/>
            <a:gdLst/>
            <a:ahLst/>
            <a:cxnLst/>
            <a:rect l="l" t="t" r="r" b="b"/>
            <a:pathLst>
              <a:path w="318769">
                <a:moveTo>
                  <a:pt x="0" y="0"/>
                </a:moveTo>
                <a:lnTo>
                  <a:pt x="318769" y="0"/>
                </a:lnTo>
              </a:path>
            </a:pathLst>
          </a:custGeom>
          <a:ln w="1651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8813" name="object 99"/>
          <p:cNvSpPr/>
          <p:nvPr/>
        </p:nvSpPr>
        <p:spPr>
          <a:xfrm>
            <a:off x="1936750" y="5391150"/>
            <a:ext cx="318770" cy="0"/>
          </a:xfrm>
          <a:custGeom>
            <a:avLst/>
            <a:gdLst/>
            <a:ahLst/>
            <a:cxnLst/>
            <a:rect l="l" t="t" r="r" b="b"/>
            <a:pathLst>
              <a:path w="318769">
                <a:moveTo>
                  <a:pt x="0" y="0"/>
                </a:moveTo>
                <a:lnTo>
                  <a:pt x="318769" y="0"/>
                </a:lnTo>
              </a:path>
            </a:pathLst>
          </a:custGeom>
          <a:ln w="1778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8814" name="object 100"/>
          <p:cNvSpPr/>
          <p:nvPr/>
        </p:nvSpPr>
        <p:spPr>
          <a:xfrm>
            <a:off x="2260600" y="5098415"/>
            <a:ext cx="847090" cy="0"/>
          </a:xfrm>
          <a:custGeom>
            <a:avLst/>
            <a:gdLst/>
            <a:ahLst/>
            <a:cxnLst/>
            <a:rect l="l" t="t" r="r" b="b"/>
            <a:pathLst>
              <a:path w="847089">
                <a:moveTo>
                  <a:pt x="0" y="0"/>
                </a:moveTo>
                <a:lnTo>
                  <a:pt x="847089" y="0"/>
                </a:lnTo>
              </a:path>
            </a:pathLst>
          </a:custGeom>
          <a:ln w="1650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8815" name="object 101"/>
          <p:cNvSpPr/>
          <p:nvPr/>
        </p:nvSpPr>
        <p:spPr>
          <a:xfrm>
            <a:off x="1936750" y="5457190"/>
            <a:ext cx="318770" cy="0"/>
          </a:xfrm>
          <a:custGeom>
            <a:avLst/>
            <a:gdLst/>
            <a:ahLst/>
            <a:cxnLst/>
            <a:rect l="l" t="t" r="r" b="b"/>
            <a:pathLst>
              <a:path w="318769">
                <a:moveTo>
                  <a:pt x="0" y="0"/>
                </a:moveTo>
                <a:lnTo>
                  <a:pt x="318769" y="0"/>
                </a:lnTo>
              </a:path>
            </a:pathLst>
          </a:custGeom>
          <a:ln w="1778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8816" name="object 102"/>
          <p:cNvSpPr/>
          <p:nvPr/>
        </p:nvSpPr>
        <p:spPr>
          <a:xfrm>
            <a:off x="1936750" y="4914265"/>
            <a:ext cx="318770" cy="0"/>
          </a:xfrm>
          <a:custGeom>
            <a:avLst/>
            <a:gdLst/>
            <a:ahLst/>
            <a:cxnLst/>
            <a:rect l="l" t="t" r="r" b="b"/>
            <a:pathLst>
              <a:path w="318769">
                <a:moveTo>
                  <a:pt x="0" y="0"/>
                </a:moveTo>
                <a:lnTo>
                  <a:pt x="318769" y="0"/>
                </a:lnTo>
              </a:path>
            </a:pathLst>
          </a:custGeom>
          <a:ln w="1650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8817" name="object 103"/>
          <p:cNvSpPr/>
          <p:nvPr/>
        </p:nvSpPr>
        <p:spPr>
          <a:xfrm>
            <a:off x="1920239" y="4643120"/>
            <a:ext cx="62230" cy="1022350"/>
          </a:xfrm>
          <a:custGeom>
            <a:avLst/>
            <a:gdLst/>
            <a:ahLst/>
            <a:cxnLst/>
            <a:rect l="l" t="t" r="r" b="b"/>
            <a:pathLst>
              <a:path w="62230" h="1022350">
                <a:moveTo>
                  <a:pt x="62230" y="0"/>
                </a:moveTo>
                <a:lnTo>
                  <a:pt x="35560" y="0"/>
                </a:lnTo>
                <a:lnTo>
                  <a:pt x="35560" y="134619"/>
                </a:lnTo>
                <a:lnTo>
                  <a:pt x="1270" y="224789"/>
                </a:lnTo>
                <a:lnTo>
                  <a:pt x="0" y="229869"/>
                </a:lnTo>
                <a:lnTo>
                  <a:pt x="0" y="1022349"/>
                </a:lnTo>
                <a:lnTo>
                  <a:pt x="29210" y="1022349"/>
                </a:lnTo>
                <a:lnTo>
                  <a:pt x="29210" y="236219"/>
                </a:lnTo>
                <a:lnTo>
                  <a:pt x="62230" y="143509"/>
                </a:lnTo>
                <a:lnTo>
                  <a:pt x="6223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8818" name="object 104"/>
          <p:cNvSpPr/>
          <p:nvPr/>
        </p:nvSpPr>
        <p:spPr>
          <a:xfrm>
            <a:off x="3100070" y="4643120"/>
            <a:ext cx="63500" cy="1000760"/>
          </a:xfrm>
          <a:custGeom>
            <a:avLst/>
            <a:gdLst/>
            <a:ahLst/>
            <a:cxnLst/>
            <a:rect l="l" t="t" r="r" b="b"/>
            <a:pathLst>
              <a:path w="63500" h="1000760">
                <a:moveTo>
                  <a:pt x="63500" y="0"/>
                </a:moveTo>
                <a:lnTo>
                  <a:pt x="34290" y="0"/>
                </a:lnTo>
                <a:lnTo>
                  <a:pt x="34290" y="134619"/>
                </a:lnTo>
                <a:lnTo>
                  <a:pt x="0" y="224789"/>
                </a:lnTo>
                <a:lnTo>
                  <a:pt x="0" y="1000759"/>
                </a:lnTo>
                <a:lnTo>
                  <a:pt x="27940" y="1000759"/>
                </a:lnTo>
                <a:lnTo>
                  <a:pt x="27940" y="236219"/>
                </a:lnTo>
                <a:lnTo>
                  <a:pt x="60960" y="143509"/>
                </a:lnTo>
                <a:lnTo>
                  <a:pt x="63500" y="140969"/>
                </a:lnTo>
                <a:lnTo>
                  <a:pt x="635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8819" name="object 105"/>
          <p:cNvSpPr/>
          <p:nvPr/>
        </p:nvSpPr>
        <p:spPr>
          <a:xfrm>
            <a:off x="3338829" y="4643120"/>
            <a:ext cx="62230" cy="1017269"/>
          </a:xfrm>
          <a:custGeom>
            <a:avLst/>
            <a:gdLst/>
            <a:ahLst/>
            <a:cxnLst/>
            <a:rect l="l" t="t" r="r" b="b"/>
            <a:pathLst>
              <a:path w="62229" h="1017270">
                <a:moveTo>
                  <a:pt x="35560" y="134166"/>
                </a:moveTo>
                <a:lnTo>
                  <a:pt x="1270" y="224789"/>
                </a:lnTo>
                <a:lnTo>
                  <a:pt x="0" y="229869"/>
                </a:lnTo>
                <a:lnTo>
                  <a:pt x="0" y="1017269"/>
                </a:lnTo>
                <a:lnTo>
                  <a:pt x="27940" y="1017269"/>
                </a:lnTo>
                <a:lnTo>
                  <a:pt x="27940" y="238759"/>
                </a:lnTo>
                <a:lnTo>
                  <a:pt x="25400" y="238759"/>
                </a:lnTo>
                <a:lnTo>
                  <a:pt x="60960" y="143509"/>
                </a:lnTo>
                <a:lnTo>
                  <a:pt x="62230" y="140969"/>
                </a:lnTo>
                <a:lnTo>
                  <a:pt x="62230" y="137159"/>
                </a:lnTo>
                <a:lnTo>
                  <a:pt x="35560" y="137159"/>
                </a:lnTo>
                <a:lnTo>
                  <a:pt x="35560" y="134166"/>
                </a:lnTo>
                <a:close/>
              </a:path>
              <a:path w="62229" h="1017270">
                <a:moveTo>
                  <a:pt x="27940" y="232409"/>
                </a:moveTo>
                <a:lnTo>
                  <a:pt x="25400" y="238759"/>
                </a:lnTo>
                <a:lnTo>
                  <a:pt x="27940" y="238759"/>
                </a:lnTo>
                <a:lnTo>
                  <a:pt x="27940" y="232409"/>
                </a:lnTo>
                <a:close/>
              </a:path>
              <a:path w="62229" h="1017270">
                <a:moveTo>
                  <a:pt x="62230" y="130809"/>
                </a:moveTo>
                <a:lnTo>
                  <a:pt x="36830" y="130809"/>
                </a:lnTo>
                <a:lnTo>
                  <a:pt x="35560" y="137159"/>
                </a:lnTo>
                <a:lnTo>
                  <a:pt x="62230" y="137159"/>
                </a:lnTo>
                <a:lnTo>
                  <a:pt x="62230" y="130809"/>
                </a:lnTo>
                <a:close/>
              </a:path>
              <a:path w="62229" h="1017270">
                <a:moveTo>
                  <a:pt x="62230" y="0"/>
                </a:moveTo>
                <a:lnTo>
                  <a:pt x="35560" y="0"/>
                </a:lnTo>
                <a:lnTo>
                  <a:pt x="35560" y="134166"/>
                </a:lnTo>
                <a:lnTo>
                  <a:pt x="36830" y="130809"/>
                </a:lnTo>
                <a:lnTo>
                  <a:pt x="62230" y="130809"/>
                </a:lnTo>
                <a:lnTo>
                  <a:pt x="6223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8820" name="object 106"/>
          <p:cNvSpPr/>
          <p:nvPr/>
        </p:nvSpPr>
        <p:spPr>
          <a:xfrm>
            <a:off x="1955800" y="4643120"/>
            <a:ext cx="69850" cy="1000760"/>
          </a:xfrm>
          <a:custGeom>
            <a:avLst/>
            <a:gdLst/>
            <a:ahLst/>
            <a:cxnLst/>
            <a:rect l="l" t="t" r="r" b="b"/>
            <a:pathLst>
              <a:path w="69850" h="1000760">
                <a:moveTo>
                  <a:pt x="26669" y="0"/>
                </a:moveTo>
                <a:lnTo>
                  <a:pt x="0" y="0"/>
                </a:lnTo>
                <a:lnTo>
                  <a:pt x="0" y="142239"/>
                </a:lnTo>
                <a:lnTo>
                  <a:pt x="1269" y="144779"/>
                </a:lnTo>
                <a:lnTo>
                  <a:pt x="40639" y="236219"/>
                </a:lnTo>
                <a:lnTo>
                  <a:pt x="40639" y="1000759"/>
                </a:lnTo>
                <a:lnTo>
                  <a:pt x="69850" y="1000759"/>
                </a:lnTo>
                <a:lnTo>
                  <a:pt x="69850" y="228599"/>
                </a:lnTo>
                <a:lnTo>
                  <a:pt x="68580" y="224789"/>
                </a:lnTo>
                <a:lnTo>
                  <a:pt x="26669" y="133349"/>
                </a:lnTo>
                <a:lnTo>
                  <a:pt x="2666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8821" name="object 107"/>
          <p:cNvSpPr/>
          <p:nvPr/>
        </p:nvSpPr>
        <p:spPr>
          <a:xfrm>
            <a:off x="2193289" y="4643120"/>
            <a:ext cx="71120" cy="1000760"/>
          </a:xfrm>
          <a:custGeom>
            <a:avLst/>
            <a:gdLst/>
            <a:ahLst/>
            <a:cxnLst/>
            <a:rect l="l" t="t" r="r" b="b"/>
            <a:pathLst>
              <a:path w="71119" h="1000760">
                <a:moveTo>
                  <a:pt x="29210" y="0"/>
                </a:moveTo>
                <a:lnTo>
                  <a:pt x="0" y="0"/>
                </a:lnTo>
                <a:lnTo>
                  <a:pt x="0" y="142239"/>
                </a:lnTo>
                <a:lnTo>
                  <a:pt x="2540" y="144779"/>
                </a:lnTo>
                <a:lnTo>
                  <a:pt x="43180" y="236219"/>
                </a:lnTo>
                <a:lnTo>
                  <a:pt x="43180" y="1000759"/>
                </a:lnTo>
                <a:lnTo>
                  <a:pt x="71120" y="1000759"/>
                </a:lnTo>
                <a:lnTo>
                  <a:pt x="71120" y="228599"/>
                </a:lnTo>
                <a:lnTo>
                  <a:pt x="69850" y="224789"/>
                </a:lnTo>
                <a:lnTo>
                  <a:pt x="29210" y="133349"/>
                </a:lnTo>
                <a:lnTo>
                  <a:pt x="2921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8822" name="object 108"/>
          <p:cNvSpPr/>
          <p:nvPr/>
        </p:nvSpPr>
        <p:spPr>
          <a:xfrm>
            <a:off x="3134360" y="4643120"/>
            <a:ext cx="69850" cy="1000760"/>
          </a:xfrm>
          <a:custGeom>
            <a:avLst/>
            <a:gdLst/>
            <a:ahLst/>
            <a:cxnLst/>
            <a:rect l="l" t="t" r="r" b="b"/>
            <a:pathLst>
              <a:path w="69850" h="1000760">
                <a:moveTo>
                  <a:pt x="29209" y="0"/>
                </a:moveTo>
                <a:lnTo>
                  <a:pt x="0" y="0"/>
                </a:lnTo>
                <a:lnTo>
                  <a:pt x="0" y="142239"/>
                </a:lnTo>
                <a:lnTo>
                  <a:pt x="2539" y="144779"/>
                </a:lnTo>
                <a:lnTo>
                  <a:pt x="43179" y="236219"/>
                </a:lnTo>
                <a:lnTo>
                  <a:pt x="43179" y="1000759"/>
                </a:lnTo>
                <a:lnTo>
                  <a:pt x="69850" y="1000759"/>
                </a:lnTo>
                <a:lnTo>
                  <a:pt x="69850" y="228599"/>
                </a:lnTo>
                <a:lnTo>
                  <a:pt x="68579" y="224789"/>
                </a:lnTo>
                <a:lnTo>
                  <a:pt x="29209" y="133349"/>
                </a:lnTo>
                <a:lnTo>
                  <a:pt x="2920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8823" name="object 109"/>
          <p:cNvSpPr/>
          <p:nvPr/>
        </p:nvSpPr>
        <p:spPr>
          <a:xfrm>
            <a:off x="3374390" y="4643120"/>
            <a:ext cx="68580" cy="1022350"/>
          </a:xfrm>
          <a:custGeom>
            <a:avLst/>
            <a:gdLst/>
            <a:ahLst/>
            <a:cxnLst/>
            <a:rect l="l" t="t" r="r" b="b"/>
            <a:pathLst>
              <a:path w="68579" h="1022350">
                <a:moveTo>
                  <a:pt x="26670" y="0"/>
                </a:moveTo>
                <a:lnTo>
                  <a:pt x="0" y="0"/>
                </a:lnTo>
                <a:lnTo>
                  <a:pt x="0" y="142239"/>
                </a:lnTo>
                <a:lnTo>
                  <a:pt x="1270" y="144779"/>
                </a:lnTo>
                <a:lnTo>
                  <a:pt x="40639" y="236219"/>
                </a:lnTo>
                <a:lnTo>
                  <a:pt x="40639" y="1022349"/>
                </a:lnTo>
                <a:lnTo>
                  <a:pt x="68580" y="1022349"/>
                </a:lnTo>
                <a:lnTo>
                  <a:pt x="68580" y="228599"/>
                </a:lnTo>
                <a:lnTo>
                  <a:pt x="67310" y="224789"/>
                </a:lnTo>
                <a:lnTo>
                  <a:pt x="26670" y="133349"/>
                </a:lnTo>
                <a:lnTo>
                  <a:pt x="2667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8824" name="object 110"/>
          <p:cNvSpPr/>
          <p:nvPr/>
        </p:nvSpPr>
        <p:spPr>
          <a:xfrm>
            <a:off x="2001520" y="4699000"/>
            <a:ext cx="184150" cy="175260"/>
          </a:xfrm>
          <a:custGeom>
            <a:avLst/>
            <a:gdLst/>
            <a:ahLst/>
            <a:cxnLst/>
            <a:rect l="l" t="t" r="r" b="b"/>
            <a:pathLst>
              <a:path w="184150" h="175260">
                <a:moveTo>
                  <a:pt x="92710" y="0"/>
                </a:moveTo>
                <a:lnTo>
                  <a:pt x="82550" y="7619"/>
                </a:lnTo>
                <a:lnTo>
                  <a:pt x="78740" y="12700"/>
                </a:lnTo>
                <a:lnTo>
                  <a:pt x="69850" y="21589"/>
                </a:lnTo>
                <a:lnTo>
                  <a:pt x="55880" y="38100"/>
                </a:lnTo>
                <a:lnTo>
                  <a:pt x="39369" y="58419"/>
                </a:lnTo>
                <a:lnTo>
                  <a:pt x="26669" y="83819"/>
                </a:lnTo>
                <a:lnTo>
                  <a:pt x="12700" y="110489"/>
                </a:lnTo>
                <a:lnTo>
                  <a:pt x="2540" y="142239"/>
                </a:lnTo>
                <a:lnTo>
                  <a:pt x="0" y="175260"/>
                </a:lnTo>
                <a:lnTo>
                  <a:pt x="27940" y="175260"/>
                </a:lnTo>
                <a:lnTo>
                  <a:pt x="29210" y="153669"/>
                </a:lnTo>
                <a:lnTo>
                  <a:pt x="35560" y="132080"/>
                </a:lnTo>
                <a:lnTo>
                  <a:pt x="52069" y="93980"/>
                </a:lnTo>
                <a:lnTo>
                  <a:pt x="82550" y="52069"/>
                </a:lnTo>
                <a:lnTo>
                  <a:pt x="92710" y="43180"/>
                </a:lnTo>
                <a:lnTo>
                  <a:pt x="133350" y="43180"/>
                </a:lnTo>
                <a:lnTo>
                  <a:pt x="129540" y="38100"/>
                </a:lnTo>
                <a:lnTo>
                  <a:pt x="115569" y="21589"/>
                </a:lnTo>
                <a:lnTo>
                  <a:pt x="104140" y="12700"/>
                </a:lnTo>
                <a:lnTo>
                  <a:pt x="100330" y="7619"/>
                </a:lnTo>
                <a:lnTo>
                  <a:pt x="92710" y="0"/>
                </a:lnTo>
                <a:close/>
              </a:path>
              <a:path w="184150" h="175260">
                <a:moveTo>
                  <a:pt x="133350" y="43180"/>
                </a:moveTo>
                <a:lnTo>
                  <a:pt x="92710" y="43180"/>
                </a:lnTo>
                <a:lnTo>
                  <a:pt x="100330" y="52069"/>
                </a:lnTo>
                <a:lnTo>
                  <a:pt x="110490" y="63500"/>
                </a:lnTo>
                <a:lnTo>
                  <a:pt x="121919" y="77469"/>
                </a:lnTo>
                <a:lnTo>
                  <a:pt x="132080" y="93980"/>
                </a:lnTo>
                <a:lnTo>
                  <a:pt x="149860" y="132080"/>
                </a:lnTo>
                <a:lnTo>
                  <a:pt x="154940" y="153669"/>
                </a:lnTo>
                <a:lnTo>
                  <a:pt x="157480" y="175260"/>
                </a:lnTo>
                <a:lnTo>
                  <a:pt x="184150" y="175260"/>
                </a:lnTo>
                <a:lnTo>
                  <a:pt x="181610" y="142239"/>
                </a:lnTo>
                <a:lnTo>
                  <a:pt x="172719" y="110489"/>
                </a:lnTo>
                <a:lnTo>
                  <a:pt x="158750" y="83819"/>
                </a:lnTo>
                <a:lnTo>
                  <a:pt x="144780" y="58419"/>
                </a:lnTo>
                <a:lnTo>
                  <a:pt x="133350" y="4318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8825" name="object 111"/>
          <p:cNvSpPr/>
          <p:nvPr/>
        </p:nvSpPr>
        <p:spPr>
          <a:xfrm>
            <a:off x="3180079" y="4699000"/>
            <a:ext cx="184150" cy="175260"/>
          </a:xfrm>
          <a:custGeom>
            <a:avLst/>
            <a:gdLst/>
            <a:ahLst/>
            <a:cxnLst/>
            <a:rect l="l" t="t" r="r" b="b"/>
            <a:pathLst>
              <a:path w="184150" h="175260">
                <a:moveTo>
                  <a:pt x="92709" y="0"/>
                </a:moveTo>
                <a:lnTo>
                  <a:pt x="80009" y="12700"/>
                </a:lnTo>
                <a:lnTo>
                  <a:pt x="69850" y="21589"/>
                </a:lnTo>
                <a:lnTo>
                  <a:pt x="55880" y="38100"/>
                </a:lnTo>
                <a:lnTo>
                  <a:pt x="39369" y="58419"/>
                </a:lnTo>
                <a:lnTo>
                  <a:pt x="26669" y="83819"/>
                </a:lnTo>
                <a:lnTo>
                  <a:pt x="12700" y="110489"/>
                </a:lnTo>
                <a:lnTo>
                  <a:pt x="2539" y="142239"/>
                </a:lnTo>
                <a:lnTo>
                  <a:pt x="0" y="175260"/>
                </a:lnTo>
                <a:lnTo>
                  <a:pt x="27939" y="175260"/>
                </a:lnTo>
                <a:lnTo>
                  <a:pt x="29209" y="153669"/>
                </a:lnTo>
                <a:lnTo>
                  <a:pt x="35559" y="132080"/>
                </a:lnTo>
                <a:lnTo>
                  <a:pt x="53339" y="93980"/>
                </a:lnTo>
                <a:lnTo>
                  <a:pt x="85090" y="52069"/>
                </a:lnTo>
                <a:lnTo>
                  <a:pt x="92709" y="43180"/>
                </a:lnTo>
                <a:lnTo>
                  <a:pt x="133350" y="43180"/>
                </a:lnTo>
                <a:lnTo>
                  <a:pt x="129540" y="38100"/>
                </a:lnTo>
                <a:lnTo>
                  <a:pt x="115569" y="21589"/>
                </a:lnTo>
                <a:lnTo>
                  <a:pt x="101599" y="7619"/>
                </a:lnTo>
                <a:lnTo>
                  <a:pt x="92709" y="0"/>
                </a:lnTo>
                <a:close/>
              </a:path>
              <a:path w="184150" h="175260">
                <a:moveTo>
                  <a:pt x="133350" y="43180"/>
                </a:moveTo>
                <a:lnTo>
                  <a:pt x="92709" y="43180"/>
                </a:lnTo>
                <a:lnTo>
                  <a:pt x="101599" y="52069"/>
                </a:lnTo>
                <a:lnTo>
                  <a:pt x="110490" y="63500"/>
                </a:lnTo>
                <a:lnTo>
                  <a:pt x="149859" y="132080"/>
                </a:lnTo>
                <a:lnTo>
                  <a:pt x="157480" y="175260"/>
                </a:lnTo>
                <a:lnTo>
                  <a:pt x="184149" y="175260"/>
                </a:lnTo>
                <a:lnTo>
                  <a:pt x="181609" y="142239"/>
                </a:lnTo>
                <a:lnTo>
                  <a:pt x="172719" y="110489"/>
                </a:lnTo>
                <a:lnTo>
                  <a:pt x="158749" y="83819"/>
                </a:lnTo>
                <a:lnTo>
                  <a:pt x="144780" y="58419"/>
                </a:lnTo>
                <a:lnTo>
                  <a:pt x="133350" y="4318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8826" name="object 112"/>
          <p:cNvSpPr/>
          <p:nvPr/>
        </p:nvSpPr>
        <p:spPr>
          <a:xfrm>
            <a:off x="1972310" y="4598670"/>
            <a:ext cx="237490" cy="210820"/>
          </a:xfrm>
          <a:custGeom>
            <a:avLst/>
            <a:gdLst/>
            <a:ahLst/>
            <a:cxnLst/>
            <a:rect l="l" t="t" r="r" b="b"/>
            <a:pathLst>
              <a:path w="237489" h="210820">
                <a:moveTo>
                  <a:pt x="165100" y="0"/>
                </a:moveTo>
                <a:lnTo>
                  <a:pt x="73659" y="0"/>
                </a:lnTo>
                <a:lnTo>
                  <a:pt x="68579" y="10159"/>
                </a:lnTo>
                <a:lnTo>
                  <a:pt x="0" y="199389"/>
                </a:lnTo>
                <a:lnTo>
                  <a:pt x="26669" y="210819"/>
                </a:lnTo>
                <a:lnTo>
                  <a:pt x="92709" y="33019"/>
                </a:lnTo>
                <a:lnTo>
                  <a:pt x="176078" y="33019"/>
                </a:lnTo>
                <a:lnTo>
                  <a:pt x="167639" y="10159"/>
                </a:lnTo>
                <a:lnTo>
                  <a:pt x="165100" y="0"/>
                </a:lnTo>
                <a:close/>
              </a:path>
              <a:path w="237489" h="210820">
                <a:moveTo>
                  <a:pt x="176078" y="33019"/>
                </a:moveTo>
                <a:lnTo>
                  <a:pt x="146050" y="33019"/>
                </a:lnTo>
                <a:lnTo>
                  <a:pt x="212089" y="210819"/>
                </a:lnTo>
                <a:lnTo>
                  <a:pt x="237489" y="199389"/>
                </a:lnTo>
                <a:lnTo>
                  <a:pt x="176078" y="3301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8827" name="object 113"/>
          <p:cNvSpPr/>
          <p:nvPr/>
        </p:nvSpPr>
        <p:spPr>
          <a:xfrm>
            <a:off x="3152139" y="4598670"/>
            <a:ext cx="237490" cy="210820"/>
          </a:xfrm>
          <a:custGeom>
            <a:avLst/>
            <a:gdLst/>
            <a:ahLst/>
            <a:cxnLst/>
            <a:rect l="l" t="t" r="r" b="b"/>
            <a:pathLst>
              <a:path w="237489" h="210820">
                <a:moveTo>
                  <a:pt x="163830" y="0"/>
                </a:moveTo>
                <a:lnTo>
                  <a:pt x="72390" y="0"/>
                </a:lnTo>
                <a:lnTo>
                  <a:pt x="69850" y="10159"/>
                </a:lnTo>
                <a:lnTo>
                  <a:pt x="0" y="199389"/>
                </a:lnTo>
                <a:lnTo>
                  <a:pt x="26670" y="210819"/>
                </a:lnTo>
                <a:lnTo>
                  <a:pt x="91440" y="33019"/>
                </a:lnTo>
                <a:lnTo>
                  <a:pt x="176078" y="33019"/>
                </a:lnTo>
                <a:lnTo>
                  <a:pt x="167639" y="10159"/>
                </a:lnTo>
                <a:lnTo>
                  <a:pt x="163830" y="0"/>
                </a:lnTo>
                <a:close/>
              </a:path>
              <a:path w="237489" h="210820">
                <a:moveTo>
                  <a:pt x="176078" y="33019"/>
                </a:moveTo>
                <a:lnTo>
                  <a:pt x="144780" y="33019"/>
                </a:lnTo>
                <a:lnTo>
                  <a:pt x="210820" y="210819"/>
                </a:lnTo>
                <a:lnTo>
                  <a:pt x="237489" y="199389"/>
                </a:lnTo>
                <a:lnTo>
                  <a:pt x="176078" y="3301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8828" name="object 114"/>
          <p:cNvSpPr/>
          <p:nvPr/>
        </p:nvSpPr>
        <p:spPr>
          <a:xfrm>
            <a:off x="3275329" y="4495800"/>
            <a:ext cx="0" cy="118110"/>
          </a:xfrm>
          <a:custGeom>
            <a:avLst/>
            <a:gdLst/>
            <a:ahLst/>
            <a:cxnLst/>
            <a:rect l="l" t="t" r="r" b="b"/>
            <a:pathLst>
              <a:path h="118110">
                <a:moveTo>
                  <a:pt x="0" y="0"/>
                </a:moveTo>
                <a:lnTo>
                  <a:pt x="0" y="118110"/>
                </a:lnTo>
              </a:path>
            </a:pathLst>
          </a:custGeom>
          <a:ln w="2793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8829" name="object 115"/>
          <p:cNvSpPr/>
          <p:nvPr/>
        </p:nvSpPr>
        <p:spPr>
          <a:xfrm>
            <a:off x="3235325" y="5017770"/>
            <a:ext cx="0" cy="92710"/>
          </a:xfrm>
          <a:custGeom>
            <a:avLst/>
            <a:gdLst/>
            <a:ahLst/>
            <a:cxnLst/>
            <a:rect l="l" t="t" r="r" b="b"/>
            <a:pathLst>
              <a:path h="92710">
                <a:moveTo>
                  <a:pt x="0" y="0"/>
                </a:moveTo>
                <a:lnTo>
                  <a:pt x="0" y="92709"/>
                </a:lnTo>
              </a:path>
            </a:pathLst>
          </a:custGeom>
          <a:ln w="2412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8830" name="object 116"/>
          <p:cNvSpPr/>
          <p:nvPr/>
        </p:nvSpPr>
        <p:spPr>
          <a:xfrm>
            <a:off x="3272154" y="5017770"/>
            <a:ext cx="0" cy="92710"/>
          </a:xfrm>
          <a:custGeom>
            <a:avLst/>
            <a:gdLst/>
            <a:ahLst/>
            <a:cxnLst/>
            <a:rect l="l" t="t" r="r" b="b"/>
            <a:pathLst>
              <a:path h="92710">
                <a:moveTo>
                  <a:pt x="0" y="0"/>
                </a:moveTo>
                <a:lnTo>
                  <a:pt x="0" y="92709"/>
                </a:lnTo>
              </a:path>
            </a:pathLst>
          </a:custGeom>
          <a:ln w="2413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8831" name="object 117"/>
          <p:cNvSpPr/>
          <p:nvPr/>
        </p:nvSpPr>
        <p:spPr>
          <a:xfrm>
            <a:off x="3310890" y="5017770"/>
            <a:ext cx="0" cy="92710"/>
          </a:xfrm>
          <a:custGeom>
            <a:avLst/>
            <a:gdLst/>
            <a:ahLst/>
            <a:cxnLst/>
            <a:rect l="l" t="t" r="r" b="b"/>
            <a:pathLst>
              <a:path h="92710">
                <a:moveTo>
                  <a:pt x="0" y="0"/>
                </a:moveTo>
                <a:lnTo>
                  <a:pt x="0" y="92709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8832" name="object 118"/>
          <p:cNvSpPr/>
          <p:nvPr/>
        </p:nvSpPr>
        <p:spPr>
          <a:xfrm>
            <a:off x="3243579" y="4812029"/>
            <a:ext cx="22860" cy="26670"/>
          </a:xfrm>
          <a:custGeom>
            <a:avLst/>
            <a:gdLst/>
            <a:ahLst/>
            <a:cxnLst/>
            <a:rect l="l" t="t" r="r" b="b"/>
            <a:pathLst>
              <a:path w="22860" h="26670">
                <a:moveTo>
                  <a:pt x="22859" y="26670"/>
                </a:moveTo>
                <a:lnTo>
                  <a:pt x="22859" y="0"/>
                </a:lnTo>
                <a:lnTo>
                  <a:pt x="0" y="0"/>
                </a:lnTo>
                <a:lnTo>
                  <a:pt x="0" y="26670"/>
                </a:lnTo>
                <a:lnTo>
                  <a:pt x="22859" y="2667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8833" name="object 119"/>
          <p:cNvSpPr/>
          <p:nvPr/>
        </p:nvSpPr>
        <p:spPr>
          <a:xfrm>
            <a:off x="3280409" y="4812029"/>
            <a:ext cx="24130" cy="26670"/>
          </a:xfrm>
          <a:custGeom>
            <a:avLst/>
            <a:gdLst/>
            <a:ahLst/>
            <a:cxnLst/>
            <a:rect l="l" t="t" r="r" b="b"/>
            <a:pathLst>
              <a:path w="24129" h="26670">
                <a:moveTo>
                  <a:pt x="24129" y="26670"/>
                </a:moveTo>
                <a:lnTo>
                  <a:pt x="24129" y="0"/>
                </a:lnTo>
                <a:lnTo>
                  <a:pt x="0" y="0"/>
                </a:lnTo>
                <a:lnTo>
                  <a:pt x="0" y="26670"/>
                </a:lnTo>
                <a:lnTo>
                  <a:pt x="24129" y="2667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8834" name="object 120"/>
          <p:cNvSpPr/>
          <p:nvPr/>
        </p:nvSpPr>
        <p:spPr>
          <a:xfrm>
            <a:off x="3115310" y="5189854"/>
            <a:ext cx="318770" cy="0"/>
          </a:xfrm>
          <a:custGeom>
            <a:avLst/>
            <a:gdLst/>
            <a:ahLst/>
            <a:cxnLst/>
            <a:rect l="l" t="t" r="r" b="b"/>
            <a:pathLst>
              <a:path w="318770">
                <a:moveTo>
                  <a:pt x="0" y="0"/>
                </a:moveTo>
                <a:lnTo>
                  <a:pt x="318769" y="0"/>
                </a:lnTo>
              </a:path>
            </a:pathLst>
          </a:custGeom>
          <a:ln w="1651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8835" name="object 121"/>
          <p:cNvSpPr/>
          <p:nvPr/>
        </p:nvSpPr>
        <p:spPr>
          <a:xfrm>
            <a:off x="3115310" y="5391150"/>
            <a:ext cx="318770" cy="0"/>
          </a:xfrm>
          <a:custGeom>
            <a:avLst/>
            <a:gdLst/>
            <a:ahLst/>
            <a:cxnLst/>
            <a:rect l="l" t="t" r="r" b="b"/>
            <a:pathLst>
              <a:path w="318770">
                <a:moveTo>
                  <a:pt x="0" y="0"/>
                </a:moveTo>
                <a:lnTo>
                  <a:pt x="318769" y="0"/>
                </a:lnTo>
              </a:path>
            </a:pathLst>
          </a:custGeom>
          <a:ln w="1778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8836" name="object 122"/>
          <p:cNvSpPr/>
          <p:nvPr/>
        </p:nvSpPr>
        <p:spPr>
          <a:xfrm>
            <a:off x="3115310" y="5457190"/>
            <a:ext cx="318770" cy="0"/>
          </a:xfrm>
          <a:custGeom>
            <a:avLst/>
            <a:gdLst/>
            <a:ahLst/>
            <a:cxnLst/>
            <a:rect l="l" t="t" r="r" b="b"/>
            <a:pathLst>
              <a:path w="318770">
                <a:moveTo>
                  <a:pt x="0" y="0"/>
                </a:moveTo>
                <a:lnTo>
                  <a:pt x="318769" y="0"/>
                </a:lnTo>
              </a:path>
            </a:pathLst>
          </a:custGeom>
          <a:ln w="1778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8837" name="object 123"/>
          <p:cNvSpPr/>
          <p:nvPr/>
        </p:nvSpPr>
        <p:spPr>
          <a:xfrm>
            <a:off x="3115310" y="4907279"/>
            <a:ext cx="318770" cy="0"/>
          </a:xfrm>
          <a:custGeom>
            <a:avLst/>
            <a:gdLst/>
            <a:ahLst/>
            <a:cxnLst/>
            <a:rect l="l" t="t" r="r" b="b"/>
            <a:pathLst>
              <a:path w="318770">
                <a:moveTo>
                  <a:pt x="0" y="0"/>
                </a:moveTo>
                <a:lnTo>
                  <a:pt x="318769" y="0"/>
                </a:lnTo>
              </a:path>
            </a:pathLst>
          </a:custGeom>
          <a:ln w="1523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8838" name="object 124"/>
          <p:cNvSpPr/>
          <p:nvPr/>
        </p:nvSpPr>
        <p:spPr>
          <a:xfrm>
            <a:off x="2258060" y="5706109"/>
            <a:ext cx="148590" cy="614680"/>
          </a:xfrm>
          <a:custGeom>
            <a:avLst/>
            <a:gdLst/>
            <a:ahLst/>
            <a:cxnLst/>
            <a:rect l="l" t="t" r="r" b="b"/>
            <a:pathLst>
              <a:path w="148589" h="614679">
                <a:moveTo>
                  <a:pt x="27939" y="0"/>
                </a:moveTo>
                <a:lnTo>
                  <a:pt x="0" y="0"/>
                </a:lnTo>
                <a:lnTo>
                  <a:pt x="0" y="124459"/>
                </a:lnTo>
                <a:lnTo>
                  <a:pt x="11429" y="128269"/>
                </a:lnTo>
                <a:lnTo>
                  <a:pt x="25400" y="132079"/>
                </a:lnTo>
                <a:lnTo>
                  <a:pt x="41909" y="139699"/>
                </a:lnTo>
                <a:lnTo>
                  <a:pt x="77469" y="160019"/>
                </a:lnTo>
                <a:lnTo>
                  <a:pt x="107950" y="190499"/>
                </a:lnTo>
                <a:lnTo>
                  <a:pt x="120650" y="231139"/>
                </a:lnTo>
                <a:lnTo>
                  <a:pt x="120650" y="614679"/>
                </a:lnTo>
                <a:lnTo>
                  <a:pt x="148589" y="614679"/>
                </a:lnTo>
                <a:lnTo>
                  <a:pt x="148589" y="232409"/>
                </a:lnTo>
                <a:lnTo>
                  <a:pt x="144779" y="203199"/>
                </a:lnTo>
                <a:lnTo>
                  <a:pt x="120650" y="157479"/>
                </a:lnTo>
                <a:lnTo>
                  <a:pt x="80009" y="124459"/>
                </a:lnTo>
                <a:lnTo>
                  <a:pt x="41909" y="104139"/>
                </a:lnTo>
                <a:lnTo>
                  <a:pt x="27939" y="100329"/>
                </a:lnTo>
                <a:lnTo>
                  <a:pt x="2793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8839" name="object 125"/>
          <p:cNvSpPr/>
          <p:nvPr/>
        </p:nvSpPr>
        <p:spPr>
          <a:xfrm>
            <a:off x="1766570" y="5730240"/>
            <a:ext cx="140970" cy="408940"/>
          </a:xfrm>
          <a:custGeom>
            <a:avLst/>
            <a:gdLst/>
            <a:ahLst/>
            <a:cxnLst/>
            <a:rect l="l" t="t" r="r" b="b"/>
            <a:pathLst>
              <a:path w="140969" h="408939">
                <a:moveTo>
                  <a:pt x="139700" y="0"/>
                </a:moveTo>
                <a:lnTo>
                  <a:pt x="111760" y="2540"/>
                </a:lnTo>
                <a:lnTo>
                  <a:pt x="113030" y="78740"/>
                </a:lnTo>
                <a:lnTo>
                  <a:pt x="87630" y="91440"/>
                </a:lnTo>
                <a:lnTo>
                  <a:pt x="45719" y="119380"/>
                </a:lnTo>
                <a:lnTo>
                  <a:pt x="16510" y="152400"/>
                </a:lnTo>
                <a:lnTo>
                  <a:pt x="1269" y="187960"/>
                </a:lnTo>
                <a:lnTo>
                  <a:pt x="0" y="208280"/>
                </a:lnTo>
                <a:lnTo>
                  <a:pt x="0" y="408940"/>
                </a:lnTo>
                <a:lnTo>
                  <a:pt x="29210" y="408940"/>
                </a:lnTo>
                <a:lnTo>
                  <a:pt x="29210" y="208280"/>
                </a:lnTo>
                <a:lnTo>
                  <a:pt x="30480" y="194310"/>
                </a:lnTo>
                <a:lnTo>
                  <a:pt x="55880" y="151130"/>
                </a:lnTo>
                <a:lnTo>
                  <a:pt x="88900" y="127000"/>
                </a:lnTo>
                <a:lnTo>
                  <a:pt x="132080" y="105410"/>
                </a:lnTo>
                <a:lnTo>
                  <a:pt x="140969" y="101600"/>
                </a:lnTo>
                <a:lnTo>
                  <a:pt x="140969" y="90170"/>
                </a:lnTo>
                <a:lnTo>
                  <a:pt x="1397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8840" name="object 126"/>
          <p:cNvSpPr/>
          <p:nvPr/>
        </p:nvSpPr>
        <p:spPr>
          <a:xfrm>
            <a:off x="3436620" y="5744209"/>
            <a:ext cx="148590" cy="410209"/>
          </a:xfrm>
          <a:custGeom>
            <a:avLst/>
            <a:gdLst/>
            <a:ahLst/>
            <a:cxnLst/>
            <a:rect l="l" t="t" r="r" b="b"/>
            <a:pathLst>
              <a:path w="148589" h="410210">
                <a:moveTo>
                  <a:pt x="27939" y="0"/>
                </a:moveTo>
                <a:lnTo>
                  <a:pt x="0" y="0"/>
                </a:lnTo>
                <a:lnTo>
                  <a:pt x="0" y="86359"/>
                </a:lnTo>
                <a:lnTo>
                  <a:pt x="11429" y="90169"/>
                </a:lnTo>
                <a:lnTo>
                  <a:pt x="25400" y="93979"/>
                </a:lnTo>
                <a:lnTo>
                  <a:pt x="41909" y="101599"/>
                </a:lnTo>
                <a:lnTo>
                  <a:pt x="78739" y="121919"/>
                </a:lnTo>
                <a:lnTo>
                  <a:pt x="109219" y="152399"/>
                </a:lnTo>
                <a:lnTo>
                  <a:pt x="120650" y="193039"/>
                </a:lnTo>
                <a:lnTo>
                  <a:pt x="120650" y="410209"/>
                </a:lnTo>
                <a:lnTo>
                  <a:pt x="148589" y="410209"/>
                </a:lnTo>
                <a:lnTo>
                  <a:pt x="148589" y="194309"/>
                </a:lnTo>
                <a:lnTo>
                  <a:pt x="144779" y="165099"/>
                </a:lnTo>
                <a:lnTo>
                  <a:pt x="120650" y="119379"/>
                </a:lnTo>
                <a:lnTo>
                  <a:pt x="82550" y="86359"/>
                </a:lnTo>
                <a:lnTo>
                  <a:pt x="60959" y="76199"/>
                </a:lnTo>
                <a:lnTo>
                  <a:pt x="43179" y="66039"/>
                </a:lnTo>
                <a:lnTo>
                  <a:pt x="27939" y="62229"/>
                </a:lnTo>
                <a:lnTo>
                  <a:pt x="2793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8841" name="object 127"/>
          <p:cNvSpPr/>
          <p:nvPr/>
        </p:nvSpPr>
        <p:spPr>
          <a:xfrm>
            <a:off x="2946400" y="5711190"/>
            <a:ext cx="139700" cy="496570"/>
          </a:xfrm>
          <a:custGeom>
            <a:avLst/>
            <a:gdLst/>
            <a:ahLst/>
            <a:cxnLst/>
            <a:rect l="l" t="t" r="r" b="b"/>
            <a:pathLst>
              <a:path w="139700" h="496570">
                <a:moveTo>
                  <a:pt x="139700" y="0"/>
                </a:moveTo>
                <a:lnTo>
                  <a:pt x="110489" y="0"/>
                </a:lnTo>
                <a:lnTo>
                  <a:pt x="111760" y="97790"/>
                </a:lnTo>
                <a:lnTo>
                  <a:pt x="86360" y="110490"/>
                </a:lnTo>
                <a:lnTo>
                  <a:pt x="44450" y="138430"/>
                </a:lnTo>
                <a:lnTo>
                  <a:pt x="16510" y="171450"/>
                </a:lnTo>
                <a:lnTo>
                  <a:pt x="1269" y="207010"/>
                </a:lnTo>
                <a:lnTo>
                  <a:pt x="0" y="227330"/>
                </a:lnTo>
                <a:lnTo>
                  <a:pt x="0" y="496570"/>
                </a:lnTo>
                <a:lnTo>
                  <a:pt x="27939" y="496570"/>
                </a:lnTo>
                <a:lnTo>
                  <a:pt x="27939" y="227330"/>
                </a:lnTo>
                <a:lnTo>
                  <a:pt x="29210" y="213360"/>
                </a:lnTo>
                <a:lnTo>
                  <a:pt x="55880" y="170180"/>
                </a:lnTo>
                <a:lnTo>
                  <a:pt x="87630" y="146050"/>
                </a:lnTo>
                <a:lnTo>
                  <a:pt x="130810" y="124460"/>
                </a:lnTo>
                <a:lnTo>
                  <a:pt x="139700" y="120650"/>
                </a:lnTo>
                <a:lnTo>
                  <a:pt x="1397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8842" name="object 128"/>
          <p:cNvSpPr/>
          <p:nvPr/>
        </p:nvSpPr>
        <p:spPr>
          <a:xfrm>
            <a:off x="1173480" y="5701029"/>
            <a:ext cx="2966720" cy="189230"/>
          </a:xfrm>
          <a:custGeom>
            <a:avLst/>
            <a:gdLst/>
            <a:ahLst/>
            <a:cxnLst/>
            <a:rect l="l" t="t" r="r" b="b"/>
            <a:pathLst>
              <a:path w="2966720" h="189229">
                <a:moveTo>
                  <a:pt x="1600200" y="0"/>
                </a:moveTo>
                <a:lnTo>
                  <a:pt x="1365250" y="0"/>
                </a:lnTo>
                <a:lnTo>
                  <a:pt x="1308100" y="2540"/>
                </a:lnTo>
                <a:lnTo>
                  <a:pt x="1080770" y="7620"/>
                </a:lnTo>
                <a:lnTo>
                  <a:pt x="1024889" y="11430"/>
                </a:lnTo>
                <a:lnTo>
                  <a:pt x="969009" y="13970"/>
                </a:lnTo>
                <a:lnTo>
                  <a:pt x="915669" y="17780"/>
                </a:lnTo>
                <a:lnTo>
                  <a:pt x="863600" y="20320"/>
                </a:lnTo>
                <a:lnTo>
                  <a:pt x="811530" y="25400"/>
                </a:lnTo>
                <a:lnTo>
                  <a:pt x="758189" y="27940"/>
                </a:lnTo>
                <a:lnTo>
                  <a:pt x="709930" y="33020"/>
                </a:lnTo>
                <a:lnTo>
                  <a:pt x="659130" y="36830"/>
                </a:lnTo>
                <a:lnTo>
                  <a:pt x="610869" y="41910"/>
                </a:lnTo>
                <a:lnTo>
                  <a:pt x="563880" y="48260"/>
                </a:lnTo>
                <a:lnTo>
                  <a:pt x="471169" y="58420"/>
                </a:lnTo>
                <a:lnTo>
                  <a:pt x="341629" y="77470"/>
                </a:lnTo>
                <a:lnTo>
                  <a:pt x="302259" y="85090"/>
                </a:lnTo>
                <a:lnTo>
                  <a:pt x="261619" y="91440"/>
                </a:lnTo>
                <a:lnTo>
                  <a:pt x="152400" y="114300"/>
                </a:lnTo>
                <a:lnTo>
                  <a:pt x="119379" y="123190"/>
                </a:lnTo>
                <a:lnTo>
                  <a:pt x="57150" y="138430"/>
                </a:lnTo>
                <a:lnTo>
                  <a:pt x="27939" y="148590"/>
                </a:lnTo>
                <a:lnTo>
                  <a:pt x="0" y="157480"/>
                </a:lnTo>
                <a:lnTo>
                  <a:pt x="7619" y="189230"/>
                </a:lnTo>
                <a:lnTo>
                  <a:pt x="63500" y="171450"/>
                </a:lnTo>
                <a:lnTo>
                  <a:pt x="93979" y="163830"/>
                </a:lnTo>
                <a:lnTo>
                  <a:pt x="127000" y="156210"/>
                </a:lnTo>
                <a:lnTo>
                  <a:pt x="158750" y="146050"/>
                </a:lnTo>
                <a:lnTo>
                  <a:pt x="267969" y="123190"/>
                </a:lnTo>
                <a:lnTo>
                  <a:pt x="306069" y="116840"/>
                </a:lnTo>
                <a:lnTo>
                  <a:pt x="347979" y="109220"/>
                </a:lnTo>
                <a:lnTo>
                  <a:pt x="389889" y="104140"/>
                </a:lnTo>
                <a:lnTo>
                  <a:pt x="521969" y="85090"/>
                </a:lnTo>
                <a:lnTo>
                  <a:pt x="567689" y="80010"/>
                </a:lnTo>
                <a:lnTo>
                  <a:pt x="614680" y="73660"/>
                </a:lnTo>
                <a:lnTo>
                  <a:pt x="662939" y="69850"/>
                </a:lnTo>
                <a:lnTo>
                  <a:pt x="712469" y="64770"/>
                </a:lnTo>
                <a:lnTo>
                  <a:pt x="918209" y="49530"/>
                </a:lnTo>
                <a:lnTo>
                  <a:pt x="972819" y="46990"/>
                </a:lnTo>
                <a:lnTo>
                  <a:pt x="1026159" y="43180"/>
                </a:lnTo>
                <a:lnTo>
                  <a:pt x="1082039" y="40640"/>
                </a:lnTo>
                <a:lnTo>
                  <a:pt x="1137920" y="39370"/>
                </a:lnTo>
                <a:lnTo>
                  <a:pt x="1193800" y="36830"/>
                </a:lnTo>
                <a:lnTo>
                  <a:pt x="1366520" y="33020"/>
                </a:lnTo>
                <a:lnTo>
                  <a:pt x="2256790" y="33020"/>
                </a:lnTo>
                <a:lnTo>
                  <a:pt x="2207260" y="27940"/>
                </a:lnTo>
                <a:lnTo>
                  <a:pt x="2156460" y="25400"/>
                </a:lnTo>
                <a:lnTo>
                  <a:pt x="2103120" y="20320"/>
                </a:lnTo>
                <a:lnTo>
                  <a:pt x="2049780" y="17780"/>
                </a:lnTo>
                <a:lnTo>
                  <a:pt x="1996439" y="13970"/>
                </a:lnTo>
                <a:lnTo>
                  <a:pt x="1941830" y="11430"/>
                </a:lnTo>
                <a:lnTo>
                  <a:pt x="1887220" y="7620"/>
                </a:lnTo>
                <a:lnTo>
                  <a:pt x="1658620" y="2540"/>
                </a:lnTo>
                <a:lnTo>
                  <a:pt x="1600200" y="0"/>
                </a:lnTo>
                <a:close/>
              </a:path>
              <a:path w="2966720" h="189229">
                <a:moveTo>
                  <a:pt x="2256790" y="33020"/>
                </a:moveTo>
                <a:lnTo>
                  <a:pt x="1600200" y="33020"/>
                </a:lnTo>
                <a:lnTo>
                  <a:pt x="1772920" y="36830"/>
                </a:lnTo>
                <a:lnTo>
                  <a:pt x="1830070" y="39370"/>
                </a:lnTo>
                <a:lnTo>
                  <a:pt x="1884680" y="40640"/>
                </a:lnTo>
                <a:lnTo>
                  <a:pt x="1940559" y="43180"/>
                </a:lnTo>
                <a:lnTo>
                  <a:pt x="1993900" y="46990"/>
                </a:lnTo>
                <a:lnTo>
                  <a:pt x="2048509" y="49530"/>
                </a:lnTo>
                <a:lnTo>
                  <a:pt x="2254249" y="64770"/>
                </a:lnTo>
                <a:lnTo>
                  <a:pt x="2303780" y="69850"/>
                </a:lnTo>
                <a:lnTo>
                  <a:pt x="2350770" y="73660"/>
                </a:lnTo>
                <a:lnTo>
                  <a:pt x="2399030" y="80010"/>
                </a:lnTo>
                <a:lnTo>
                  <a:pt x="2444749" y="85090"/>
                </a:lnTo>
                <a:lnTo>
                  <a:pt x="2534920" y="97790"/>
                </a:lnTo>
                <a:lnTo>
                  <a:pt x="2576830" y="104140"/>
                </a:lnTo>
                <a:lnTo>
                  <a:pt x="2618740" y="109220"/>
                </a:lnTo>
                <a:lnTo>
                  <a:pt x="2659380" y="116840"/>
                </a:lnTo>
                <a:lnTo>
                  <a:pt x="2697480" y="123190"/>
                </a:lnTo>
                <a:lnTo>
                  <a:pt x="2772410" y="138430"/>
                </a:lnTo>
                <a:lnTo>
                  <a:pt x="2806699" y="146050"/>
                </a:lnTo>
                <a:lnTo>
                  <a:pt x="2840990" y="156210"/>
                </a:lnTo>
                <a:lnTo>
                  <a:pt x="2872740" y="163830"/>
                </a:lnTo>
                <a:lnTo>
                  <a:pt x="2903220" y="171450"/>
                </a:lnTo>
                <a:lnTo>
                  <a:pt x="2959099" y="189230"/>
                </a:lnTo>
                <a:lnTo>
                  <a:pt x="2966720" y="157480"/>
                </a:lnTo>
                <a:lnTo>
                  <a:pt x="2938780" y="148590"/>
                </a:lnTo>
                <a:lnTo>
                  <a:pt x="2909570" y="138430"/>
                </a:lnTo>
                <a:lnTo>
                  <a:pt x="2814320" y="114300"/>
                </a:lnTo>
                <a:lnTo>
                  <a:pt x="2741930" y="99060"/>
                </a:lnTo>
                <a:lnTo>
                  <a:pt x="2703830" y="91440"/>
                </a:lnTo>
                <a:lnTo>
                  <a:pt x="2665730" y="85090"/>
                </a:lnTo>
                <a:lnTo>
                  <a:pt x="2623820" y="77470"/>
                </a:lnTo>
                <a:lnTo>
                  <a:pt x="2494280" y="58420"/>
                </a:lnTo>
                <a:lnTo>
                  <a:pt x="2404110" y="48260"/>
                </a:lnTo>
                <a:lnTo>
                  <a:pt x="2355849" y="41910"/>
                </a:lnTo>
                <a:lnTo>
                  <a:pt x="2306320" y="36830"/>
                </a:lnTo>
                <a:lnTo>
                  <a:pt x="2256790" y="3302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8843" name="object 129"/>
          <p:cNvSpPr/>
          <p:nvPr/>
        </p:nvSpPr>
        <p:spPr>
          <a:xfrm>
            <a:off x="1173480" y="5626100"/>
            <a:ext cx="2966720" cy="189230"/>
          </a:xfrm>
          <a:custGeom>
            <a:avLst/>
            <a:gdLst/>
            <a:ahLst/>
            <a:cxnLst/>
            <a:rect l="l" t="t" r="r" b="b"/>
            <a:pathLst>
              <a:path w="2966720" h="189229">
                <a:moveTo>
                  <a:pt x="1600200" y="0"/>
                </a:moveTo>
                <a:lnTo>
                  <a:pt x="1365250" y="0"/>
                </a:lnTo>
                <a:lnTo>
                  <a:pt x="1249680" y="2540"/>
                </a:lnTo>
                <a:lnTo>
                  <a:pt x="1192530" y="5080"/>
                </a:lnTo>
                <a:lnTo>
                  <a:pt x="1080770" y="7619"/>
                </a:lnTo>
                <a:lnTo>
                  <a:pt x="1024889" y="10159"/>
                </a:lnTo>
                <a:lnTo>
                  <a:pt x="969009" y="13969"/>
                </a:lnTo>
                <a:lnTo>
                  <a:pt x="915669" y="16509"/>
                </a:lnTo>
                <a:lnTo>
                  <a:pt x="709930" y="31750"/>
                </a:lnTo>
                <a:lnTo>
                  <a:pt x="563880" y="46990"/>
                </a:lnTo>
                <a:lnTo>
                  <a:pt x="516889" y="53340"/>
                </a:lnTo>
                <a:lnTo>
                  <a:pt x="471169" y="58419"/>
                </a:lnTo>
                <a:lnTo>
                  <a:pt x="384809" y="71119"/>
                </a:lnTo>
                <a:lnTo>
                  <a:pt x="341629" y="78740"/>
                </a:lnTo>
                <a:lnTo>
                  <a:pt x="302259" y="85090"/>
                </a:lnTo>
                <a:lnTo>
                  <a:pt x="261619" y="92709"/>
                </a:lnTo>
                <a:lnTo>
                  <a:pt x="152400" y="115569"/>
                </a:lnTo>
                <a:lnTo>
                  <a:pt x="119379" y="123190"/>
                </a:lnTo>
                <a:lnTo>
                  <a:pt x="87629" y="132080"/>
                </a:lnTo>
                <a:lnTo>
                  <a:pt x="57150" y="139700"/>
                </a:lnTo>
                <a:lnTo>
                  <a:pt x="27939" y="148590"/>
                </a:lnTo>
                <a:lnTo>
                  <a:pt x="0" y="158750"/>
                </a:lnTo>
                <a:lnTo>
                  <a:pt x="7619" y="189230"/>
                </a:lnTo>
                <a:lnTo>
                  <a:pt x="35559" y="180340"/>
                </a:lnTo>
                <a:lnTo>
                  <a:pt x="63500" y="172719"/>
                </a:lnTo>
                <a:lnTo>
                  <a:pt x="93979" y="162559"/>
                </a:lnTo>
                <a:lnTo>
                  <a:pt x="158750" y="147319"/>
                </a:lnTo>
                <a:lnTo>
                  <a:pt x="267969" y="124459"/>
                </a:lnTo>
                <a:lnTo>
                  <a:pt x="306069" y="118109"/>
                </a:lnTo>
                <a:lnTo>
                  <a:pt x="347979" y="110490"/>
                </a:lnTo>
                <a:lnTo>
                  <a:pt x="389889" y="104140"/>
                </a:lnTo>
                <a:lnTo>
                  <a:pt x="433069" y="99059"/>
                </a:lnTo>
                <a:lnTo>
                  <a:pt x="521969" y="86359"/>
                </a:lnTo>
                <a:lnTo>
                  <a:pt x="567689" y="81280"/>
                </a:lnTo>
                <a:lnTo>
                  <a:pt x="614680" y="74930"/>
                </a:lnTo>
                <a:lnTo>
                  <a:pt x="662939" y="71119"/>
                </a:lnTo>
                <a:lnTo>
                  <a:pt x="763269" y="60959"/>
                </a:lnTo>
                <a:lnTo>
                  <a:pt x="814069" y="58419"/>
                </a:lnTo>
                <a:lnTo>
                  <a:pt x="866139" y="53340"/>
                </a:lnTo>
                <a:lnTo>
                  <a:pt x="918209" y="50800"/>
                </a:lnTo>
                <a:lnTo>
                  <a:pt x="972819" y="46990"/>
                </a:lnTo>
                <a:lnTo>
                  <a:pt x="1137920" y="39369"/>
                </a:lnTo>
                <a:lnTo>
                  <a:pt x="1366520" y="34290"/>
                </a:lnTo>
                <a:lnTo>
                  <a:pt x="2281555" y="34290"/>
                </a:lnTo>
                <a:lnTo>
                  <a:pt x="2256790" y="31750"/>
                </a:lnTo>
                <a:lnTo>
                  <a:pt x="2049780" y="16509"/>
                </a:lnTo>
                <a:lnTo>
                  <a:pt x="1996439" y="13969"/>
                </a:lnTo>
                <a:lnTo>
                  <a:pt x="1941830" y="10159"/>
                </a:lnTo>
                <a:lnTo>
                  <a:pt x="1887220" y="7619"/>
                </a:lnTo>
                <a:lnTo>
                  <a:pt x="1774189" y="5080"/>
                </a:lnTo>
                <a:lnTo>
                  <a:pt x="1717039" y="2540"/>
                </a:lnTo>
                <a:lnTo>
                  <a:pt x="1600200" y="0"/>
                </a:lnTo>
                <a:close/>
              </a:path>
              <a:path w="2966720" h="189229">
                <a:moveTo>
                  <a:pt x="2281555" y="34290"/>
                </a:moveTo>
                <a:lnTo>
                  <a:pt x="1600200" y="34290"/>
                </a:lnTo>
                <a:lnTo>
                  <a:pt x="1830070" y="39369"/>
                </a:lnTo>
                <a:lnTo>
                  <a:pt x="1993900" y="46990"/>
                </a:lnTo>
                <a:lnTo>
                  <a:pt x="2048509" y="50800"/>
                </a:lnTo>
                <a:lnTo>
                  <a:pt x="2100580" y="53340"/>
                </a:lnTo>
                <a:lnTo>
                  <a:pt x="2152649" y="58419"/>
                </a:lnTo>
                <a:lnTo>
                  <a:pt x="2203449" y="60959"/>
                </a:lnTo>
                <a:lnTo>
                  <a:pt x="2303780" y="71119"/>
                </a:lnTo>
                <a:lnTo>
                  <a:pt x="2350770" y="74930"/>
                </a:lnTo>
                <a:lnTo>
                  <a:pt x="2399030" y="81280"/>
                </a:lnTo>
                <a:lnTo>
                  <a:pt x="2444749" y="86359"/>
                </a:lnTo>
                <a:lnTo>
                  <a:pt x="2534920" y="99059"/>
                </a:lnTo>
                <a:lnTo>
                  <a:pt x="2576830" y="104140"/>
                </a:lnTo>
                <a:lnTo>
                  <a:pt x="2618740" y="110490"/>
                </a:lnTo>
                <a:lnTo>
                  <a:pt x="2659380" y="118109"/>
                </a:lnTo>
                <a:lnTo>
                  <a:pt x="2697480" y="124459"/>
                </a:lnTo>
                <a:lnTo>
                  <a:pt x="2772410" y="139700"/>
                </a:lnTo>
                <a:lnTo>
                  <a:pt x="2840990" y="154940"/>
                </a:lnTo>
                <a:lnTo>
                  <a:pt x="2872740" y="162559"/>
                </a:lnTo>
                <a:lnTo>
                  <a:pt x="2903220" y="172719"/>
                </a:lnTo>
                <a:lnTo>
                  <a:pt x="2931160" y="180340"/>
                </a:lnTo>
                <a:lnTo>
                  <a:pt x="2959099" y="189230"/>
                </a:lnTo>
                <a:lnTo>
                  <a:pt x="2966720" y="158750"/>
                </a:lnTo>
                <a:lnTo>
                  <a:pt x="2938780" y="148590"/>
                </a:lnTo>
                <a:lnTo>
                  <a:pt x="2909570" y="139700"/>
                </a:lnTo>
                <a:lnTo>
                  <a:pt x="2879090" y="132080"/>
                </a:lnTo>
                <a:lnTo>
                  <a:pt x="2848610" y="123190"/>
                </a:lnTo>
                <a:lnTo>
                  <a:pt x="2778760" y="107950"/>
                </a:lnTo>
                <a:lnTo>
                  <a:pt x="2665730" y="85090"/>
                </a:lnTo>
                <a:lnTo>
                  <a:pt x="2623820" y="78740"/>
                </a:lnTo>
                <a:lnTo>
                  <a:pt x="2581910" y="71119"/>
                </a:lnTo>
                <a:lnTo>
                  <a:pt x="2494280" y="58419"/>
                </a:lnTo>
                <a:lnTo>
                  <a:pt x="2449830" y="53340"/>
                </a:lnTo>
                <a:lnTo>
                  <a:pt x="2404110" y="46990"/>
                </a:lnTo>
                <a:lnTo>
                  <a:pt x="2281555" y="3429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8844" name="object 130"/>
          <p:cNvSpPr/>
          <p:nvPr/>
        </p:nvSpPr>
        <p:spPr>
          <a:xfrm>
            <a:off x="2263139" y="4972684"/>
            <a:ext cx="372110" cy="0"/>
          </a:xfrm>
          <a:custGeom>
            <a:avLst/>
            <a:gdLst/>
            <a:ahLst/>
            <a:cxnLst/>
            <a:rect l="l" t="t" r="r" b="b"/>
            <a:pathLst>
              <a:path w="372110">
                <a:moveTo>
                  <a:pt x="0" y="0"/>
                </a:moveTo>
                <a:lnTo>
                  <a:pt x="372110" y="0"/>
                </a:lnTo>
              </a:path>
            </a:pathLst>
          </a:custGeom>
          <a:ln w="317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8845" name="object 131"/>
          <p:cNvSpPr/>
          <p:nvPr/>
        </p:nvSpPr>
        <p:spPr>
          <a:xfrm>
            <a:off x="2713989" y="4972684"/>
            <a:ext cx="400050" cy="0"/>
          </a:xfrm>
          <a:custGeom>
            <a:avLst/>
            <a:gdLst/>
            <a:ahLst/>
            <a:cxnLst/>
            <a:rect l="l" t="t" r="r" b="b"/>
            <a:pathLst>
              <a:path w="400050">
                <a:moveTo>
                  <a:pt x="0" y="0"/>
                </a:moveTo>
                <a:lnTo>
                  <a:pt x="400050" y="0"/>
                </a:lnTo>
              </a:path>
            </a:pathLst>
          </a:custGeom>
          <a:ln w="317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8846" name="object 132"/>
          <p:cNvSpPr/>
          <p:nvPr/>
        </p:nvSpPr>
        <p:spPr>
          <a:xfrm>
            <a:off x="2263139" y="5043804"/>
            <a:ext cx="850900" cy="0"/>
          </a:xfrm>
          <a:custGeom>
            <a:avLst/>
            <a:gdLst/>
            <a:ahLst/>
            <a:cxnLst/>
            <a:rect l="l" t="t" r="r" b="b"/>
            <a:pathLst>
              <a:path w="850900">
                <a:moveTo>
                  <a:pt x="0" y="0"/>
                </a:moveTo>
                <a:lnTo>
                  <a:pt x="850900" y="0"/>
                </a:lnTo>
              </a:path>
            </a:pathLst>
          </a:custGeom>
          <a:ln w="3428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8847" name="object 133"/>
          <p:cNvSpPr/>
          <p:nvPr/>
        </p:nvSpPr>
        <p:spPr>
          <a:xfrm>
            <a:off x="2341879" y="5715000"/>
            <a:ext cx="173989" cy="162559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8848" name="object 134"/>
          <p:cNvSpPr/>
          <p:nvPr/>
        </p:nvSpPr>
        <p:spPr>
          <a:xfrm>
            <a:off x="2851150" y="5707379"/>
            <a:ext cx="171450" cy="161289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8849" name="object 135"/>
          <p:cNvSpPr/>
          <p:nvPr/>
        </p:nvSpPr>
        <p:spPr>
          <a:xfrm>
            <a:off x="1173480" y="4996179"/>
            <a:ext cx="768350" cy="744220"/>
          </a:xfrm>
          <a:custGeom>
            <a:avLst/>
            <a:gdLst/>
            <a:ahLst/>
            <a:cxnLst/>
            <a:rect l="l" t="t" r="r" b="b"/>
            <a:pathLst>
              <a:path w="768350" h="744220">
                <a:moveTo>
                  <a:pt x="748030" y="0"/>
                </a:moveTo>
                <a:lnTo>
                  <a:pt x="728980" y="43180"/>
                </a:lnTo>
                <a:lnTo>
                  <a:pt x="709930" y="87630"/>
                </a:lnTo>
                <a:lnTo>
                  <a:pt x="687069" y="130810"/>
                </a:lnTo>
                <a:lnTo>
                  <a:pt x="660400" y="173990"/>
                </a:lnTo>
                <a:lnTo>
                  <a:pt x="632459" y="217170"/>
                </a:lnTo>
                <a:lnTo>
                  <a:pt x="603250" y="260350"/>
                </a:lnTo>
                <a:lnTo>
                  <a:pt x="571500" y="302260"/>
                </a:lnTo>
                <a:lnTo>
                  <a:pt x="538480" y="342900"/>
                </a:lnTo>
                <a:lnTo>
                  <a:pt x="502919" y="383540"/>
                </a:lnTo>
                <a:lnTo>
                  <a:pt x="466089" y="421640"/>
                </a:lnTo>
                <a:lnTo>
                  <a:pt x="427989" y="458470"/>
                </a:lnTo>
                <a:lnTo>
                  <a:pt x="389889" y="494030"/>
                </a:lnTo>
                <a:lnTo>
                  <a:pt x="347979" y="528320"/>
                </a:lnTo>
                <a:lnTo>
                  <a:pt x="306069" y="560070"/>
                </a:lnTo>
                <a:lnTo>
                  <a:pt x="265429" y="591820"/>
                </a:lnTo>
                <a:lnTo>
                  <a:pt x="193039" y="636270"/>
                </a:lnTo>
                <a:lnTo>
                  <a:pt x="165100" y="652780"/>
                </a:lnTo>
                <a:lnTo>
                  <a:pt x="135889" y="666750"/>
                </a:lnTo>
                <a:lnTo>
                  <a:pt x="107950" y="680720"/>
                </a:lnTo>
                <a:lnTo>
                  <a:pt x="80009" y="690880"/>
                </a:lnTo>
                <a:lnTo>
                  <a:pt x="52069" y="702310"/>
                </a:lnTo>
                <a:lnTo>
                  <a:pt x="26669" y="711200"/>
                </a:lnTo>
                <a:lnTo>
                  <a:pt x="0" y="718820"/>
                </a:lnTo>
                <a:lnTo>
                  <a:pt x="5079" y="744220"/>
                </a:lnTo>
                <a:lnTo>
                  <a:pt x="33019" y="736600"/>
                </a:lnTo>
                <a:lnTo>
                  <a:pt x="59689" y="726440"/>
                </a:lnTo>
                <a:lnTo>
                  <a:pt x="87629" y="716280"/>
                </a:lnTo>
                <a:lnTo>
                  <a:pt x="115569" y="703580"/>
                </a:lnTo>
                <a:lnTo>
                  <a:pt x="143509" y="689610"/>
                </a:lnTo>
                <a:lnTo>
                  <a:pt x="201929" y="659130"/>
                </a:lnTo>
                <a:lnTo>
                  <a:pt x="231139" y="640080"/>
                </a:lnTo>
                <a:lnTo>
                  <a:pt x="274319" y="613410"/>
                </a:lnTo>
                <a:lnTo>
                  <a:pt x="360679" y="549910"/>
                </a:lnTo>
                <a:lnTo>
                  <a:pt x="441959" y="478790"/>
                </a:lnTo>
                <a:lnTo>
                  <a:pt x="480059" y="440690"/>
                </a:lnTo>
                <a:lnTo>
                  <a:pt x="552450" y="360680"/>
                </a:lnTo>
                <a:lnTo>
                  <a:pt x="588009" y="318770"/>
                </a:lnTo>
                <a:lnTo>
                  <a:pt x="619759" y="275590"/>
                </a:lnTo>
                <a:lnTo>
                  <a:pt x="678180" y="189230"/>
                </a:lnTo>
                <a:lnTo>
                  <a:pt x="704850" y="144780"/>
                </a:lnTo>
                <a:lnTo>
                  <a:pt x="727709" y="100330"/>
                </a:lnTo>
                <a:lnTo>
                  <a:pt x="749300" y="55880"/>
                </a:lnTo>
                <a:lnTo>
                  <a:pt x="768350" y="11430"/>
                </a:lnTo>
                <a:lnTo>
                  <a:pt x="74803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8850" name="object 136"/>
          <p:cNvSpPr/>
          <p:nvPr/>
        </p:nvSpPr>
        <p:spPr>
          <a:xfrm>
            <a:off x="1452880" y="5143500"/>
            <a:ext cx="488950" cy="534670"/>
          </a:xfrm>
          <a:custGeom>
            <a:avLst/>
            <a:gdLst/>
            <a:ahLst/>
            <a:cxnLst/>
            <a:rect l="l" t="t" r="r" b="b"/>
            <a:pathLst>
              <a:path w="488950" h="534670">
                <a:moveTo>
                  <a:pt x="468630" y="0"/>
                </a:moveTo>
                <a:lnTo>
                  <a:pt x="452119" y="38100"/>
                </a:lnTo>
                <a:lnTo>
                  <a:pt x="433069" y="74930"/>
                </a:lnTo>
                <a:lnTo>
                  <a:pt x="412750" y="111759"/>
                </a:lnTo>
                <a:lnTo>
                  <a:pt x="389889" y="147319"/>
                </a:lnTo>
                <a:lnTo>
                  <a:pt x="365759" y="181609"/>
                </a:lnTo>
                <a:lnTo>
                  <a:pt x="339089" y="217169"/>
                </a:lnTo>
                <a:lnTo>
                  <a:pt x="311150" y="251459"/>
                </a:lnTo>
                <a:lnTo>
                  <a:pt x="280669" y="285750"/>
                </a:lnTo>
                <a:lnTo>
                  <a:pt x="218439" y="350519"/>
                </a:lnTo>
                <a:lnTo>
                  <a:pt x="184150" y="381000"/>
                </a:lnTo>
                <a:lnTo>
                  <a:pt x="148589" y="410209"/>
                </a:lnTo>
                <a:lnTo>
                  <a:pt x="113029" y="438150"/>
                </a:lnTo>
                <a:lnTo>
                  <a:pt x="76200" y="463550"/>
                </a:lnTo>
                <a:lnTo>
                  <a:pt x="38100" y="488950"/>
                </a:lnTo>
                <a:lnTo>
                  <a:pt x="0" y="511809"/>
                </a:lnTo>
                <a:lnTo>
                  <a:pt x="8889" y="534669"/>
                </a:lnTo>
                <a:lnTo>
                  <a:pt x="46989" y="511809"/>
                </a:lnTo>
                <a:lnTo>
                  <a:pt x="85089" y="485140"/>
                </a:lnTo>
                <a:lnTo>
                  <a:pt x="124459" y="459740"/>
                </a:lnTo>
                <a:lnTo>
                  <a:pt x="161289" y="430530"/>
                </a:lnTo>
                <a:lnTo>
                  <a:pt x="196850" y="401319"/>
                </a:lnTo>
                <a:lnTo>
                  <a:pt x="229869" y="368300"/>
                </a:lnTo>
                <a:lnTo>
                  <a:pt x="264159" y="336550"/>
                </a:lnTo>
                <a:lnTo>
                  <a:pt x="327659" y="267969"/>
                </a:lnTo>
                <a:lnTo>
                  <a:pt x="354330" y="232409"/>
                </a:lnTo>
                <a:lnTo>
                  <a:pt x="382269" y="198119"/>
                </a:lnTo>
                <a:lnTo>
                  <a:pt x="407669" y="161290"/>
                </a:lnTo>
                <a:lnTo>
                  <a:pt x="431800" y="123190"/>
                </a:lnTo>
                <a:lnTo>
                  <a:pt x="452119" y="86360"/>
                </a:lnTo>
                <a:lnTo>
                  <a:pt x="471169" y="49530"/>
                </a:lnTo>
                <a:lnTo>
                  <a:pt x="488950" y="11430"/>
                </a:lnTo>
                <a:lnTo>
                  <a:pt x="46863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8851" name="object 137"/>
          <p:cNvSpPr/>
          <p:nvPr/>
        </p:nvSpPr>
        <p:spPr>
          <a:xfrm>
            <a:off x="1832610" y="5259070"/>
            <a:ext cx="0" cy="417830"/>
          </a:xfrm>
          <a:custGeom>
            <a:avLst/>
            <a:gdLst/>
            <a:ahLst/>
            <a:cxnLst/>
            <a:rect l="l" t="t" r="r" b="b"/>
            <a:pathLst>
              <a:path h="417829">
                <a:moveTo>
                  <a:pt x="0" y="0"/>
                </a:moveTo>
                <a:lnTo>
                  <a:pt x="0" y="417829"/>
                </a:lnTo>
              </a:path>
            </a:pathLst>
          </a:custGeom>
          <a:ln w="2031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8852" name="object 138"/>
          <p:cNvSpPr/>
          <p:nvPr/>
        </p:nvSpPr>
        <p:spPr>
          <a:xfrm>
            <a:off x="1711325" y="5430520"/>
            <a:ext cx="0" cy="260350"/>
          </a:xfrm>
          <a:custGeom>
            <a:avLst/>
            <a:gdLst/>
            <a:ahLst/>
            <a:cxnLst/>
            <a:rect l="l" t="t" r="r" b="b"/>
            <a:pathLst>
              <a:path h="260350">
                <a:moveTo>
                  <a:pt x="0" y="0"/>
                </a:moveTo>
                <a:lnTo>
                  <a:pt x="0" y="260349"/>
                </a:lnTo>
              </a:path>
            </a:pathLst>
          </a:custGeom>
          <a:ln w="2158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8853" name="object 139"/>
          <p:cNvSpPr/>
          <p:nvPr/>
        </p:nvSpPr>
        <p:spPr>
          <a:xfrm>
            <a:off x="1578610" y="5554979"/>
            <a:ext cx="0" cy="156210"/>
          </a:xfrm>
          <a:custGeom>
            <a:avLst/>
            <a:gdLst/>
            <a:ahLst/>
            <a:cxnLst/>
            <a:rect l="l" t="t" r="r" b="b"/>
            <a:pathLst>
              <a:path h="156210">
                <a:moveTo>
                  <a:pt x="0" y="0"/>
                </a:moveTo>
                <a:lnTo>
                  <a:pt x="0" y="15621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8854" name="object 140"/>
          <p:cNvSpPr/>
          <p:nvPr/>
        </p:nvSpPr>
        <p:spPr>
          <a:xfrm>
            <a:off x="3422650" y="4996179"/>
            <a:ext cx="768350" cy="744220"/>
          </a:xfrm>
          <a:custGeom>
            <a:avLst/>
            <a:gdLst/>
            <a:ahLst/>
            <a:cxnLst/>
            <a:rect l="l" t="t" r="r" b="b"/>
            <a:pathLst>
              <a:path w="768350" h="744220">
                <a:moveTo>
                  <a:pt x="20320" y="0"/>
                </a:moveTo>
                <a:lnTo>
                  <a:pt x="0" y="11430"/>
                </a:lnTo>
                <a:lnTo>
                  <a:pt x="19050" y="55880"/>
                </a:lnTo>
                <a:lnTo>
                  <a:pt x="40639" y="100330"/>
                </a:lnTo>
                <a:lnTo>
                  <a:pt x="63500" y="144780"/>
                </a:lnTo>
                <a:lnTo>
                  <a:pt x="90170" y="189230"/>
                </a:lnTo>
                <a:lnTo>
                  <a:pt x="118110" y="232410"/>
                </a:lnTo>
                <a:lnTo>
                  <a:pt x="148589" y="275590"/>
                </a:lnTo>
                <a:lnTo>
                  <a:pt x="180339" y="318770"/>
                </a:lnTo>
                <a:lnTo>
                  <a:pt x="214629" y="360680"/>
                </a:lnTo>
                <a:lnTo>
                  <a:pt x="250189" y="400050"/>
                </a:lnTo>
                <a:lnTo>
                  <a:pt x="288289" y="440690"/>
                </a:lnTo>
                <a:lnTo>
                  <a:pt x="326389" y="478790"/>
                </a:lnTo>
                <a:lnTo>
                  <a:pt x="367029" y="514350"/>
                </a:lnTo>
                <a:lnTo>
                  <a:pt x="406400" y="549910"/>
                </a:lnTo>
                <a:lnTo>
                  <a:pt x="492760" y="613410"/>
                </a:lnTo>
                <a:lnTo>
                  <a:pt x="535939" y="640080"/>
                </a:lnTo>
                <a:lnTo>
                  <a:pt x="565150" y="659130"/>
                </a:lnTo>
                <a:lnTo>
                  <a:pt x="623570" y="689610"/>
                </a:lnTo>
                <a:lnTo>
                  <a:pt x="680720" y="716280"/>
                </a:lnTo>
                <a:lnTo>
                  <a:pt x="736600" y="736600"/>
                </a:lnTo>
                <a:lnTo>
                  <a:pt x="763270" y="744220"/>
                </a:lnTo>
                <a:lnTo>
                  <a:pt x="768350" y="718820"/>
                </a:lnTo>
                <a:lnTo>
                  <a:pt x="741679" y="711200"/>
                </a:lnTo>
                <a:lnTo>
                  <a:pt x="715010" y="702310"/>
                </a:lnTo>
                <a:lnTo>
                  <a:pt x="687070" y="690880"/>
                </a:lnTo>
                <a:lnTo>
                  <a:pt x="660400" y="680720"/>
                </a:lnTo>
                <a:lnTo>
                  <a:pt x="631189" y="666750"/>
                </a:lnTo>
                <a:lnTo>
                  <a:pt x="603250" y="652780"/>
                </a:lnTo>
                <a:lnTo>
                  <a:pt x="576579" y="636270"/>
                </a:lnTo>
                <a:lnTo>
                  <a:pt x="504189" y="591820"/>
                </a:lnTo>
                <a:lnTo>
                  <a:pt x="420370" y="528320"/>
                </a:lnTo>
                <a:lnTo>
                  <a:pt x="378460" y="494030"/>
                </a:lnTo>
                <a:lnTo>
                  <a:pt x="340360" y="458470"/>
                </a:lnTo>
                <a:lnTo>
                  <a:pt x="302260" y="421640"/>
                </a:lnTo>
                <a:lnTo>
                  <a:pt x="265429" y="383540"/>
                </a:lnTo>
                <a:lnTo>
                  <a:pt x="231139" y="342900"/>
                </a:lnTo>
                <a:lnTo>
                  <a:pt x="198120" y="302260"/>
                </a:lnTo>
                <a:lnTo>
                  <a:pt x="165100" y="260350"/>
                </a:lnTo>
                <a:lnTo>
                  <a:pt x="135889" y="217170"/>
                </a:lnTo>
                <a:lnTo>
                  <a:pt x="107950" y="173990"/>
                </a:lnTo>
                <a:lnTo>
                  <a:pt x="82550" y="130810"/>
                </a:lnTo>
                <a:lnTo>
                  <a:pt x="58420" y="87630"/>
                </a:lnTo>
                <a:lnTo>
                  <a:pt x="39370" y="43180"/>
                </a:lnTo>
                <a:lnTo>
                  <a:pt x="2032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8855" name="object 141"/>
          <p:cNvSpPr/>
          <p:nvPr/>
        </p:nvSpPr>
        <p:spPr>
          <a:xfrm>
            <a:off x="3422650" y="5143500"/>
            <a:ext cx="490220" cy="534670"/>
          </a:xfrm>
          <a:custGeom>
            <a:avLst/>
            <a:gdLst/>
            <a:ahLst/>
            <a:cxnLst/>
            <a:rect l="l" t="t" r="r" b="b"/>
            <a:pathLst>
              <a:path w="490220" h="534670">
                <a:moveTo>
                  <a:pt x="20320" y="0"/>
                </a:moveTo>
                <a:lnTo>
                  <a:pt x="0" y="11430"/>
                </a:lnTo>
                <a:lnTo>
                  <a:pt x="17779" y="49530"/>
                </a:lnTo>
                <a:lnTo>
                  <a:pt x="38100" y="86360"/>
                </a:lnTo>
                <a:lnTo>
                  <a:pt x="57150" y="123190"/>
                </a:lnTo>
                <a:lnTo>
                  <a:pt x="82550" y="161290"/>
                </a:lnTo>
                <a:lnTo>
                  <a:pt x="106679" y="198119"/>
                </a:lnTo>
                <a:lnTo>
                  <a:pt x="134620" y="232409"/>
                </a:lnTo>
                <a:lnTo>
                  <a:pt x="162560" y="267969"/>
                </a:lnTo>
                <a:lnTo>
                  <a:pt x="193039" y="302259"/>
                </a:lnTo>
                <a:lnTo>
                  <a:pt x="224789" y="336550"/>
                </a:lnTo>
                <a:lnTo>
                  <a:pt x="257810" y="368300"/>
                </a:lnTo>
                <a:lnTo>
                  <a:pt x="293370" y="401319"/>
                </a:lnTo>
                <a:lnTo>
                  <a:pt x="327660" y="430530"/>
                </a:lnTo>
                <a:lnTo>
                  <a:pt x="365760" y="459740"/>
                </a:lnTo>
                <a:lnTo>
                  <a:pt x="402589" y="485140"/>
                </a:lnTo>
                <a:lnTo>
                  <a:pt x="440689" y="511809"/>
                </a:lnTo>
                <a:lnTo>
                  <a:pt x="480060" y="534669"/>
                </a:lnTo>
                <a:lnTo>
                  <a:pt x="490220" y="511809"/>
                </a:lnTo>
                <a:lnTo>
                  <a:pt x="450850" y="488950"/>
                </a:lnTo>
                <a:lnTo>
                  <a:pt x="412750" y="463550"/>
                </a:lnTo>
                <a:lnTo>
                  <a:pt x="375920" y="438150"/>
                </a:lnTo>
                <a:lnTo>
                  <a:pt x="340360" y="410209"/>
                </a:lnTo>
                <a:lnTo>
                  <a:pt x="304800" y="381000"/>
                </a:lnTo>
                <a:lnTo>
                  <a:pt x="271779" y="350519"/>
                </a:lnTo>
                <a:lnTo>
                  <a:pt x="238760" y="317500"/>
                </a:lnTo>
                <a:lnTo>
                  <a:pt x="208279" y="285750"/>
                </a:lnTo>
                <a:lnTo>
                  <a:pt x="177800" y="251459"/>
                </a:lnTo>
                <a:lnTo>
                  <a:pt x="149860" y="217169"/>
                </a:lnTo>
                <a:lnTo>
                  <a:pt x="123189" y="181609"/>
                </a:lnTo>
                <a:lnTo>
                  <a:pt x="99060" y="147319"/>
                </a:lnTo>
                <a:lnTo>
                  <a:pt x="76200" y="111759"/>
                </a:lnTo>
                <a:lnTo>
                  <a:pt x="55879" y="74930"/>
                </a:lnTo>
                <a:lnTo>
                  <a:pt x="38100" y="38100"/>
                </a:lnTo>
                <a:lnTo>
                  <a:pt x="2032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8856" name="object 142"/>
          <p:cNvSpPr/>
          <p:nvPr/>
        </p:nvSpPr>
        <p:spPr>
          <a:xfrm>
            <a:off x="3531870" y="5247640"/>
            <a:ext cx="0" cy="424180"/>
          </a:xfrm>
          <a:custGeom>
            <a:avLst/>
            <a:gdLst/>
            <a:ahLst/>
            <a:cxnLst/>
            <a:rect l="l" t="t" r="r" b="b"/>
            <a:pathLst>
              <a:path h="424179">
                <a:moveTo>
                  <a:pt x="0" y="0"/>
                </a:moveTo>
                <a:lnTo>
                  <a:pt x="0" y="424180"/>
                </a:lnTo>
              </a:path>
            </a:pathLst>
          </a:custGeom>
          <a:ln w="2031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8857" name="object 143"/>
          <p:cNvSpPr/>
          <p:nvPr/>
        </p:nvSpPr>
        <p:spPr>
          <a:xfrm>
            <a:off x="3654425" y="5410200"/>
            <a:ext cx="0" cy="274320"/>
          </a:xfrm>
          <a:custGeom>
            <a:avLst/>
            <a:gdLst/>
            <a:ahLst/>
            <a:cxnLst/>
            <a:rect l="l" t="t" r="r" b="b"/>
            <a:pathLst>
              <a:path h="274320">
                <a:moveTo>
                  <a:pt x="0" y="0"/>
                </a:moveTo>
                <a:lnTo>
                  <a:pt x="0" y="274319"/>
                </a:lnTo>
              </a:path>
            </a:pathLst>
          </a:custGeom>
          <a:ln w="2159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8858" name="object 144"/>
          <p:cNvSpPr/>
          <p:nvPr/>
        </p:nvSpPr>
        <p:spPr>
          <a:xfrm>
            <a:off x="3786504" y="5541009"/>
            <a:ext cx="0" cy="165100"/>
          </a:xfrm>
          <a:custGeom>
            <a:avLst/>
            <a:gdLst/>
            <a:ahLst/>
            <a:cxnLst/>
            <a:rect l="l" t="t" r="r" b="b"/>
            <a:pathLst>
              <a:path h="165100">
                <a:moveTo>
                  <a:pt x="0" y="0"/>
                </a:moveTo>
                <a:lnTo>
                  <a:pt x="0" y="165099"/>
                </a:lnTo>
              </a:path>
            </a:pathLst>
          </a:custGeom>
          <a:ln w="2413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95831734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9</TotalTime>
  <Words>495</Words>
  <Application>Microsoft Office PowerPoint</Application>
  <PresentationFormat>On-screen Show (4:3)</PresentationFormat>
  <Paragraphs>85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Angles</vt:lpstr>
      <vt:lpstr>Primary school “Gjorgji Sugarev”- Bitola   Simple Past  vs. Present  Perfect VIII  grade   (Messages 3 ) </vt:lpstr>
      <vt:lpstr>PowerPoint Presentation</vt:lpstr>
      <vt:lpstr>PowerPoint Presentation</vt:lpstr>
      <vt:lpstr>PowerPoint Presentation</vt:lpstr>
      <vt:lpstr>PowerPoint Presentation</vt:lpstr>
      <vt:lpstr>Sara has lived in Boston for 5 years.</vt:lpstr>
      <vt:lpstr>PowerPoint Presentation</vt:lpstr>
      <vt:lpstr>Additional notes about  present perfect:</vt:lpstr>
      <vt:lpstr>PowerPoint Presentation</vt:lpstr>
      <vt:lpstr>PowerPoint Presentation</vt:lpstr>
      <vt:lpstr>PowerPoint Presentation</vt:lpstr>
      <vt:lpstr>Remember!</vt:lpstr>
      <vt:lpstr>CONCLUSION </vt:lpstr>
      <vt:lpstr>GRAMMAR PRACTICE  You can check your knowledge after every finished exercise !!!  Just follow the links !!! Enjoy your day !!</vt:lpstr>
      <vt:lpstr>Homework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Primary school “Gorgi Sugarev”- Bitola   Simple Past  vs. Present  Perfect VIII  grade   (Messages 3 ) </dc:title>
  <dc:creator>Lavuroski</dc:creator>
  <cp:lastModifiedBy>Lavuroski</cp:lastModifiedBy>
  <cp:revision>4</cp:revision>
  <dcterms:created xsi:type="dcterms:W3CDTF">2020-03-16T13:08:48Z</dcterms:created>
  <dcterms:modified xsi:type="dcterms:W3CDTF">2020-03-16T13:21:19Z</dcterms:modified>
</cp:coreProperties>
</file>