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9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3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8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4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7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4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7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D4B1A-06C5-4043-B683-6139D85D44FA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3DA1-CBF0-40F2-A3F0-1F74499E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4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4000" b="1" dirty="0" smtClean="0"/>
              <a:t>Периметар на кружница</a:t>
            </a:r>
            <a:r>
              <a:rPr lang="mk-MK" sz="4000" dirty="0" smtClean="0"/>
              <a:t>.</a:t>
            </a:r>
            <a:br>
              <a:rPr lang="mk-MK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4800" dirty="0"/>
              <a:t>Плоштина на круг.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7975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Периметар на кружница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Периметар на кружница со радиус </a:t>
            </a:r>
            <a:r>
              <a:rPr lang="en-US" dirty="0" smtClean="0"/>
              <a:t>R</a:t>
            </a:r>
            <a:r>
              <a:rPr lang="mk-MK" dirty="0" smtClean="0"/>
              <a:t> се пресметува со формулата</a:t>
            </a:r>
          </a:p>
          <a:p>
            <a:pPr marL="0" indent="0">
              <a:buNone/>
            </a:pPr>
            <a:r>
              <a:rPr lang="en-US" dirty="0" smtClean="0"/>
              <a:t>L=2R    </a:t>
            </a:r>
            <a:r>
              <a:rPr lang="mk-MK" dirty="0" smtClean="0"/>
              <a:t>каде што   =3,1415...</a:t>
            </a:r>
            <a:r>
              <a:rPr lang="en-US" dirty="0" smtClean="0"/>
              <a:t>(</a:t>
            </a:r>
            <a:r>
              <a:rPr lang="mk-MK" dirty="0" smtClean="0"/>
              <a:t>Лудолфов број-константа).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05577"/>
              </p:ext>
            </p:extLst>
          </p:nvPr>
        </p:nvGraphicFramePr>
        <p:xfrm>
          <a:off x="1566999" y="2343151"/>
          <a:ext cx="379367" cy="42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6999" y="2343151"/>
                        <a:ext cx="379367" cy="426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212705"/>
              </p:ext>
            </p:extLst>
          </p:nvPr>
        </p:nvGraphicFramePr>
        <p:xfrm>
          <a:off x="3260816" y="2343151"/>
          <a:ext cx="379367" cy="42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5" imgW="139680" imgH="139680" progId="Equation.3">
                  <p:embed/>
                </p:oleObj>
              </mc:Choice>
              <mc:Fallback>
                <p:oleObj name="Equation" r:id="rId5" imgW="139680" imgH="13968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60816" y="2343151"/>
                        <a:ext cx="379367" cy="426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lowchart: Connector 6"/>
          <p:cNvSpPr/>
          <p:nvPr/>
        </p:nvSpPr>
        <p:spPr>
          <a:xfrm>
            <a:off x="4848497" y="3213461"/>
            <a:ext cx="2495006" cy="240356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>
          <a:xfrm flipH="1" flipV="1">
            <a:off x="6096001" y="4415243"/>
            <a:ext cx="12475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535975"/>
              </p:ext>
            </p:extLst>
          </p:nvPr>
        </p:nvGraphicFramePr>
        <p:xfrm>
          <a:off x="6360523" y="4001294"/>
          <a:ext cx="746760" cy="1203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7" imgW="152280" imgH="431640" progId="Equation.3">
                  <p:embed/>
                </p:oleObj>
              </mc:Choice>
              <mc:Fallback>
                <p:oleObj name="Equation" r:id="rId7" imgW="152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60523" y="4001294"/>
                        <a:ext cx="746760" cy="1203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20794"/>
              </p:ext>
            </p:extLst>
          </p:nvPr>
        </p:nvGraphicFramePr>
        <p:xfrm>
          <a:off x="6038850" y="3262313"/>
          <a:ext cx="114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9" imgW="114120" imgH="330120" progId="Equation.3">
                  <p:embed/>
                </p:oleObj>
              </mc:Choice>
              <mc:Fallback>
                <p:oleObj name="Equation" r:id="rId9" imgW="1141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38850" y="3262313"/>
                        <a:ext cx="114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236861"/>
              </p:ext>
            </p:extLst>
          </p:nvPr>
        </p:nvGraphicFramePr>
        <p:xfrm>
          <a:off x="6012623" y="4343253"/>
          <a:ext cx="140527" cy="49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11" imgW="114120" imgH="406080" progId="Equation.3">
                  <p:embed/>
                </p:oleObj>
              </mc:Choice>
              <mc:Fallback>
                <p:oleObj name="Equation" r:id="rId11" imgW="11412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12623" y="4343253"/>
                        <a:ext cx="140527" cy="49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6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Плоштина на круг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Плоштина на круг со радиус </a:t>
            </a:r>
            <a:r>
              <a:rPr lang="en-US" dirty="0" smtClean="0"/>
              <a:t>R </a:t>
            </a:r>
            <a:r>
              <a:rPr lang="mk-MK" dirty="0" smtClean="0"/>
              <a:t>се пресметува со формулата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192148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278905"/>
              </p:ext>
            </p:extLst>
          </p:nvPr>
        </p:nvGraphicFramePr>
        <p:xfrm>
          <a:off x="838200" y="2297476"/>
          <a:ext cx="1381034" cy="112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558720" imgH="457200" progId="Equation.3">
                  <p:embed/>
                </p:oleObj>
              </mc:Choice>
              <mc:Fallback>
                <p:oleObj name="Equation" r:id="rId5" imgW="5587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297476"/>
                        <a:ext cx="1381034" cy="112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lowchart: Connector 5"/>
          <p:cNvSpPr/>
          <p:nvPr/>
        </p:nvSpPr>
        <p:spPr>
          <a:xfrm>
            <a:off x="4848497" y="3213461"/>
            <a:ext cx="2495006" cy="2403565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078431"/>
              </p:ext>
            </p:extLst>
          </p:nvPr>
        </p:nvGraphicFramePr>
        <p:xfrm>
          <a:off x="6360523" y="4001294"/>
          <a:ext cx="746760" cy="1203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" imgW="152280" imgH="431640" progId="Equation.3">
                  <p:embed/>
                </p:oleObj>
              </mc:Choice>
              <mc:Fallback>
                <p:oleObj name="Equation" r:id="rId7" imgW="152280" imgH="43164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60523" y="4001294"/>
                        <a:ext cx="746760" cy="1203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 flipV="1">
            <a:off x="6096001" y="4415243"/>
            <a:ext cx="12475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203267"/>
              </p:ext>
            </p:extLst>
          </p:nvPr>
        </p:nvGraphicFramePr>
        <p:xfrm>
          <a:off x="6012623" y="4343253"/>
          <a:ext cx="140527" cy="49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9" imgW="114120" imgH="406080" progId="Equation.3">
                  <p:embed/>
                </p:oleObj>
              </mc:Choice>
              <mc:Fallback>
                <p:oleObj name="Equation" r:id="rId9" imgW="114120" imgH="406080" progId="Equation.3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12623" y="4343253"/>
                        <a:ext cx="140527" cy="49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506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Задача, учебник</a:t>
            </a:r>
            <a:r>
              <a:rPr lang="en-US" b="1" dirty="0" smtClean="0"/>
              <a:t>: </a:t>
            </a:r>
            <a:r>
              <a:rPr lang="mk-MK" b="1" dirty="0" smtClean="0"/>
              <a:t>стр.</a:t>
            </a:r>
            <a:r>
              <a:rPr lang="en-US" b="1" dirty="0" smtClean="0"/>
              <a:t>193</a:t>
            </a:r>
            <a:r>
              <a:rPr lang="mk-MK" b="1" dirty="0" smtClean="0"/>
              <a:t> задача </a:t>
            </a:r>
            <a:r>
              <a:rPr lang="en-US" b="1" dirty="0" smtClean="0"/>
              <a:t>59a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Пресметај го периметарот на кружница со радиус </a:t>
            </a:r>
            <a:r>
              <a:rPr lang="en-US" dirty="0" smtClean="0"/>
              <a:t>R</a:t>
            </a:r>
            <a:r>
              <a:rPr lang="mk-MK" dirty="0" smtClean="0"/>
              <a:t>=10</a:t>
            </a:r>
            <a:r>
              <a:rPr lang="en-US" dirty="0" smtClean="0"/>
              <a:t>cm.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                       cm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49931"/>
              </p:ext>
            </p:extLst>
          </p:nvPr>
        </p:nvGraphicFramePr>
        <p:xfrm>
          <a:off x="838200" y="2330441"/>
          <a:ext cx="1839686" cy="2766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749160" imgH="1117440" progId="Equation.3">
                  <p:embed/>
                </p:oleObj>
              </mc:Choice>
              <mc:Fallback>
                <p:oleObj name="Equation" r:id="rId3" imgW="74916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330441"/>
                        <a:ext cx="1839686" cy="2766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7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Задача, учебник </a:t>
            </a:r>
            <a:r>
              <a:rPr lang="en-US" b="1" dirty="0" smtClean="0"/>
              <a:t>:</a:t>
            </a:r>
            <a:r>
              <a:rPr lang="mk-MK" b="1" dirty="0" smtClean="0"/>
              <a:t> стр.193  задача 60а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Определи го радиусот на кружница, ако нејзиниот периметар е 18</a:t>
            </a:r>
            <a:r>
              <a:rPr lang="en-US" dirty="0" smtClean="0"/>
              <a:t>cm.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698261"/>
              </p:ext>
            </p:extLst>
          </p:nvPr>
        </p:nvGraphicFramePr>
        <p:xfrm>
          <a:off x="838200" y="2870470"/>
          <a:ext cx="1970496" cy="3441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901440" imgH="1574640" progId="Equation.3">
                  <p:embed/>
                </p:oleObj>
              </mc:Choice>
              <mc:Fallback>
                <p:oleObj name="Equation" r:id="rId3" imgW="90144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870470"/>
                        <a:ext cx="1970496" cy="3441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27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Equation</vt:lpstr>
      <vt:lpstr>Периметар на кружница. </vt:lpstr>
      <vt:lpstr>Периметар на кружница</vt:lpstr>
      <vt:lpstr>Плоштина на круг</vt:lpstr>
      <vt:lpstr>Задача, учебник: стр.193 задача 59a</vt:lpstr>
      <vt:lpstr>Задача, учебник : стр.193  задача 60а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Периметар на кружница. Плоштина на круг.</dc:title>
  <dc:creator>Windows User</dc:creator>
  <cp:lastModifiedBy>Dell</cp:lastModifiedBy>
  <cp:revision>9</cp:revision>
  <dcterms:created xsi:type="dcterms:W3CDTF">2020-03-22T12:35:57Z</dcterms:created>
  <dcterms:modified xsi:type="dcterms:W3CDTF">2020-03-24T13:31:22Z</dcterms:modified>
</cp:coreProperties>
</file>