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67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eber.de/shared/uebungen/planet/index2.php?Volume=1&amp;Lection=5&amp;Exercise=1&amp;SubExercise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4437" y="3428998"/>
            <a:ext cx="7572375" cy="226855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PLANET A1 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en-US" dirty="0" smtClean="0"/>
              <a:t>LEKTION 5 </a:t>
            </a:r>
            <a:r>
              <a:rPr lang="mk-MK" dirty="0" smtClean="0"/>
              <a:t/>
            </a:r>
            <a:br>
              <a:rPr lang="mk-MK" dirty="0" smtClean="0"/>
            </a:br>
            <a:r>
              <a:rPr lang="en-US" dirty="0" smtClean="0"/>
              <a:t>DIE NEUE-</a:t>
            </a:r>
            <a:r>
              <a:rPr lang="mk-MK" dirty="0" smtClean="0"/>
              <a:t>НОВАТА</a:t>
            </a:r>
            <a:endParaRPr lang="mk-M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mk-MK" sz="3200" dirty="0" smtClean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de-DE" sz="3200" dirty="0" smtClean="0">
                <a:solidFill>
                  <a:schemeClr val="tx2">
                    <a:lumMod val="75000"/>
                  </a:schemeClr>
                </a:solidFill>
              </a:rPr>
              <a:t>Klasse </a:t>
            </a:r>
            <a:endParaRPr lang="mk-MK" sz="3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193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2794" y="550881"/>
            <a:ext cx="4712264" cy="649269"/>
          </a:xfrm>
        </p:spPr>
        <p:txBody>
          <a:bodyPr/>
          <a:lstStyle/>
          <a:p>
            <a:r>
              <a:rPr lang="mk-MK" dirty="0" smtClean="0"/>
              <a:t>ВЕЖБИ</a:t>
            </a:r>
            <a:r>
              <a:rPr lang="en-US" dirty="0" smtClean="0"/>
              <a:t>:</a:t>
            </a:r>
            <a:r>
              <a:rPr lang="mk-MK" dirty="0" smtClean="0"/>
              <a:t> </a:t>
            </a:r>
            <a:r>
              <a:rPr lang="de-DE" dirty="0" smtClean="0"/>
              <a:t>ÜBUNGEN</a:t>
            </a:r>
            <a:r>
              <a:rPr lang="en-US" dirty="0" smtClean="0"/>
              <a:t>: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8993" y="1346670"/>
            <a:ext cx="5861419" cy="4401135"/>
          </a:xfrm>
        </p:spPr>
      </p:pic>
      <p:sp>
        <p:nvSpPr>
          <p:cNvPr id="5" name="Rectangle 4"/>
          <p:cNvSpPr/>
          <p:nvPr/>
        </p:nvSpPr>
        <p:spPr>
          <a:xfrm>
            <a:off x="7050412" y="1346670"/>
            <a:ext cx="4076565" cy="21852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k-MK" sz="3400" dirty="0" smtClean="0">
                <a:solidFill>
                  <a:prstClr val="white"/>
                </a:solidFill>
                <a:ea typeface="+mj-ea"/>
                <a:cs typeface="+mj-cs"/>
              </a:rPr>
              <a:t>В.12. одговори ги </a:t>
            </a:r>
          </a:p>
          <a:p>
            <a:r>
              <a:rPr lang="mk-MK" sz="3400" dirty="0" smtClean="0">
                <a:solidFill>
                  <a:prstClr val="white"/>
                </a:solidFill>
                <a:ea typeface="+mj-ea"/>
                <a:cs typeface="+mj-cs"/>
              </a:rPr>
              <a:t>прашањата, </a:t>
            </a:r>
          </a:p>
          <a:p>
            <a:r>
              <a:rPr lang="mk-MK" sz="3400" dirty="0" smtClean="0">
                <a:solidFill>
                  <a:prstClr val="white"/>
                </a:solidFill>
                <a:ea typeface="+mj-ea"/>
                <a:cs typeface="+mj-cs"/>
              </a:rPr>
              <a:t>какво е </a:t>
            </a:r>
          </a:p>
          <a:p>
            <a:r>
              <a:rPr lang="mk-MK" sz="3400" dirty="0" smtClean="0">
                <a:solidFill>
                  <a:prstClr val="white"/>
                </a:solidFill>
                <a:ea typeface="+mj-ea"/>
                <a:cs typeface="+mj-cs"/>
              </a:rPr>
              <a:t>твоето одделение?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425874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В.10 дополни го текстот со дадените глаголи десно во табелата</a:t>
            </a:r>
            <a:endParaRPr lang="mk-M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71826" y="1885285"/>
            <a:ext cx="6261469" cy="4701519"/>
          </a:xfrm>
        </p:spPr>
      </p:pic>
    </p:spTree>
    <p:extLst>
      <p:ext uri="{BB962C8B-B14F-4D97-AF65-F5344CB8AC3E}">
        <p14:creationId xmlns:p14="http://schemas.microsoft.com/office/powerpoint/2010/main" val="2724452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88" y="808056"/>
            <a:ext cx="9069951" cy="2220894"/>
          </a:xfrm>
        </p:spPr>
        <p:txBody>
          <a:bodyPr>
            <a:normAutofit/>
          </a:bodyPr>
          <a:lstStyle/>
          <a:p>
            <a:pPr algn="ctr"/>
            <a:r>
              <a:rPr lang="mk-MK" dirty="0" smtClean="0"/>
              <a:t>На следниот линк следуват </a:t>
            </a:r>
            <a:r>
              <a:rPr lang="de-DE" dirty="0" smtClean="0"/>
              <a:t>online</a:t>
            </a:r>
            <a:r>
              <a:rPr lang="mk-MK" dirty="0" smtClean="0"/>
              <a:t> вежби со само контрола исто така за цела лекција 5 </a:t>
            </a:r>
            <a:r>
              <a:rPr lang="mk-MK" dirty="0" smtClean="0">
                <a:solidFill>
                  <a:srgbClr val="FF0000"/>
                </a:solidFill>
              </a:rPr>
              <a:t>СРЕЌНО</a:t>
            </a:r>
            <a:endParaRPr lang="mk-MK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https://www.hueber.de/shared/uebungen/planet/index2.php?Volume=1&amp;Lection=5&amp;Exercise=1&amp;SubExercise=1</a:t>
            </a:r>
            <a:endParaRPr lang="mk-MK" dirty="0"/>
          </a:p>
        </p:txBody>
      </p:sp>
    </p:spTree>
    <p:extLst>
      <p:ext uri="{BB962C8B-B14F-4D97-AF65-F5344CB8AC3E}">
        <p14:creationId xmlns:p14="http://schemas.microsoft.com/office/powerpoint/2010/main" val="15545272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TM16401375[[fn=Madison]]</Template>
  <TotalTime>8</TotalTime>
  <Words>48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Madison</vt:lpstr>
      <vt:lpstr>PLANET A1  LEKTION 5  DIE NEUE-НОВАТА</vt:lpstr>
      <vt:lpstr>ВЕЖБИ: ÜBUNGEN:</vt:lpstr>
      <vt:lpstr>В.10 дополни го текстот со дадените глаголи десно во табелата</vt:lpstr>
      <vt:lpstr>На следниот линк следуват online вежби со само контрола исто така за цела лекција 5 СРЕЌНО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PLANET A1  LEKTION 5  DIE NEUE-НОВАТА</dc:title>
  <dc:creator>Marina Atanasovska</dc:creator>
  <cp:lastModifiedBy>Marina Atanasovska</cp:lastModifiedBy>
  <cp:revision>1</cp:revision>
  <dcterms:created xsi:type="dcterms:W3CDTF">2020-03-17T14:12:49Z</dcterms:created>
  <dcterms:modified xsi:type="dcterms:W3CDTF">2020-03-17T14:21:03Z</dcterms:modified>
</cp:coreProperties>
</file>