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ucebnici.mon.gov.mk/sredno/11/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3001384"/>
            <a:ext cx="8361229" cy="591669"/>
          </a:xfrm>
        </p:spPr>
        <p:txBody>
          <a:bodyPr/>
          <a:lstStyle/>
          <a:p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СОЕУ „Јане Сандански“ - Битола</a:t>
            </a:r>
            <a:b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Македоски јазик и литература </a:t>
            </a:r>
            <a:r>
              <a:rPr lang="mk-MK" sz="1200" b="1" dirty="0">
                <a:latin typeface="Arial" panose="020B0604020202020204" pitchFamily="34" charset="0"/>
                <a:cs typeface="Arial" panose="020B0604020202020204" pitchFamily="34" charset="0"/>
              </a:rPr>
              <a:t>за ПРВА година </a:t>
            </a:r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0649" y="4754880"/>
            <a:ext cx="4260028" cy="287636"/>
          </a:xfrm>
        </p:spPr>
        <p:txBody>
          <a:bodyPr>
            <a:noAutofit/>
          </a:bodyPr>
          <a:lstStyle/>
          <a:p>
            <a:r>
              <a:rPr lang="mk-MK" sz="1200" i="1" dirty="0">
                <a:latin typeface="Arial" panose="020B0604020202020204" pitchFamily="34" charset="0"/>
                <a:cs typeface="Arial" panose="020B0604020202020204" pitchFamily="34" charset="0"/>
              </a:rPr>
              <a:t>предметен наставник Јасминка Прелевиќ</a:t>
            </a:r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70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418" y="763792"/>
            <a:ext cx="8600739" cy="473337"/>
          </a:xfrm>
        </p:spPr>
        <p:txBody>
          <a:bodyPr>
            <a:noAutofit/>
          </a:bodyPr>
          <a:lstStyle/>
          <a:p>
            <a:pPr algn="ctr"/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План и содржини за учење за </a:t>
            </a:r>
            <a:r>
              <a:rPr lang="mk-M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Март - Април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08499"/>
            <a:ext cx="9601200" cy="4152452"/>
          </a:xfrm>
        </p:spPr>
        <p:txBody>
          <a:bodyPr>
            <a:normAutofit/>
          </a:bodyPr>
          <a:lstStyle/>
          <a:p>
            <a:r>
              <a:rPr lang="mk-MK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mk-M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			</a:t>
            </a:r>
            <a:r>
              <a:rPr lang="mk-MK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СЛОВЕНСКА </a:t>
            </a:r>
            <a:r>
              <a:rPr lang="mk-MK" sz="1200" b="1" dirty="0">
                <a:latin typeface="Arial" panose="020B0604020202020204" pitchFamily="34" charset="0"/>
                <a:cs typeface="Arial" panose="020B0604020202020204" pitchFamily="34" charset="0"/>
              </a:rPr>
              <a:t>ПИСМЕНОСТ И ЛИТЕРАТУРА</a:t>
            </a:r>
          </a:p>
          <a:p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Содржини:</a:t>
            </a:r>
          </a:p>
          <a:p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Кирил и Методиј –живот и дејност </a:t>
            </a:r>
          </a:p>
          <a:p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„Панонски легенди“- </a:t>
            </a:r>
          </a:p>
          <a:p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Климент Охридски- живот и дејност; Творештвото на Климент Охридски- поучни слова: похвални слова</a:t>
            </a:r>
          </a:p>
          <a:p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Интерпретација на „Похвала на нашиот блажен татко и учител словенски Кирил Филозоф“ од Климент Охридски</a:t>
            </a:r>
          </a:p>
          <a:p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Охридска книжевна школа</a:t>
            </a:r>
          </a:p>
          <a:p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Црнорозец Храбар- интерпретација на „О писменех“ („За буквите“)</a:t>
            </a:r>
          </a:p>
          <a:p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Средновековни книжевни жанрови</a:t>
            </a:r>
          </a:p>
          <a:p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Писмена работа </a:t>
            </a:r>
          </a:p>
          <a:p>
            <a:r>
              <a:rPr lang="mk-MK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Забелешка: содржините на темата Словенска писменост можат да се најдат во учебникот за прва година, дополнителна литература и насоки за учење редовно се  обновуваат во групата за учење </a:t>
            </a:r>
            <a:r>
              <a:rPr lang="mk-MK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Македонски за прва 2020 </a:t>
            </a:r>
            <a:r>
              <a:rPr lang="mk-MK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ФБ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58861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План и содржини за учење за </a:t>
            </a:r>
            <a:r>
              <a:rPr lang="mk-M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Април - Мај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522" y="1807285"/>
            <a:ext cx="9886278" cy="4701092"/>
          </a:xfrm>
        </p:spPr>
        <p:txBody>
          <a:bodyPr>
            <a:normAutofit fontScale="25000" lnSpcReduction="20000"/>
          </a:bodyPr>
          <a:lstStyle/>
          <a:p>
            <a:r>
              <a:rPr lang="mk-MK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mk-MK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mk-MK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ХУМАНИЗАМ </a:t>
            </a:r>
            <a:r>
              <a:rPr lang="mk-MK" sz="4800" b="1" dirty="0">
                <a:latin typeface="Arial" panose="020B0604020202020204" pitchFamily="34" charset="0"/>
                <a:cs typeface="Arial" panose="020B0604020202020204" pitchFamily="34" charset="0"/>
              </a:rPr>
              <a:t>И РЕНЕСАНСА ВО ЕВРОПСКАТА ЛИТЕРАТУРА</a:t>
            </a:r>
          </a:p>
          <a:p>
            <a:r>
              <a:rPr lang="mk-MK" sz="4800" u="sng" dirty="0">
                <a:latin typeface="Arial" panose="020B0604020202020204" pitchFamily="34" charset="0"/>
                <a:cs typeface="Arial" panose="020B0604020202020204" pitchFamily="34" charset="0"/>
              </a:rPr>
              <a:t>Особености и претставници</a:t>
            </a:r>
            <a:r>
              <a:rPr lang="mk-MK" sz="4800" dirty="0">
                <a:latin typeface="Arial" panose="020B0604020202020204" pitchFamily="34" charset="0"/>
                <a:cs typeface="Arial" panose="020B0604020202020204" pitchFamily="34" charset="0"/>
              </a:rPr>
              <a:t> на Хуманизмот и ренесансата во литературата</a:t>
            </a:r>
          </a:p>
          <a:p>
            <a:r>
              <a:rPr lang="mk-MK" sz="4800" dirty="0">
                <a:latin typeface="Arial" panose="020B0604020202020204" pitchFamily="34" charset="0"/>
                <a:cs typeface="Arial" panose="020B0604020202020204" pitchFamily="34" charset="0"/>
              </a:rPr>
              <a:t>Данте Алигиери- живот и дејност</a:t>
            </a:r>
          </a:p>
          <a:p>
            <a:r>
              <a:rPr lang="mk-MK" sz="4800" dirty="0">
                <a:latin typeface="Arial" panose="020B0604020202020204" pitchFamily="34" charset="0"/>
                <a:cs typeface="Arial" panose="020B0604020202020204" pitchFamily="34" charset="0"/>
              </a:rPr>
              <a:t>Анализа на Божествената комедија, Пеколот- општ осврт на творбата</a:t>
            </a:r>
          </a:p>
          <a:p>
            <a:r>
              <a:rPr lang="mk-MK" sz="4800" dirty="0">
                <a:latin typeface="Arial" panose="020B0604020202020204" pitchFamily="34" charset="0"/>
                <a:cs typeface="Arial" panose="020B0604020202020204" pitchFamily="34" charset="0"/>
              </a:rPr>
              <a:t>Франческо Петрарка- живот и дејност</a:t>
            </a:r>
          </a:p>
          <a:p>
            <a:r>
              <a:rPr lang="mk-MK" sz="4800" dirty="0">
                <a:latin typeface="Arial" panose="020B0604020202020204" pitchFamily="34" charset="0"/>
                <a:cs typeface="Arial" panose="020B0604020202020204" pitchFamily="34" charset="0"/>
              </a:rPr>
              <a:t>Анализа на поезијата, избор од Канцониерот</a:t>
            </a:r>
          </a:p>
          <a:p>
            <a:r>
              <a:rPr lang="mk-MK" sz="4800" dirty="0">
                <a:latin typeface="Arial" panose="020B0604020202020204" pitchFamily="34" charset="0"/>
                <a:cs typeface="Arial" panose="020B0604020202020204" pitchFamily="34" charset="0"/>
              </a:rPr>
              <a:t>Џовани Бокачо- интерпретација на новелите од „Декамерон“</a:t>
            </a:r>
          </a:p>
          <a:p>
            <a:r>
              <a:rPr lang="mk-MK" sz="4800" dirty="0">
                <a:latin typeface="Arial" panose="020B0604020202020204" pitchFamily="34" charset="0"/>
                <a:cs typeface="Arial" panose="020B0604020202020204" pitchFamily="34" charset="0"/>
              </a:rPr>
              <a:t>Вилијам Шекспир- живот и дејност</a:t>
            </a:r>
          </a:p>
          <a:p>
            <a:r>
              <a:rPr lang="mk-MK" sz="4800" dirty="0">
                <a:latin typeface="Arial" panose="020B0604020202020204" pitchFamily="34" charset="0"/>
                <a:cs typeface="Arial" panose="020B0604020202020204" pitchFamily="34" charset="0"/>
              </a:rPr>
              <a:t>Интерпретација на „Хамлет“ од Шексшир, анализа на ликовите </a:t>
            </a:r>
          </a:p>
          <a:p>
            <a:r>
              <a:rPr lang="mk-MK" sz="4800" dirty="0">
                <a:latin typeface="Arial" panose="020B0604020202020204" pitchFamily="34" charset="0"/>
                <a:cs typeface="Arial" panose="020B0604020202020204" pitchFamily="34" charset="0"/>
              </a:rPr>
              <a:t>Писмена работа </a:t>
            </a:r>
          </a:p>
          <a:p>
            <a:endParaRPr lang="mk-MK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4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mk-MK" sz="4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Забелешка</a:t>
            </a:r>
            <a:r>
              <a:rPr lang="mk-MK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содржините на темата Словенска писменост можат да се најдат во учебникот за ВТОРА година, на следната страна: </a:t>
            </a:r>
            <a:r>
              <a:rPr lang="mk-MK" sz="48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http://www.e-ucebnici.mon.gov.mk/sredno/11/23</a:t>
            </a:r>
            <a:r>
              <a:rPr lang="mk-MK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втора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Општо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образовни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Македонски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јазик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(и):  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Тоциновски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Ранко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Младеновски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издавач</a:t>
            </a:r>
            <a:r>
              <a:rPr lang="en-US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МОН</a:t>
            </a:r>
            <a:endParaRPr lang="mk-MK" sz="4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mk-MK" sz="4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дополнителна </a:t>
            </a:r>
            <a:r>
              <a:rPr lang="mk-MK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литература и насоки за учење редовно се  обновуваат во групата за учење </a:t>
            </a:r>
            <a:r>
              <a:rPr lang="mk-MK" sz="4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Македонски за прва 2020 </a:t>
            </a:r>
            <a:r>
              <a:rPr lang="mk-MK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ФБ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7226620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</TotalTime>
  <Words>31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Franklin Gothic Book</vt:lpstr>
      <vt:lpstr>Crop</vt:lpstr>
      <vt:lpstr>СОЕУ „Јане Сандански“ - Битола Македоски јазик и литература за ПРВА година , </vt:lpstr>
      <vt:lpstr>План и содржини за учење за Март - Април </vt:lpstr>
      <vt:lpstr>План и содржини за учење за Април - Мај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СОЕУ „Јане Сандански“ - Битола Македоски јазик и литература за ПРВА година , </dc:title>
  <dc:creator>User</dc:creator>
  <cp:lastModifiedBy>User</cp:lastModifiedBy>
  <cp:revision>10</cp:revision>
  <dcterms:created xsi:type="dcterms:W3CDTF">2020-03-24T11:53:00Z</dcterms:created>
  <dcterms:modified xsi:type="dcterms:W3CDTF">2020-03-24T12:11:11Z</dcterms:modified>
</cp:coreProperties>
</file>