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6D0E20-7BBE-4433-8752-00131CCF8E8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9D4072-4FA8-44B6-A02B-43944DF32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6D0E20-7BBE-4433-8752-00131CCF8E8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D4072-4FA8-44B6-A02B-43944DF32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6D0E20-7BBE-4433-8752-00131CCF8E8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D4072-4FA8-44B6-A02B-43944DF32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6D0E20-7BBE-4433-8752-00131CCF8E8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D4072-4FA8-44B6-A02B-43944DF326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6D0E20-7BBE-4433-8752-00131CCF8E8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D4072-4FA8-44B6-A02B-43944DF326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6D0E20-7BBE-4433-8752-00131CCF8E8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D4072-4FA8-44B6-A02B-43944DF326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6D0E20-7BBE-4433-8752-00131CCF8E8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D4072-4FA8-44B6-A02B-43944DF326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6D0E20-7BBE-4433-8752-00131CCF8E8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D4072-4FA8-44B6-A02B-43944DF3263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6D0E20-7BBE-4433-8752-00131CCF8E8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D4072-4FA8-44B6-A02B-43944DF32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36D0E20-7BBE-4433-8752-00131CCF8E8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D4072-4FA8-44B6-A02B-43944DF326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6D0E20-7BBE-4433-8752-00131CCF8E8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9D4072-4FA8-44B6-A02B-43944DF3263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36D0E20-7BBE-4433-8752-00131CCF8E8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9D4072-4FA8-44B6-A02B-43944DF326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We_m8tyMqcE?fbclid=IwAR22q0hZ3T3fsA70by40It7fhi9gvI_SgNe9KX7vMx46asICqkX3VmHqBw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 Continuous Tense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КАКО СЕ ПРАВИ</a:t>
            </a:r>
          </a:p>
          <a:p>
            <a:r>
              <a:rPr lang="en-US" dirty="0" smtClean="0"/>
              <a:t>Present Continuous Tense</a:t>
            </a:r>
            <a:r>
              <a:rPr lang="mk-MK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Глаголи</a:t>
            </a:r>
            <a:r>
              <a:rPr lang="en-US" dirty="0" smtClean="0"/>
              <a:t> </a:t>
            </a:r>
            <a:r>
              <a:rPr lang="en-US" dirty="0" err="1" smtClean="0"/>
              <a:t>кои</a:t>
            </a:r>
            <a:r>
              <a:rPr lang="en-US" dirty="0" smtClean="0"/>
              <a:t> </a:t>
            </a:r>
            <a:r>
              <a:rPr lang="en-US" dirty="0" err="1" smtClean="0"/>
              <a:t>завршуваат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согласка,самогласка</a:t>
            </a:r>
            <a:r>
              <a:rPr lang="en-US" dirty="0" smtClean="0"/>
              <a:t>, </a:t>
            </a:r>
            <a:r>
              <a:rPr lang="en-US" dirty="0" err="1" smtClean="0"/>
              <a:t>согласка</a:t>
            </a:r>
            <a:r>
              <a:rPr lang="en-US" dirty="0" smtClean="0"/>
              <a:t>, </a:t>
            </a:r>
            <a:r>
              <a:rPr lang="en-US" dirty="0" err="1" smtClean="0"/>
              <a:t>ја</a:t>
            </a:r>
            <a:r>
              <a:rPr lang="en-US" dirty="0" smtClean="0"/>
              <a:t> </a:t>
            </a:r>
            <a:r>
              <a:rPr lang="en-US" dirty="0" err="1" smtClean="0"/>
              <a:t>дуплираат</a:t>
            </a:r>
            <a:r>
              <a:rPr lang="en-US" dirty="0" smtClean="0"/>
              <a:t> </a:t>
            </a:r>
            <a:r>
              <a:rPr lang="en-US" dirty="0" err="1" smtClean="0"/>
              <a:t>последната</a:t>
            </a:r>
            <a:r>
              <a:rPr lang="en-US" dirty="0" smtClean="0"/>
              <a:t> </a:t>
            </a:r>
            <a:r>
              <a:rPr lang="en-US" dirty="0" err="1" smtClean="0"/>
              <a:t>согласка</a:t>
            </a:r>
            <a:r>
              <a:rPr lang="en-US" dirty="0" smtClean="0"/>
              <a:t> и </a:t>
            </a:r>
            <a:r>
              <a:rPr lang="en-US" dirty="0" err="1" smtClean="0"/>
              <a:t>потоа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додава</a:t>
            </a:r>
            <a:r>
              <a:rPr lang="en-US" dirty="0" smtClean="0"/>
              <a:t> +</a:t>
            </a:r>
            <a:r>
              <a:rPr lang="mk-MK" dirty="0" smtClean="0"/>
              <a:t> ing.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examples</a:t>
            </a:r>
          </a:p>
          <a:p>
            <a:pPr lvl="0"/>
            <a:r>
              <a:rPr lang="en-US" dirty="0" smtClean="0"/>
              <a:t>sit — sitting      </a:t>
            </a:r>
          </a:p>
          <a:p>
            <a:pPr lvl="0"/>
            <a:r>
              <a:rPr lang="en-US" dirty="0" smtClean="0"/>
              <a:t>get — getting    </a:t>
            </a:r>
          </a:p>
          <a:p>
            <a:pPr lvl="0"/>
            <a:r>
              <a:rPr lang="en-US" dirty="0" smtClean="0"/>
              <a:t>run — running  </a:t>
            </a:r>
          </a:p>
          <a:p>
            <a:pPr lvl="0"/>
            <a:r>
              <a:rPr lang="en-US" dirty="0" smtClean="0"/>
              <a:t>put   — putting</a:t>
            </a:r>
          </a:p>
          <a:p>
            <a:pPr lvl="0"/>
            <a:r>
              <a:rPr lang="en-US" dirty="0" smtClean="0"/>
              <a:t>stop — stopping</a:t>
            </a:r>
          </a:p>
          <a:p>
            <a:pPr lvl="0"/>
            <a:r>
              <a:rPr lang="en-US" dirty="0" smtClean="0"/>
              <a:t>swim — swimming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Spelling</a:t>
            </a:r>
            <a:r>
              <a:rPr lang="en-US" dirty="0" smtClean="0"/>
              <a:t>: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100" dirty="0" smtClean="0"/>
              <a:t>Short </a:t>
            </a:r>
            <a:r>
              <a:rPr lang="en-US" sz="3100" dirty="0" smtClean="0"/>
              <a:t>one-syllable verbs ending in CVC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Глаголи кои завршуваат  на </a:t>
            </a:r>
            <a:r>
              <a:rPr lang="en-US" dirty="0" smtClean="0"/>
              <a:t>–</a:t>
            </a:r>
            <a:r>
              <a:rPr lang="en-US" dirty="0" err="1" smtClean="0"/>
              <a:t>ie</a:t>
            </a:r>
            <a:r>
              <a:rPr lang="mk-MK" dirty="0" smtClean="0"/>
              <a:t> тоа преминува во у, па потоа додаваме </a:t>
            </a:r>
            <a:r>
              <a:rPr lang="en-US" dirty="0" smtClean="0"/>
              <a:t>–</a:t>
            </a:r>
            <a:r>
              <a:rPr lang="en-US" dirty="0" err="1" smtClean="0"/>
              <a:t>ing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examples</a:t>
            </a:r>
          </a:p>
          <a:p>
            <a:pPr lvl="0"/>
            <a:r>
              <a:rPr lang="en-US" dirty="0" smtClean="0"/>
              <a:t>die — dying   </a:t>
            </a:r>
          </a:p>
          <a:p>
            <a:pPr lvl="0"/>
            <a:r>
              <a:rPr lang="en-US" dirty="0" smtClean="0"/>
              <a:t>lie — lying  </a:t>
            </a:r>
          </a:p>
          <a:p>
            <a:pPr lvl="0"/>
            <a:r>
              <a:rPr lang="en-US" dirty="0" smtClean="0"/>
              <a:t>tie — tying 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Spelling</a:t>
            </a:r>
            <a:r>
              <a:rPr lang="en-US" dirty="0" smtClean="0"/>
              <a:t>: 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Verbs </a:t>
            </a:r>
            <a:r>
              <a:rPr lang="en-US" dirty="0" smtClean="0"/>
              <a:t>ending in –</a:t>
            </a:r>
            <a:r>
              <a:rPr lang="en-US" dirty="0" err="1" smtClean="0"/>
              <a:t>ie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Ете и кратко видео за употребата на времето.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youtu.be/We_m8tyMqcE?fbclid=IwAR22q0hZ3T3fsA70by40It7fhi9gvI_SgNe9KX7vMx46asICqkX3VmHqBw0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1. Complete the sentences in present continuous with the verbs given.</a:t>
            </a:r>
          </a:p>
          <a:p>
            <a:pPr>
              <a:buNone/>
            </a:pPr>
            <a:r>
              <a:rPr lang="mk-MK" dirty="0" smtClean="0"/>
              <a:t>Доврши ги речениците со дадените глаголи во Present C</a:t>
            </a:r>
            <a:r>
              <a:rPr lang="en-US" dirty="0" smtClean="0"/>
              <a:t>o</a:t>
            </a:r>
            <a:r>
              <a:rPr lang="mk-MK" dirty="0" smtClean="0"/>
              <a:t>ntinuous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mk-MK" dirty="0" smtClean="0"/>
              <a:t>а.</a:t>
            </a:r>
            <a:r>
              <a:rPr lang="en-US" dirty="0" smtClean="0"/>
              <a:t> </a:t>
            </a:r>
            <a:r>
              <a:rPr lang="en-US" dirty="0" smtClean="0"/>
              <a:t>The birds . ARE SINGING             (sing). </a:t>
            </a:r>
          </a:p>
          <a:p>
            <a:pPr>
              <a:buNone/>
            </a:pPr>
            <a:r>
              <a:rPr lang="en-US" dirty="0" smtClean="0"/>
              <a:t>b. </a:t>
            </a:r>
            <a:r>
              <a:rPr lang="en-US" dirty="0" smtClean="0"/>
              <a:t>My sister ............... (watch) TV and I ............... (read) a great novel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c. </a:t>
            </a:r>
            <a:r>
              <a:rPr lang="en-US" dirty="0" smtClean="0"/>
              <a:t>We ............... (have) a very good time on holidays.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d. She </a:t>
            </a:r>
            <a:r>
              <a:rPr lang="en-US" dirty="0" smtClean="0"/>
              <a:t>............... (work) at the moment but she finishes at 6. </a:t>
            </a:r>
          </a:p>
          <a:p>
            <a:pPr>
              <a:buNone/>
            </a:pPr>
            <a:r>
              <a:rPr lang="en-US" dirty="0" smtClean="0"/>
              <a:t>e. </a:t>
            </a:r>
            <a:r>
              <a:rPr lang="en-US" dirty="0" smtClean="0"/>
              <a:t>...... it ...... (rain) now? Yes, it is. </a:t>
            </a:r>
          </a:p>
          <a:p>
            <a:pPr>
              <a:buNone/>
            </a:pPr>
            <a:r>
              <a:rPr lang="en-US" dirty="0" smtClean="0"/>
              <a:t>f. </a:t>
            </a:r>
            <a:r>
              <a:rPr lang="en-US" dirty="0" smtClean="0"/>
              <a:t>James ............... (play) football in the park now. </a:t>
            </a:r>
          </a:p>
          <a:p>
            <a:pPr>
              <a:buNone/>
            </a:pPr>
            <a:r>
              <a:rPr lang="en-US" dirty="0" smtClean="0"/>
              <a:t>g. </a:t>
            </a:r>
            <a:r>
              <a:rPr lang="en-US" dirty="0" smtClean="0"/>
              <a:t>Harry and Anne ............... (go) to the cinema. </a:t>
            </a:r>
          </a:p>
          <a:p>
            <a:pPr>
              <a:buNone/>
            </a:pPr>
            <a:r>
              <a:rPr lang="en-US" dirty="0" smtClean="0"/>
              <a:t>h. </a:t>
            </a:r>
            <a:r>
              <a:rPr lang="en-US" dirty="0" smtClean="0"/>
              <a:t>They ............... (clean) the whole house.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EXERCISES</a:t>
            </a:r>
            <a:br>
              <a:rPr lang="en-US" dirty="0" smtClean="0"/>
            </a:br>
            <a:r>
              <a:rPr lang="mk-MK" dirty="0" smtClean="0"/>
              <a:t>ВЕЖБИ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 smtClean="0"/>
              <a:t>. Write these sentences in the negative (short form)</a:t>
            </a:r>
          </a:p>
          <a:p>
            <a:pPr>
              <a:buNone/>
            </a:pPr>
            <a:r>
              <a:rPr lang="mk-MK" dirty="0" smtClean="0"/>
              <a:t>Напиши ги речениците во негативна кратка форма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 smtClean="0"/>
              <a:t>. </a:t>
            </a:r>
            <a:r>
              <a:rPr lang="en-US" dirty="0" err="1" smtClean="0"/>
              <a:t>Mrs</a:t>
            </a:r>
            <a:r>
              <a:rPr lang="en-US" dirty="0" smtClean="0"/>
              <a:t> Thompson is watching her </a:t>
            </a:r>
            <a:r>
              <a:rPr lang="en-US" dirty="0" err="1" smtClean="0"/>
              <a:t>favourite</a:t>
            </a:r>
            <a:r>
              <a:rPr lang="en-US" dirty="0" smtClean="0"/>
              <a:t> series on TV. 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mk-MK" dirty="0" smtClean="0"/>
              <a:t> </a:t>
            </a:r>
            <a:r>
              <a:rPr lang="en-US" dirty="0" err="1" smtClean="0"/>
              <a:t>Mrs</a:t>
            </a:r>
            <a:r>
              <a:rPr lang="en-US" dirty="0" smtClean="0"/>
              <a:t> Thompson isn’t watching her </a:t>
            </a:r>
            <a:r>
              <a:rPr lang="en-US" dirty="0" err="1" smtClean="0"/>
              <a:t>favourite</a:t>
            </a:r>
            <a:r>
              <a:rPr lang="en-US" dirty="0" smtClean="0"/>
              <a:t> series on TV.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 smtClean="0"/>
              <a:t>. That boy is eating an ice-cream. ...........................................................................................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dirty="0" smtClean="0"/>
              <a:t>. I´m going to the mountain.</a:t>
            </a:r>
          </a:p>
          <a:p>
            <a:pPr>
              <a:buNone/>
            </a:pPr>
            <a:r>
              <a:rPr lang="en-US" dirty="0" smtClean="0"/>
              <a:t> ...........................................................................................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</a:t>
            </a:r>
            <a:r>
              <a:rPr lang="en-US" dirty="0" smtClean="0"/>
              <a:t>. They are making dinner.</a:t>
            </a:r>
          </a:p>
          <a:p>
            <a:pPr>
              <a:buNone/>
            </a:pPr>
            <a:r>
              <a:rPr lang="en-US" dirty="0" smtClean="0"/>
              <a:t> ...........................................................................................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EXERCISES</a:t>
            </a:r>
            <a:br>
              <a:rPr lang="en-US" dirty="0" smtClean="0"/>
            </a:br>
            <a:r>
              <a:rPr lang="mk-MK" dirty="0" smtClean="0"/>
              <a:t>ВЕЖБИ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dirty="0" smtClean="0"/>
              <a:t>. Ask questions as in the example. </a:t>
            </a:r>
          </a:p>
          <a:p>
            <a:pPr>
              <a:buNone/>
            </a:pPr>
            <a:r>
              <a:rPr lang="mk-MK" dirty="0" smtClean="0"/>
              <a:t>Поставувај прашања како во дадениот пример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 smtClean="0"/>
              <a:t>. Man / run                                Is the man running? </a:t>
            </a:r>
          </a:p>
          <a:p>
            <a:pPr>
              <a:buNone/>
            </a:pPr>
            <a:r>
              <a:rPr lang="en-US" dirty="0" smtClean="0"/>
              <a:t>2. Mum / eat / cake ............................................................................ </a:t>
            </a:r>
          </a:p>
          <a:p>
            <a:pPr>
              <a:buNone/>
            </a:pPr>
            <a:r>
              <a:rPr lang="en-US" dirty="0" smtClean="0"/>
              <a:t>3. That man / read / the paper ............................................................................</a:t>
            </a:r>
          </a:p>
          <a:p>
            <a:pPr>
              <a:buNone/>
            </a:pPr>
            <a:r>
              <a:rPr lang="en-US" dirty="0" smtClean="0"/>
              <a:t> 4. They / wear / T-shirts ............................................................................ </a:t>
            </a:r>
          </a:p>
          <a:p>
            <a:pPr>
              <a:buNone/>
            </a:pPr>
            <a:r>
              <a:rPr lang="en-US" dirty="0" smtClean="0"/>
              <a:t>5. The birds / fly ...........................................................................</a:t>
            </a:r>
          </a:p>
          <a:p>
            <a:pPr>
              <a:buNone/>
            </a:pPr>
            <a:r>
              <a:rPr lang="en-US" dirty="0" smtClean="0"/>
              <a:t> 6. You / listen / to me ...........................................................................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EXERCISES</a:t>
            </a: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>ВЕЖБИ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k-MK" dirty="0" smtClean="0"/>
          </a:p>
          <a:p>
            <a:endParaRPr lang="mk-MK" dirty="0" smtClean="0"/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r>
              <a:rPr lang="mk-MK" dirty="0" smtClean="0"/>
              <a:t>Наставник</a:t>
            </a:r>
          </a:p>
          <a:p>
            <a:pPr>
              <a:buNone/>
            </a:pPr>
            <a:r>
              <a:rPr lang="mk-MK" dirty="0" smtClean="0"/>
              <a:t>Александра Симончевска Нечовска</a:t>
            </a:r>
          </a:p>
          <a:p>
            <a:pPr>
              <a:buNone/>
            </a:pPr>
            <a:r>
              <a:rPr lang="mk-MK" dirty="0" smtClean="0"/>
              <a:t>ОУ.Св.Кирил и Методиј- Битола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Подготвил: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form the present continuous, we use the am / is / are form of the verb "to be" 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plus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 the infinitive of the verb 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plus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 an -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ing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ending. The form is the same for each subject.</a:t>
            </a:r>
          </a:p>
          <a:p>
            <a:r>
              <a:rPr lang="mk-MK" dirty="0" smtClean="0"/>
              <a:t>За да го формираме ова време после личното име, лична заменка и сл го употребуваме глаголот </a:t>
            </a:r>
            <a:r>
              <a:rPr lang="en-US" dirty="0" smtClean="0"/>
              <a:t>"to be" </a:t>
            </a:r>
            <a:r>
              <a:rPr lang="mk-MK" dirty="0" smtClean="0"/>
              <a:t>(</a:t>
            </a:r>
            <a:r>
              <a:rPr lang="en-US" dirty="0" smtClean="0"/>
              <a:t>am</a:t>
            </a:r>
            <a:r>
              <a:rPr lang="en-US" dirty="0" err="1" smtClean="0"/>
              <a:t> / is / </a:t>
            </a:r>
            <a:r>
              <a:rPr lang="en-US" dirty="0" smtClean="0"/>
              <a:t>a</a:t>
            </a:r>
            <a:r>
              <a:rPr lang="en-US" dirty="0" err="1" smtClean="0"/>
              <a:t>re </a:t>
            </a:r>
            <a:r>
              <a:rPr lang="mk-MK" dirty="0" smtClean="0"/>
              <a:t>), потоа главен глагол на кој му ја додаваме наставка </a:t>
            </a:r>
            <a:r>
              <a:rPr lang="en-US" dirty="0" smtClean="0"/>
              <a:t>-</a:t>
            </a:r>
            <a:r>
              <a:rPr lang="en-US" dirty="0" err="1" smtClean="0"/>
              <a:t>ing</a:t>
            </a:r>
            <a:r>
              <a:rPr lang="en-US" dirty="0" smtClean="0"/>
              <a:t> </a:t>
            </a:r>
            <a:r>
              <a:rPr lang="mk-MK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 CONTINUOUS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/>
            </a:r>
            <a:br>
              <a:rPr lang="mk-MK" dirty="0" smtClean="0"/>
            </a:br>
            <a:r>
              <a:rPr lang="en-US" dirty="0" smtClean="0"/>
              <a:t>Affirmative </a:t>
            </a:r>
            <a:r>
              <a:rPr lang="en-US" dirty="0" smtClean="0"/>
              <a:t>form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https://www.oysterenglish.com/images/present-continuous-positive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91047" y="1636182"/>
            <a:ext cx="6361905" cy="4215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</a:t>
            </a:r>
            <a:r>
              <a:rPr lang="en-US" dirty="0" smtClean="0"/>
              <a:t> </a:t>
            </a:r>
            <a:r>
              <a:rPr lang="en-US" b="1" dirty="0" smtClean="0"/>
              <a:t>am</a:t>
            </a:r>
            <a:r>
              <a:rPr lang="en-US" dirty="0" smtClean="0"/>
              <a:t> go</a:t>
            </a:r>
            <a:r>
              <a:rPr lang="en-US" b="1" dirty="0" smtClean="0"/>
              <a:t>ing</a:t>
            </a:r>
            <a:r>
              <a:rPr lang="en-US" dirty="0" smtClean="0"/>
              <a:t> to school. /  I</a:t>
            </a:r>
            <a:r>
              <a:rPr lang="en-US" b="1" dirty="0" smtClean="0"/>
              <a:t>'m</a:t>
            </a:r>
            <a:r>
              <a:rPr lang="en-US" dirty="0" smtClean="0"/>
              <a:t> go</a:t>
            </a:r>
            <a:r>
              <a:rPr lang="en-US" b="1" dirty="0" smtClean="0"/>
              <a:t>ing</a:t>
            </a:r>
            <a:r>
              <a:rPr lang="en-US" dirty="0" smtClean="0"/>
              <a:t> to school.</a:t>
            </a:r>
          </a:p>
          <a:p>
            <a:pPr lvl="0"/>
            <a:r>
              <a:rPr lang="en-US" dirty="0" smtClean="0"/>
              <a:t>You </a:t>
            </a:r>
            <a:r>
              <a:rPr lang="en-US" b="1" dirty="0" smtClean="0"/>
              <a:t>are </a:t>
            </a:r>
            <a:r>
              <a:rPr lang="en-US" dirty="0" smtClean="0"/>
              <a:t>do</a:t>
            </a:r>
            <a:r>
              <a:rPr lang="en-US" b="1" dirty="0" smtClean="0"/>
              <a:t>ing</a:t>
            </a:r>
            <a:r>
              <a:rPr lang="en-US" dirty="0" smtClean="0"/>
              <a:t> the dishes. You</a:t>
            </a:r>
            <a:r>
              <a:rPr lang="en-US" b="1" dirty="0" smtClean="0"/>
              <a:t>'re </a:t>
            </a:r>
            <a:r>
              <a:rPr lang="en-US" dirty="0" smtClean="0"/>
              <a:t>do</a:t>
            </a:r>
            <a:r>
              <a:rPr lang="en-US" b="1" dirty="0" smtClean="0"/>
              <a:t>ing</a:t>
            </a:r>
            <a:r>
              <a:rPr lang="en-US" dirty="0" smtClean="0"/>
              <a:t> the dishes.</a:t>
            </a:r>
          </a:p>
          <a:p>
            <a:pPr lvl="0"/>
            <a:r>
              <a:rPr lang="en-US" dirty="0" smtClean="0"/>
              <a:t>He</a:t>
            </a:r>
            <a:r>
              <a:rPr lang="en-US" b="1" dirty="0" smtClean="0"/>
              <a:t>'s</a:t>
            </a:r>
            <a:r>
              <a:rPr lang="en-US" dirty="0" smtClean="0"/>
              <a:t> see</a:t>
            </a:r>
            <a:r>
              <a:rPr lang="en-US" b="1" dirty="0" smtClean="0"/>
              <a:t>ing</a:t>
            </a:r>
            <a:r>
              <a:rPr lang="en-US" dirty="0" smtClean="0"/>
              <a:t> his doctor now.</a:t>
            </a:r>
          </a:p>
          <a:p>
            <a:pPr lvl="0"/>
            <a:r>
              <a:rPr lang="en-US" dirty="0" smtClean="0"/>
              <a:t>She</a:t>
            </a:r>
            <a:r>
              <a:rPr lang="en-US" b="1" dirty="0" smtClean="0"/>
              <a:t>'s</a:t>
            </a:r>
            <a:r>
              <a:rPr lang="en-US" dirty="0" smtClean="0"/>
              <a:t> play</a:t>
            </a:r>
            <a:r>
              <a:rPr lang="en-US" b="1" dirty="0" smtClean="0"/>
              <a:t>ing</a:t>
            </a:r>
            <a:r>
              <a:rPr lang="en-US" dirty="0" smtClean="0"/>
              <a:t> with her dog outside.</a:t>
            </a:r>
          </a:p>
          <a:p>
            <a:pPr lvl="0"/>
            <a:r>
              <a:rPr lang="en-US" dirty="0" smtClean="0"/>
              <a:t>We </a:t>
            </a:r>
            <a:r>
              <a:rPr lang="en-US" b="1" dirty="0" smtClean="0"/>
              <a:t>are</a:t>
            </a:r>
            <a:r>
              <a:rPr lang="en-US" dirty="0" smtClean="0"/>
              <a:t> fight</a:t>
            </a:r>
            <a:r>
              <a:rPr lang="en-US" b="1" dirty="0" smtClean="0"/>
              <a:t>ing</a:t>
            </a:r>
            <a:r>
              <a:rPr lang="en-US" dirty="0" smtClean="0"/>
              <a:t> over which </a:t>
            </a:r>
            <a:r>
              <a:rPr lang="en-US" dirty="0" err="1" smtClean="0"/>
              <a:t>tv</a:t>
            </a:r>
            <a:r>
              <a:rPr lang="en-US" dirty="0" smtClean="0"/>
              <a:t> show to watch.</a:t>
            </a:r>
          </a:p>
          <a:p>
            <a:pPr lvl="0"/>
            <a:r>
              <a:rPr lang="en-US" dirty="0" smtClean="0"/>
              <a:t>You </a:t>
            </a:r>
            <a:r>
              <a:rPr lang="en-US" b="1" dirty="0" smtClean="0"/>
              <a:t>are</a:t>
            </a:r>
            <a:r>
              <a:rPr lang="en-US" dirty="0" smtClean="0"/>
              <a:t> all tell</a:t>
            </a:r>
            <a:r>
              <a:rPr lang="en-US" b="1" dirty="0" smtClean="0"/>
              <a:t>ing</a:t>
            </a:r>
            <a:r>
              <a:rPr lang="en-US" dirty="0" smtClean="0"/>
              <a:t> me different stories.</a:t>
            </a:r>
          </a:p>
          <a:p>
            <a:pPr lvl="0"/>
            <a:r>
              <a:rPr lang="en-US" dirty="0" smtClean="0"/>
              <a:t>They </a:t>
            </a:r>
            <a:r>
              <a:rPr lang="en-US" b="1" dirty="0" smtClean="0"/>
              <a:t>are</a:t>
            </a:r>
            <a:r>
              <a:rPr lang="en-US" dirty="0" smtClean="0"/>
              <a:t> read</a:t>
            </a:r>
            <a:r>
              <a:rPr lang="en-US" b="1" dirty="0" smtClean="0"/>
              <a:t>ing</a:t>
            </a:r>
            <a:r>
              <a:rPr lang="en-US" dirty="0" smtClean="0"/>
              <a:t> quietly before bedtime.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u="sng" dirty="0" smtClean="0"/>
              <a:t/>
            </a:r>
            <a:br>
              <a:rPr lang="mk-MK" u="sng" dirty="0" smtClean="0"/>
            </a:br>
            <a:r>
              <a:rPr lang="en-US" u="sng" dirty="0" smtClean="0"/>
              <a:t>Examples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/>
            </a:r>
            <a:br>
              <a:rPr lang="mk-MK" dirty="0" smtClean="0"/>
            </a:br>
            <a:r>
              <a:rPr lang="en-US" dirty="0" smtClean="0"/>
              <a:t>Negative </a:t>
            </a:r>
            <a:r>
              <a:rPr lang="en-US" dirty="0" smtClean="0"/>
              <a:t>form</a:t>
            </a:r>
            <a:br>
              <a:rPr lang="en-US" dirty="0" smtClean="0"/>
            </a:br>
            <a:r>
              <a:rPr lang="en-US" sz="2200" dirty="0" smtClean="0"/>
              <a:t>To make the tense negative add "not" before the verb + -</a:t>
            </a:r>
            <a:r>
              <a:rPr lang="en-US" sz="2200" dirty="0" err="1" smtClean="0"/>
              <a:t>ing</a:t>
            </a:r>
            <a:r>
              <a:rPr lang="en-US" sz="2200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https://www.oysterenglish.com/images/present-continuous-negative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91047" y="1636182"/>
            <a:ext cx="6361905" cy="4215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</a:t>
            </a:r>
            <a:r>
              <a:rPr lang="en-US" dirty="0" smtClean="0"/>
              <a:t> </a:t>
            </a:r>
            <a:r>
              <a:rPr lang="en-US" b="1" dirty="0" smtClean="0"/>
              <a:t>am</a:t>
            </a:r>
            <a:r>
              <a:rPr lang="en-US" dirty="0" smtClean="0"/>
              <a:t> </a:t>
            </a:r>
            <a:r>
              <a:rPr lang="en-US" b="1" dirty="0" smtClean="0"/>
              <a:t>not </a:t>
            </a:r>
            <a:r>
              <a:rPr lang="en-US" dirty="0" smtClean="0"/>
              <a:t>go</a:t>
            </a:r>
            <a:r>
              <a:rPr lang="en-US" b="1" dirty="0" smtClean="0"/>
              <a:t>ing</a:t>
            </a:r>
            <a:r>
              <a:rPr lang="en-US" dirty="0" smtClean="0"/>
              <a:t> to bed now.</a:t>
            </a:r>
          </a:p>
          <a:p>
            <a:pPr lvl="0"/>
            <a:r>
              <a:rPr lang="en-US" dirty="0" smtClean="0"/>
              <a:t>You </a:t>
            </a:r>
            <a:r>
              <a:rPr lang="en-US" b="1" dirty="0" smtClean="0"/>
              <a:t>are not</a:t>
            </a:r>
            <a:r>
              <a:rPr lang="en-US" dirty="0" smtClean="0"/>
              <a:t> do</a:t>
            </a:r>
            <a:r>
              <a:rPr lang="en-US" b="1" dirty="0" smtClean="0"/>
              <a:t>ing </a:t>
            </a:r>
            <a:r>
              <a:rPr lang="en-US" dirty="0" smtClean="0"/>
              <a:t>your homework now.</a:t>
            </a:r>
          </a:p>
          <a:p>
            <a:pPr lvl="0"/>
            <a:r>
              <a:rPr lang="en-US" dirty="0" smtClean="0"/>
              <a:t>The children </a:t>
            </a:r>
            <a:r>
              <a:rPr lang="en-US" b="1" dirty="0" smtClean="0"/>
              <a:t>are not</a:t>
            </a:r>
            <a:r>
              <a:rPr lang="en-US" dirty="0" smtClean="0"/>
              <a:t> sleep</a:t>
            </a:r>
            <a:r>
              <a:rPr lang="en-US" b="1" dirty="0" smtClean="0"/>
              <a:t>ing</a:t>
            </a:r>
            <a:r>
              <a:rPr lang="en-US" dirty="0" smtClean="0"/>
              <a:t> at this time.</a:t>
            </a:r>
          </a:p>
          <a:p>
            <a:pPr lvl="0"/>
            <a:r>
              <a:rPr lang="en-US" dirty="0" smtClean="0"/>
              <a:t>My boyfriend </a:t>
            </a:r>
            <a:r>
              <a:rPr lang="en-US" b="1" dirty="0" smtClean="0"/>
              <a:t>is not</a:t>
            </a:r>
            <a:r>
              <a:rPr lang="en-US" dirty="0" smtClean="0"/>
              <a:t> tell</a:t>
            </a:r>
            <a:r>
              <a:rPr lang="en-US" b="1" dirty="0" smtClean="0"/>
              <a:t>ing</a:t>
            </a:r>
            <a:r>
              <a:rPr lang="en-US" dirty="0" smtClean="0"/>
              <a:t> me everything.</a:t>
            </a:r>
          </a:p>
          <a:p>
            <a:pPr lvl="0"/>
            <a:r>
              <a:rPr lang="en-US" dirty="0" smtClean="0"/>
              <a:t>They </a:t>
            </a:r>
            <a:r>
              <a:rPr lang="en-US" b="1" dirty="0" smtClean="0"/>
              <a:t>are not</a:t>
            </a:r>
            <a:r>
              <a:rPr lang="en-US" dirty="0" smtClean="0"/>
              <a:t> read</a:t>
            </a:r>
            <a:r>
              <a:rPr lang="en-US" b="1" dirty="0" smtClean="0"/>
              <a:t>ing</a:t>
            </a:r>
            <a:r>
              <a:rPr lang="en-US" dirty="0" smtClean="0"/>
              <a:t> today's newspaper.</a:t>
            </a:r>
          </a:p>
          <a:p>
            <a:pPr>
              <a:buNone/>
            </a:pPr>
            <a:r>
              <a:rPr lang="mk-MK" dirty="0" smtClean="0"/>
              <a:t>Исто така за употреба на негативната форма ги користиме и кратките форми </a:t>
            </a:r>
            <a:r>
              <a:rPr lang="en-US" dirty="0" smtClean="0"/>
              <a:t>isn’t /aren’t.</a:t>
            </a:r>
          </a:p>
          <a:p>
            <a:pPr>
              <a:buNone/>
            </a:pPr>
            <a:r>
              <a:rPr lang="en-US" dirty="0" smtClean="0"/>
              <a:t>She isn’t at home now.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u="sng" dirty="0" smtClean="0"/>
              <a:t/>
            </a:r>
            <a:br>
              <a:rPr lang="mk-MK" u="sng" dirty="0" smtClean="0"/>
            </a:br>
            <a:r>
              <a:rPr lang="en-US" u="sng" dirty="0" smtClean="0"/>
              <a:t>Examples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Interrogative </a:t>
            </a:r>
            <a:r>
              <a:rPr lang="en-US" dirty="0" smtClean="0"/>
              <a:t>form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https://www.oysterenglish.com/images/present-continuous-positive-questions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91047" y="1636182"/>
            <a:ext cx="6361905" cy="4215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Am</a:t>
            </a:r>
            <a:r>
              <a:rPr lang="en-US" dirty="0" smtClean="0"/>
              <a:t> I read</a:t>
            </a:r>
            <a:r>
              <a:rPr lang="en-US" b="1" dirty="0" smtClean="0"/>
              <a:t>ing</a:t>
            </a:r>
            <a:r>
              <a:rPr lang="en-US" dirty="0" smtClean="0"/>
              <a:t> a book right now?</a:t>
            </a:r>
          </a:p>
          <a:p>
            <a:pPr lvl="0"/>
            <a:r>
              <a:rPr lang="en-US" b="1" dirty="0" smtClean="0"/>
              <a:t>Is </a:t>
            </a:r>
            <a:r>
              <a:rPr lang="en-US" dirty="0" smtClean="0"/>
              <a:t>he speak</a:t>
            </a:r>
            <a:r>
              <a:rPr lang="en-US" b="1" dirty="0" smtClean="0"/>
              <a:t>ing</a:t>
            </a:r>
            <a:r>
              <a:rPr lang="en-US" dirty="0" smtClean="0"/>
              <a:t> on the phone with your teacher?</a:t>
            </a:r>
          </a:p>
          <a:p>
            <a:pPr lvl="0"/>
            <a:r>
              <a:rPr lang="en-US" b="1" dirty="0" smtClean="0"/>
              <a:t>Is </a:t>
            </a:r>
            <a:r>
              <a:rPr lang="en-US" dirty="0" smtClean="0"/>
              <a:t>the baby still cry</a:t>
            </a:r>
            <a:r>
              <a:rPr lang="en-US" b="1" dirty="0" smtClean="0"/>
              <a:t>ing</a:t>
            </a:r>
            <a:r>
              <a:rPr lang="en-US" dirty="0" smtClean="0"/>
              <a:t>?</a:t>
            </a:r>
          </a:p>
          <a:p>
            <a:pPr lvl="0"/>
            <a:r>
              <a:rPr lang="en-US" b="1" dirty="0" smtClean="0"/>
              <a:t>Is </a:t>
            </a:r>
            <a:r>
              <a:rPr lang="en-US" dirty="0" smtClean="0"/>
              <a:t>the dog eat</a:t>
            </a:r>
            <a:r>
              <a:rPr lang="en-US" b="1" dirty="0" smtClean="0"/>
              <a:t>ing</a:t>
            </a:r>
            <a:r>
              <a:rPr lang="en-US" dirty="0" smtClean="0"/>
              <a:t> his food now?</a:t>
            </a:r>
          </a:p>
          <a:p>
            <a:pPr lvl="0"/>
            <a:r>
              <a:rPr lang="en-US" b="1" dirty="0" smtClean="0"/>
              <a:t>Are</a:t>
            </a:r>
            <a:r>
              <a:rPr lang="en-US" dirty="0" smtClean="0"/>
              <a:t> we cook</a:t>
            </a:r>
            <a:r>
              <a:rPr lang="en-US" b="1" dirty="0" smtClean="0"/>
              <a:t>ing</a:t>
            </a:r>
            <a:r>
              <a:rPr lang="en-US" dirty="0" smtClean="0"/>
              <a:t> together at this moment?</a:t>
            </a:r>
          </a:p>
          <a:p>
            <a:pPr lvl="0"/>
            <a:r>
              <a:rPr lang="en-US" b="1" dirty="0" smtClean="0"/>
              <a:t>Are</a:t>
            </a:r>
            <a:r>
              <a:rPr lang="en-US" dirty="0" smtClean="0"/>
              <a:t> they sleep</a:t>
            </a:r>
            <a:r>
              <a:rPr lang="en-US" b="1" dirty="0" smtClean="0"/>
              <a:t>ing</a:t>
            </a:r>
            <a:r>
              <a:rPr lang="en-US" dirty="0" smtClean="0"/>
              <a:t> yet?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Examples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Глаголи кои завршуваат на едно </a:t>
            </a:r>
            <a:r>
              <a:rPr lang="mk-MK" b="1" dirty="0" smtClean="0"/>
              <a:t>е,</a:t>
            </a:r>
            <a:r>
              <a:rPr lang="mk-MK" dirty="0" smtClean="0"/>
              <a:t> тоа </a:t>
            </a:r>
            <a:r>
              <a:rPr lang="mk-MK" b="1" dirty="0" smtClean="0"/>
              <a:t>е</a:t>
            </a:r>
            <a:r>
              <a:rPr lang="mk-MK" dirty="0" smtClean="0"/>
              <a:t> го испуштаат и се додава наставка</a:t>
            </a:r>
            <a:r>
              <a:rPr lang="en-US" dirty="0" smtClean="0"/>
              <a:t>+</a:t>
            </a:r>
            <a:r>
              <a:rPr lang="mk-MK" dirty="0" smtClean="0"/>
              <a:t> ing.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examples</a:t>
            </a:r>
          </a:p>
          <a:p>
            <a:pPr lvl="0"/>
            <a:r>
              <a:rPr lang="en-US" dirty="0" smtClean="0"/>
              <a:t>bake — baking        </a:t>
            </a:r>
          </a:p>
          <a:p>
            <a:pPr lvl="0"/>
            <a:r>
              <a:rPr lang="en-US" dirty="0" smtClean="0"/>
              <a:t>love — loving        </a:t>
            </a:r>
          </a:p>
          <a:p>
            <a:pPr lvl="0"/>
            <a:r>
              <a:rPr lang="en-US" dirty="0" smtClean="0"/>
              <a:t>take — taking      </a:t>
            </a:r>
          </a:p>
          <a:p>
            <a:pPr lvl="0"/>
            <a:r>
              <a:rPr lang="en-US" dirty="0" smtClean="0"/>
              <a:t>make — making</a:t>
            </a:r>
          </a:p>
          <a:p>
            <a:pPr lvl="0"/>
            <a:r>
              <a:rPr lang="en-US" dirty="0" smtClean="0"/>
              <a:t>have  — having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Spelling</a:t>
            </a:r>
            <a:r>
              <a:rPr lang="en-US" dirty="0" smtClean="0"/>
              <a:t>: 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Verbs </a:t>
            </a:r>
            <a:r>
              <a:rPr lang="en-US" dirty="0" smtClean="0"/>
              <a:t>that end with one –e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395</Words>
  <Application>Microsoft Office PowerPoint</Application>
  <PresentationFormat>On-screen Show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Present Continuous Tense</vt:lpstr>
      <vt:lpstr>PRESENT CONTINUOUS </vt:lpstr>
      <vt:lpstr> Affirmative form </vt:lpstr>
      <vt:lpstr> Examples: </vt:lpstr>
      <vt:lpstr> Negative form To make the tense negative add "not" before the verb + -ing. </vt:lpstr>
      <vt:lpstr> Examples: </vt:lpstr>
      <vt:lpstr> Interrogative form </vt:lpstr>
      <vt:lpstr> Examples: </vt:lpstr>
      <vt:lpstr> Spelling:   Verbs that end with one –e </vt:lpstr>
      <vt:lpstr>  Spelling:   Short one-syllable verbs ending in CVC </vt:lpstr>
      <vt:lpstr> Spelling:   Verbs ending in –ie </vt:lpstr>
      <vt:lpstr>USE</vt:lpstr>
      <vt:lpstr>EXERCISES ВЕЖБИ</vt:lpstr>
      <vt:lpstr>EXERCISES ВЕЖБИ</vt:lpstr>
      <vt:lpstr>EXERCISES ВЕЖБИ</vt:lpstr>
      <vt:lpstr>Подготвил: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Continuous Tense</dc:title>
  <dc:creator>Windows User</dc:creator>
  <cp:lastModifiedBy>Windows User</cp:lastModifiedBy>
  <cp:revision>5</cp:revision>
  <dcterms:created xsi:type="dcterms:W3CDTF">2020-03-16T15:20:07Z</dcterms:created>
  <dcterms:modified xsi:type="dcterms:W3CDTF">2020-03-16T15:58:36Z</dcterms:modified>
</cp:coreProperties>
</file>