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B1DF4-E127-484B-8225-C1F63B65D30B}" v="818" dt="2020-03-21T13:14:18.7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A2053D-7E1D-4EEF-8B70-805AAB6F0733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07B7DDA-8799-4CE8-98B4-6A542798F350}">
      <dgm:prSet/>
      <dgm:spPr/>
      <dgm:t>
        <a:bodyPr/>
        <a:lstStyle/>
        <a:p>
          <a:r>
            <a:rPr lang="en-US"/>
            <a:t>Физиолошки промени во пуерпериум</a:t>
          </a:r>
        </a:p>
      </dgm:t>
    </dgm:pt>
    <dgm:pt modelId="{F1906DA7-BCFB-4E04-9651-546E2666422B}" type="parTrans" cxnId="{7B0BE652-7945-44F3-A096-047A9A0AEF5E}">
      <dgm:prSet/>
      <dgm:spPr/>
      <dgm:t>
        <a:bodyPr/>
        <a:lstStyle/>
        <a:p>
          <a:endParaRPr lang="en-US"/>
        </a:p>
      </dgm:t>
    </dgm:pt>
    <dgm:pt modelId="{16DD7577-5662-44EB-B127-D79E88C3CF3D}" type="sibTrans" cxnId="{7B0BE652-7945-44F3-A096-047A9A0AEF5E}">
      <dgm:prSet/>
      <dgm:spPr/>
      <dgm:t>
        <a:bodyPr/>
        <a:lstStyle/>
        <a:p>
          <a:endParaRPr lang="en-US"/>
        </a:p>
      </dgm:t>
    </dgm:pt>
    <dgm:pt modelId="{35460D92-8A6F-4CC5-A565-C71E4BE92586}">
      <dgm:prSet/>
      <dgm:spPr/>
      <dgm:t>
        <a:bodyPr/>
        <a:lstStyle/>
        <a:p>
          <a:r>
            <a:rPr lang="en-US"/>
            <a:t>-ИНВОЛУЦИЈА</a:t>
          </a:r>
        </a:p>
      </dgm:t>
    </dgm:pt>
    <dgm:pt modelId="{0C51876B-E89B-4F70-8E16-0E63675A8F1B}" type="parTrans" cxnId="{391DF41E-BC82-464A-BCC2-62A6A5A06A81}">
      <dgm:prSet/>
      <dgm:spPr/>
      <dgm:t>
        <a:bodyPr/>
        <a:lstStyle/>
        <a:p>
          <a:endParaRPr lang="en-US"/>
        </a:p>
      </dgm:t>
    </dgm:pt>
    <dgm:pt modelId="{BB3228E5-0BC7-40F7-8912-1F8C948DFA26}" type="sibTrans" cxnId="{391DF41E-BC82-464A-BCC2-62A6A5A06A81}">
      <dgm:prSet/>
      <dgm:spPr/>
      <dgm:t>
        <a:bodyPr/>
        <a:lstStyle/>
        <a:p>
          <a:endParaRPr lang="en-US"/>
        </a:p>
      </dgm:t>
    </dgm:pt>
    <dgm:pt modelId="{1D9A0E09-1B49-4CDF-8D9F-9361A96D1E31}">
      <dgm:prSet/>
      <dgm:spPr/>
      <dgm:t>
        <a:bodyPr/>
        <a:lstStyle/>
        <a:p>
          <a:r>
            <a:rPr lang="en-US"/>
            <a:t>-ЛОХИЈА</a:t>
          </a:r>
        </a:p>
      </dgm:t>
    </dgm:pt>
    <dgm:pt modelId="{B4C93B01-75DD-4FF0-894F-D2A63AF7A04E}" type="parTrans" cxnId="{A0E5F67F-3D38-4FF0-9EE0-648C4AC22FBC}">
      <dgm:prSet/>
      <dgm:spPr/>
      <dgm:t>
        <a:bodyPr/>
        <a:lstStyle/>
        <a:p>
          <a:endParaRPr lang="en-US"/>
        </a:p>
      </dgm:t>
    </dgm:pt>
    <dgm:pt modelId="{F2062F70-01E5-4388-A2EB-EDAA232BB8B7}" type="sibTrans" cxnId="{A0E5F67F-3D38-4FF0-9EE0-648C4AC22FBC}">
      <dgm:prSet/>
      <dgm:spPr/>
      <dgm:t>
        <a:bodyPr/>
        <a:lstStyle/>
        <a:p>
          <a:endParaRPr lang="en-US"/>
        </a:p>
      </dgm:t>
    </dgm:pt>
    <dgm:pt modelId="{0EA78BE4-D427-4F5B-ABEA-D1B9E7D93792}">
      <dgm:prSet/>
      <dgm:spPr/>
      <dgm:t>
        <a:bodyPr/>
        <a:lstStyle/>
        <a:p>
          <a:r>
            <a:rPr lang="en-US"/>
            <a:t>-МУСКУЛАТУРАТА НА ДНОТО ОД КАРЛИЦАТА</a:t>
          </a:r>
        </a:p>
      </dgm:t>
    </dgm:pt>
    <dgm:pt modelId="{9F4E1632-C7E5-4469-AD0E-4553B9A3BE8A}" type="parTrans" cxnId="{A1B7E412-C39F-4E67-95C8-6AEAD3EED6D9}">
      <dgm:prSet/>
      <dgm:spPr/>
      <dgm:t>
        <a:bodyPr/>
        <a:lstStyle/>
        <a:p>
          <a:endParaRPr lang="en-US"/>
        </a:p>
      </dgm:t>
    </dgm:pt>
    <dgm:pt modelId="{D41DD7ED-00D6-4302-A330-45543E302FCE}" type="sibTrans" cxnId="{A1B7E412-C39F-4E67-95C8-6AEAD3EED6D9}">
      <dgm:prSet/>
      <dgm:spPr/>
      <dgm:t>
        <a:bodyPr/>
        <a:lstStyle/>
        <a:p>
          <a:endParaRPr lang="en-US"/>
        </a:p>
      </dgm:t>
    </dgm:pt>
    <dgm:pt modelId="{EAD35B88-51DD-4C56-A1CF-334C71FB6034}">
      <dgm:prSet/>
      <dgm:spPr/>
      <dgm:t>
        <a:bodyPr/>
        <a:lstStyle/>
        <a:p>
          <a:r>
            <a:rPr lang="en-US"/>
            <a:t>-ПРОМЕНИ НА ДОЈКИТЕ-лактација</a:t>
          </a:r>
        </a:p>
      </dgm:t>
    </dgm:pt>
    <dgm:pt modelId="{CB018685-8B94-4BB0-A679-B2DB4792EEEF}" type="parTrans" cxnId="{EBC4B99E-6ACA-4066-8DE5-4197CED8F5D4}">
      <dgm:prSet/>
      <dgm:spPr/>
      <dgm:t>
        <a:bodyPr/>
        <a:lstStyle/>
        <a:p>
          <a:endParaRPr lang="en-US"/>
        </a:p>
      </dgm:t>
    </dgm:pt>
    <dgm:pt modelId="{8D97A331-2CF9-4001-821D-AF6DC66FDA19}" type="sibTrans" cxnId="{EBC4B99E-6ACA-4066-8DE5-4197CED8F5D4}">
      <dgm:prSet/>
      <dgm:spPr/>
      <dgm:t>
        <a:bodyPr/>
        <a:lstStyle/>
        <a:p>
          <a:endParaRPr lang="en-US"/>
        </a:p>
      </dgm:t>
    </dgm:pt>
    <dgm:pt modelId="{0048D99D-1145-4051-B246-40C49E7DB158}" type="pres">
      <dgm:prSet presAssocID="{ACA2053D-7E1D-4EEF-8B70-805AAB6F0733}" presName="diagram" presStyleCnt="0">
        <dgm:presLayoutVars>
          <dgm:dir/>
          <dgm:resizeHandles val="exact"/>
        </dgm:presLayoutVars>
      </dgm:prSet>
      <dgm:spPr/>
    </dgm:pt>
    <dgm:pt modelId="{B054C916-3912-4828-8418-8E0F508846EB}" type="pres">
      <dgm:prSet presAssocID="{407B7DDA-8799-4CE8-98B4-6A542798F350}" presName="node" presStyleLbl="node1" presStyleIdx="0" presStyleCnt="5">
        <dgm:presLayoutVars>
          <dgm:bulletEnabled val="1"/>
        </dgm:presLayoutVars>
      </dgm:prSet>
      <dgm:spPr/>
    </dgm:pt>
    <dgm:pt modelId="{F2A2D092-200F-4F08-BEAD-9DC2EAC1EF80}" type="pres">
      <dgm:prSet presAssocID="{16DD7577-5662-44EB-B127-D79E88C3CF3D}" presName="sibTrans" presStyleLbl="sibTrans2D1" presStyleIdx="0" presStyleCnt="4"/>
      <dgm:spPr/>
    </dgm:pt>
    <dgm:pt modelId="{68045A43-06F3-4DFA-9B4E-CB10E5837886}" type="pres">
      <dgm:prSet presAssocID="{16DD7577-5662-44EB-B127-D79E88C3CF3D}" presName="connectorText" presStyleLbl="sibTrans2D1" presStyleIdx="0" presStyleCnt="4"/>
      <dgm:spPr/>
    </dgm:pt>
    <dgm:pt modelId="{7F2FF1FB-D990-4C03-AA83-5CF17D289073}" type="pres">
      <dgm:prSet presAssocID="{35460D92-8A6F-4CC5-A565-C71E4BE92586}" presName="node" presStyleLbl="node1" presStyleIdx="1" presStyleCnt="5">
        <dgm:presLayoutVars>
          <dgm:bulletEnabled val="1"/>
        </dgm:presLayoutVars>
      </dgm:prSet>
      <dgm:spPr/>
    </dgm:pt>
    <dgm:pt modelId="{16F5AAED-EEC7-40DC-8B06-D4439ABA1949}" type="pres">
      <dgm:prSet presAssocID="{BB3228E5-0BC7-40F7-8912-1F8C948DFA26}" presName="sibTrans" presStyleLbl="sibTrans2D1" presStyleIdx="1" presStyleCnt="4"/>
      <dgm:spPr/>
    </dgm:pt>
    <dgm:pt modelId="{9534CC94-E49E-483A-B0C8-6259DF1CE491}" type="pres">
      <dgm:prSet presAssocID="{BB3228E5-0BC7-40F7-8912-1F8C948DFA26}" presName="connectorText" presStyleLbl="sibTrans2D1" presStyleIdx="1" presStyleCnt="4"/>
      <dgm:spPr/>
    </dgm:pt>
    <dgm:pt modelId="{4C642018-5C49-413F-B2BA-ED45A1A2D0CD}" type="pres">
      <dgm:prSet presAssocID="{1D9A0E09-1B49-4CDF-8D9F-9361A96D1E31}" presName="node" presStyleLbl="node1" presStyleIdx="2" presStyleCnt="5">
        <dgm:presLayoutVars>
          <dgm:bulletEnabled val="1"/>
        </dgm:presLayoutVars>
      </dgm:prSet>
      <dgm:spPr/>
    </dgm:pt>
    <dgm:pt modelId="{9986F6D7-9369-4EE1-80B8-820568919BDE}" type="pres">
      <dgm:prSet presAssocID="{F2062F70-01E5-4388-A2EB-EDAA232BB8B7}" presName="sibTrans" presStyleLbl="sibTrans2D1" presStyleIdx="2" presStyleCnt="4"/>
      <dgm:spPr/>
    </dgm:pt>
    <dgm:pt modelId="{B8493781-F3E2-47E3-A942-2E5B32C7E6BE}" type="pres">
      <dgm:prSet presAssocID="{F2062F70-01E5-4388-A2EB-EDAA232BB8B7}" presName="connectorText" presStyleLbl="sibTrans2D1" presStyleIdx="2" presStyleCnt="4"/>
      <dgm:spPr/>
    </dgm:pt>
    <dgm:pt modelId="{7470697F-C827-4385-812B-2F94CDFA2FD1}" type="pres">
      <dgm:prSet presAssocID="{0EA78BE4-D427-4F5B-ABEA-D1B9E7D93792}" presName="node" presStyleLbl="node1" presStyleIdx="3" presStyleCnt="5">
        <dgm:presLayoutVars>
          <dgm:bulletEnabled val="1"/>
        </dgm:presLayoutVars>
      </dgm:prSet>
      <dgm:spPr/>
    </dgm:pt>
    <dgm:pt modelId="{C3ADAE7B-A8AD-4457-B0CD-B6B9A15A21B5}" type="pres">
      <dgm:prSet presAssocID="{D41DD7ED-00D6-4302-A330-45543E302FCE}" presName="sibTrans" presStyleLbl="sibTrans2D1" presStyleIdx="3" presStyleCnt="4"/>
      <dgm:spPr/>
    </dgm:pt>
    <dgm:pt modelId="{E91B07E7-EA6D-4D2B-A9EF-8869A587A8AB}" type="pres">
      <dgm:prSet presAssocID="{D41DD7ED-00D6-4302-A330-45543E302FCE}" presName="connectorText" presStyleLbl="sibTrans2D1" presStyleIdx="3" presStyleCnt="4"/>
      <dgm:spPr/>
    </dgm:pt>
    <dgm:pt modelId="{CE392182-FB7F-41AE-AFFF-054160996911}" type="pres">
      <dgm:prSet presAssocID="{EAD35B88-51DD-4C56-A1CF-334C71FB6034}" presName="node" presStyleLbl="node1" presStyleIdx="4" presStyleCnt="5">
        <dgm:presLayoutVars>
          <dgm:bulletEnabled val="1"/>
        </dgm:presLayoutVars>
      </dgm:prSet>
      <dgm:spPr/>
    </dgm:pt>
  </dgm:ptLst>
  <dgm:cxnLst>
    <dgm:cxn modelId="{9F472109-8017-4543-99C5-A3C662273CDB}" type="presOf" srcId="{F2062F70-01E5-4388-A2EB-EDAA232BB8B7}" destId="{B8493781-F3E2-47E3-A942-2E5B32C7E6BE}" srcOrd="1" destOrd="0" presId="urn:microsoft.com/office/officeart/2005/8/layout/process5"/>
    <dgm:cxn modelId="{BE6E5009-CF05-463F-879A-58A1793C136D}" type="presOf" srcId="{0EA78BE4-D427-4F5B-ABEA-D1B9E7D93792}" destId="{7470697F-C827-4385-812B-2F94CDFA2FD1}" srcOrd="0" destOrd="0" presId="urn:microsoft.com/office/officeart/2005/8/layout/process5"/>
    <dgm:cxn modelId="{A1B7E412-C39F-4E67-95C8-6AEAD3EED6D9}" srcId="{ACA2053D-7E1D-4EEF-8B70-805AAB6F0733}" destId="{0EA78BE4-D427-4F5B-ABEA-D1B9E7D93792}" srcOrd="3" destOrd="0" parTransId="{9F4E1632-C7E5-4469-AD0E-4553B9A3BE8A}" sibTransId="{D41DD7ED-00D6-4302-A330-45543E302FCE}"/>
    <dgm:cxn modelId="{391DF41E-BC82-464A-BCC2-62A6A5A06A81}" srcId="{ACA2053D-7E1D-4EEF-8B70-805AAB6F0733}" destId="{35460D92-8A6F-4CC5-A565-C71E4BE92586}" srcOrd="1" destOrd="0" parTransId="{0C51876B-E89B-4F70-8E16-0E63675A8F1B}" sibTransId="{BB3228E5-0BC7-40F7-8912-1F8C948DFA26}"/>
    <dgm:cxn modelId="{B25C9723-45E0-4C65-8904-7378A2A09B0B}" type="presOf" srcId="{35460D92-8A6F-4CC5-A565-C71E4BE92586}" destId="{7F2FF1FB-D990-4C03-AA83-5CF17D289073}" srcOrd="0" destOrd="0" presId="urn:microsoft.com/office/officeart/2005/8/layout/process5"/>
    <dgm:cxn modelId="{BE21E34C-3049-44C2-A604-B2BD7917ECBB}" type="presOf" srcId="{BB3228E5-0BC7-40F7-8912-1F8C948DFA26}" destId="{9534CC94-E49E-483A-B0C8-6259DF1CE491}" srcOrd="1" destOrd="0" presId="urn:microsoft.com/office/officeart/2005/8/layout/process5"/>
    <dgm:cxn modelId="{7B0BE652-7945-44F3-A096-047A9A0AEF5E}" srcId="{ACA2053D-7E1D-4EEF-8B70-805AAB6F0733}" destId="{407B7DDA-8799-4CE8-98B4-6A542798F350}" srcOrd="0" destOrd="0" parTransId="{F1906DA7-BCFB-4E04-9651-546E2666422B}" sibTransId="{16DD7577-5662-44EB-B127-D79E88C3CF3D}"/>
    <dgm:cxn modelId="{DE196E59-EEAC-437A-83F2-55FA1FA71ADB}" type="presOf" srcId="{BB3228E5-0BC7-40F7-8912-1F8C948DFA26}" destId="{16F5AAED-EEC7-40DC-8B06-D4439ABA1949}" srcOrd="0" destOrd="0" presId="urn:microsoft.com/office/officeart/2005/8/layout/process5"/>
    <dgm:cxn modelId="{A0E5F67F-3D38-4FF0-9EE0-648C4AC22FBC}" srcId="{ACA2053D-7E1D-4EEF-8B70-805AAB6F0733}" destId="{1D9A0E09-1B49-4CDF-8D9F-9361A96D1E31}" srcOrd="2" destOrd="0" parTransId="{B4C93B01-75DD-4FF0-894F-D2A63AF7A04E}" sibTransId="{F2062F70-01E5-4388-A2EB-EDAA232BB8B7}"/>
    <dgm:cxn modelId="{3E243182-DDED-4429-A1D7-46F16A8CC2A0}" type="presOf" srcId="{F2062F70-01E5-4388-A2EB-EDAA232BB8B7}" destId="{9986F6D7-9369-4EE1-80B8-820568919BDE}" srcOrd="0" destOrd="0" presId="urn:microsoft.com/office/officeart/2005/8/layout/process5"/>
    <dgm:cxn modelId="{1DB83B87-15F0-4A92-A9B0-526C39A66F87}" type="presOf" srcId="{D41DD7ED-00D6-4302-A330-45543E302FCE}" destId="{E91B07E7-EA6D-4D2B-A9EF-8869A587A8AB}" srcOrd="1" destOrd="0" presId="urn:microsoft.com/office/officeart/2005/8/layout/process5"/>
    <dgm:cxn modelId="{184AD99A-A255-45FC-B533-7A128ED29492}" type="presOf" srcId="{16DD7577-5662-44EB-B127-D79E88C3CF3D}" destId="{F2A2D092-200F-4F08-BEAD-9DC2EAC1EF80}" srcOrd="0" destOrd="0" presId="urn:microsoft.com/office/officeart/2005/8/layout/process5"/>
    <dgm:cxn modelId="{EBC4B99E-6ACA-4066-8DE5-4197CED8F5D4}" srcId="{ACA2053D-7E1D-4EEF-8B70-805AAB6F0733}" destId="{EAD35B88-51DD-4C56-A1CF-334C71FB6034}" srcOrd="4" destOrd="0" parTransId="{CB018685-8B94-4BB0-A679-B2DB4792EEEF}" sibTransId="{8D97A331-2CF9-4001-821D-AF6DC66FDA19}"/>
    <dgm:cxn modelId="{68729CA8-B763-4E8E-9E83-532870B89843}" type="presOf" srcId="{16DD7577-5662-44EB-B127-D79E88C3CF3D}" destId="{68045A43-06F3-4DFA-9B4E-CB10E5837886}" srcOrd="1" destOrd="0" presId="urn:microsoft.com/office/officeart/2005/8/layout/process5"/>
    <dgm:cxn modelId="{7354C2AE-56E9-4FB6-A78D-64A297A1925A}" type="presOf" srcId="{1D9A0E09-1B49-4CDF-8D9F-9361A96D1E31}" destId="{4C642018-5C49-413F-B2BA-ED45A1A2D0CD}" srcOrd="0" destOrd="0" presId="urn:microsoft.com/office/officeart/2005/8/layout/process5"/>
    <dgm:cxn modelId="{0E5E6FC5-421C-4925-9806-C94659D92E16}" type="presOf" srcId="{D41DD7ED-00D6-4302-A330-45543E302FCE}" destId="{C3ADAE7B-A8AD-4457-B0CD-B6B9A15A21B5}" srcOrd="0" destOrd="0" presId="urn:microsoft.com/office/officeart/2005/8/layout/process5"/>
    <dgm:cxn modelId="{CC68E2DE-B436-435B-A844-B210C52993E7}" type="presOf" srcId="{ACA2053D-7E1D-4EEF-8B70-805AAB6F0733}" destId="{0048D99D-1145-4051-B246-40C49E7DB158}" srcOrd="0" destOrd="0" presId="urn:microsoft.com/office/officeart/2005/8/layout/process5"/>
    <dgm:cxn modelId="{605387E7-8C20-4B6F-A158-5A8A9B6B69E5}" type="presOf" srcId="{EAD35B88-51DD-4C56-A1CF-334C71FB6034}" destId="{CE392182-FB7F-41AE-AFFF-054160996911}" srcOrd="0" destOrd="0" presId="urn:microsoft.com/office/officeart/2005/8/layout/process5"/>
    <dgm:cxn modelId="{AD199DF9-1BAD-4A82-825F-1D6848B4CE02}" type="presOf" srcId="{407B7DDA-8799-4CE8-98B4-6A542798F350}" destId="{B054C916-3912-4828-8418-8E0F508846EB}" srcOrd="0" destOrd="0" presId="urn:microsoft.com/office/officeart/2005/8/layout/process5"/>
    <dgm:cxn modelId="{14274093-29AB-4A85-8C25-326875FA4A5A}" type="presParOf" srcId="{0048D99D-1145-4051-B246-40C49E7DB158}" destId="{B054C916-3912-4828-8418-8E0F508846EB}" srcOrd="0" destOrd="0" presId="urn:microsoft.com/office/officeart/2005/8/layout/process5"/>
    <dgm:cxn modelId="{910AB264-67A7-408A-99CF-D818F54328DC}" type="presParOf" srcId="{0048D99D-1145-4051-B246-40C49E7DB158}" destId="{F2A2D092-200F-4F08-BEAD-9DC2EAC1EF80}" srcOrd="1" destOrd="0" presId="urn:microsoft.com/office/officeart/2005/8/layout/process5"/>
    <dgm:cxn modelId="{5E7DE656-E464-47A7-8576-F5AF03FD443B}" type="presParOf" srcId="{F2A2D092-200F-4F08-BEAD-9DC2EAC1EF80}" destId="{68045A43-06F3-4DFA-9B4E-CB10E5837886}" srcOrd="0" destOrd="0" presId="urn:microsoft.com/office/officeart/2005/8/layout/process5"/>
    <dgm:cxn modelId="{7B383DD6-38BD-461E-9C3C-56AFF0C4971F}" type="presParOf" srcId="{0048D99D-1145-4051-B246-40C49E7DB158}" destId="{7F2FF1FB-D990-4C03-AA83-5CF17D289073}" srcOrd="2" destOrd="0" presId="urn:microsoft.com/office/officeart/2005/8/layout/process5"/>
    <dgm:cxn modelId="{79E6D916-AF47-4FDF-90FF-93DFEFA5846C}" type="presParOf" srcId="{0048D99D-1145-4051-B246-40C49E7DB158}" destId="{16F5AAED-EEC7-40DC-8B06-D4439ABA1949}" srcOrd="3" destOrd="0" presId="urn:microsoft.com/office/officeart/2005/8/layout/process5"/>
    <dgm:cxn modelId="{4459A366-BD5D-4ED2-8FBB-5F991EAEB375}" type="presParOf" srcId="{16F5AAED-EEC7-40DC-8B06-D4439ABA1949}" destId="{9534CC94-E49E-483A-B0C8-6259DF1CE491}" srcOrd="0" destOrd="0" presId="urn:microsoft.com/office/officeart/2005/8/layout/process5"/>
    <dgm:cxn modelId="{B9F939AA-48C3-4E30-BBAC-2E279DFE5A1B}" type="presParOf" srcId="{0048D99D-1145-4051-B246-40C49E7DB158}" destId="{4C642018-5C49-413F-B2BA-ED45A1A2D0CD}" srcOrd="4" destOrd="0" presId="urn:microsoft.com/office/officeart/2005/8/layout/process5"/>
    <dgm:cxn modelId="{4FF3FB6E-0AAC-4E78-A029-2A7D2C240280}" type="presParOf" srcId="{0048D99D-1145-4051-B246-40C49E7DB158}" destId="{9986F6D7-9369-4EE1-80B8-820568919BDE}" srcOrd="5" destOrd="0" presId="urn:microsoft.com/office/officeart/2005/8/layout/process5"/>
    <dgm:cxn modelId="{9447A6B8-96DD-4646-9EC6-C275E4CD02CE}" type="presParOf" srcId="{9986F6D7-9369-4EE1-80B8-820568919BDE}" destId="{B8493781-F3E2-47E3-A942-2E5B32C7E6BE}" srcOrd="0" destOrd="0" presId="urn:microsoft.com/office/officeart/2005/8/layout/process5"/>
    <dgm:cxn modelId="{14FC2A50-80A8-4954-9411-EB63A2326346}" type="presParOf" srcId="{0048D99D-1145-4051-B246-40C49E7DB158}" destId="{7470697F-C827-4385-812B-2F94CDFA2FD1}" srcOrd="6" destOrd="0" presId="urn:microsoft.com/office/officeart/2005/8/layout/process5"/>
    <dgm:cxn modelId="{2C82BC52-C2BF-4408-8556-2AC6F78BAD9A}" type="presParOf" srcId="{0048D99D-1145-4051-B246-40C49E7DB158}" destId="{C3ADAE7B-A8AD-4457-B0CD-B6B9A15A21B5}" srcOrd="7" destOrd="0" presId="urn:microsoft.com/office/officeart/2005/8/layout/process5"/>
    <dgm:cxn modelId="{DDB19B8B-1415-4857-BBF4-0A771E37FB21}" type="presParOf" srcId="{C3ADAE7B-A8AD-4457-B0CD-B6B9A15A21B5}" destId="{E91B07E7-EA6D-4D2B-A9EF-8869A587A8AB}" srcOrd="0" destOrd="0" presId="urn:microsoft.com/office/officeart/2005/8/layout/process5"/>
    <dgm:cxn modelId="{6E5DA631-95A9-41B8-A2EC-C1706F158246}" type="presParOf" srcId="{0048D99D-1145-4051-B246-40C49E7DB158}" destId="{CE392182-FB7F-41AE-AFFF-054160996911}" srcOrd="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EA1C588-B303-4FFA-BBDD-15ABB5EC4B2B}" type="doc">
      <dgm:prSet loTypeId="urn:microsoft.com/office/officeart/2005/8/layout/vList2" loCatId="list" qsTypeId="urn:microsoft.com/office/officeart/2005/8/quickstyle/simple2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47B3370D-6E82-4673-89C7-11E7FF1776D5}">
      <dgm:prSet/>
      <dgm:spPr/>
      <dgm:t>
        <a:bodyPr/>
        <a:lstStyle/>
        <a:p>
          <a:r>
            <a:rPr lang="en-US"/>
            <a:t>Постпартална нега на мајката:</a:t>
          </a:r>
        </a:p>
      </dgm:t>
    </dgm:pt>
    <dgm:pt modelId="{F1AD9EE4-0A8C-4AB3-9F16-62D912C5B18C}" type="parTrans" cxnId="{320B5675-399F-452A-8D2A-56C64D4D11D1}">
      <dgm:prSet/>
      <dgm:spPr/>
      <dgm:t>
        <a:bodyPr/>
        <a:lstStyle/>
        <a:p>
          <a:endParaRPr lang="en-US"/>
        </a:p>
      </dgm:t>
    </dgm:pt>
    <dgm:pt modelId="{C785EB7C-DCC8-4213-8339-61393EF4EC80}" type="sibTrans" cxnId="{320B5675-399F-452A-8D2A-56C64D4D11D1}">
      <dgm:prSet/>
      <dgm:spPr/>
      <dgm:t>
        <a:bodyPr/>
        <a:lstStyle/>
        <a:p>
          <a:endParaRPr lang="en-US"/>
        </a:p>
      </dgm:t>
    </dgm:pt>
    <dgm:pt modelId="{A2F94DDC-A015-4BA2-AAEA-4117C2DA69C1}">
      <dgm:prSet/>
      <dgm:spPr/>
      <dgm:t>
        <a:bodyPr/>
        <a:lstStyle/>
        <a:p>
          <a:r>
            <a:rPr lang="en-US"/>
            <a:t>-спречување на инфекции</a:t>
          </a:r>
        </a:p>
      </dgm:t>
    </dgm:pt>
    <dgm:pt modelId="{ABC1C716-327F-47A3-B189-6ADCDBFF7D00}" type="parTrans" cxnId="{28B3F93B-CB14-4B7D-BB1D-2E3577E834F1}">
      <dgm:prSet/>
      <dgm:spPr/>
      <dgm:t>
        <a:bodyPr/>
        <a:lstStyle/>
        <a:p>
          <a:endParaRPr lang="en-US"/>
        </a:p>
      </dgm:t>
    </dgm:pt>
    <dgm:pt modelId="{0DA663CA-58A8-40AA-9B52-7B1A6D54D07B}" type="sibTrans" cxnId="{28B3F93B-CB14-4B7D-BB1D-2E3577E834F1}">
      <dgm:prSet/>
      <dgm:spPr/>
      <dgm:t>
        <a:bodyPr/>
        <a:lstStyle/>
        <a:p>
          <a:endParaRPr lang="en-US"/>
        </a:p>
      </dgm:t>
    </dgm:pt>
    <dgm:pt modelId="{F0035A3D-DA37-467E-AF05-4B9741BA3444}">
      <dgm:prSet/>
      <dgm:spPr/>
      <dgm:t>
        <a:bodyPr/>
        <a:lstStyle/>
        <a:p>
          <a:r>
            <a:rPr lang="en-US"/>
            <a:t>-контрола на пулс,температура,дишење</a:t>
          </a:r>
        </a:p>
      </dgm:t>
    </dgm:pt>
    <dgm:pt modelId="{F6FF8894-0299-417A-824E-86399E685A08}" type="parTrans" cxnId="{319123EB-7E5A-4035-A739-3CD9411BACED}">
      <dgm:prSet/>
      <dgm:spPr/>
      <dgm:t>
        <a:bodyPr/>
        <a:lstStyle/>
        <a:p>
          <a:endParaRPr lang="en-US"/>
        </a:p>
      </dgm:t>
    </dgm:pt>
    <dgm:pt modelId="{38DFD5D1-4782-4EBA-8589-F8AE1AB74AA6}" type="sibTrans" cxnId="{319123EB-7E5A-4035-A739-3CD9411BACED}">
      <dgm:prSet/>
      <dgm:spPr/>
      <dgm:t>
        <a:bodyPr/>
        <a:lstStyle/>
        <a:p>
          <a:endParaRPr lang="en-US"/>
        </a:p>
      </dgm:t>
    </dgm:pt>
    <dgm:pt modelId="{D3A42872-819E-48F8-A56B-4A4CB1BFF67F}">
      <dgm:prSet/>
      <dgm:spPr/>
      <dgm:t>
        <a:bodyPr/>
        <a:lstStyle/>
        <a:p>
          <a:r>
            <a:rPr lang="en-US"/>
            <a:t>-контрола на мокрење,столица,дојки</a:t>
          </a:r>
        </a:p>
      </dgm:t>
    </dgm:pt>
    <dgm:pt modelId="{DA9CC861-B70B-47C7-AA5A-A8F937C5906B}" type="parTrans" cxnId="{8B49B8D7-B18E-4E2C-9F12-6D8A2B2B5249}">
      <dgm:prSet/>
      <dgm:spPr/>
      <dgm:t>
        <a:bodyPr/>
        <a:lstStyle/>
        <a:p>
          <a:endParaRPr lang="en-US"/>
        </a:p>
      </dgm:t>
    </dgm:pt>
    <dgm:pt modelId="{43B89615-60EB-4E55-A0A9-8639A306C546}" type="sibTrans" cxnId="{8B49B8D7-B18E-4E2C-9F12-6D8A2B2B5249}">
      <dgm:prSet/>
      <dgm:spPr/>
      <dgm:t>
        <a:bodyPr/>
        <a:lstStyle/>
        <a:p>
          <a:endParaRPr lang="en-US"/>
        </a:p>
      </dgm:t>
    </dgm:pt>
    <dgm:pt modelId="{6931393F-6913-46D0-9F7A-55D913ACF0FC}">
      <dgm:prSet/>
      <dgm:spPr/>
      <dgm:t>
        <a:bodyPr/>
        <a:lstStyle/>
        <a:p>
          <a:r>
            <a:rPr lang="en-US"/>
            <a:t>-исхрана</a:t>
          </a:r>
        </a:p>
      </dgm:t>
    </dgm:pt>
    <dgm:pt modelId="{1C70ED67-2870-4452-9119-E03AD5AEED71}" type="parTrans" cxnId="{81A8154A-4413-4A35-B6E5-9592D5F97F5C}">
      <dgm:prSet/>
      <dgm:spPr/>
      <dgm:t>
        <a:bodyPr/>
        <a:lstStyle/>
        <a:p>
          <a:endParaRPr lang="en-US"/>
        </a:p>
      </dgm:t>
    </dgm:pt>
    <dgm:pt modelId="{D098D6C6-4C13-4823-AC94-390EDB6AAD0B}" type="sibTrans" cxnId="{81A8154A-4413-4A35-B6E5-9592D5F97F5C}">
      <dgm:prSet/>
      <dgm:spPr/>
      <dgm:t>
        <a:bodyPr/>
        <a:lstStyle/>
        <a:p>
          <a:endParaRPr lang="en-US"/>
        </a:p>
      </dgm:t>
    </dgm:pt>
    <dgm:pt modelId="{73C9C1E8-F8B8-463E-856E-9B32BB1A3C11}">
      <dgm:prSet/>
      <dgm:spPr/>
      <dgm:t>
        <a:bodyPr/>
        <a:lstStyle/>
        <a:p>
          <a:r>
            <a:rPr lang="en-US"/>
            <a:t>-сексуален однос</a:t>
          </a:r>
        </a:p>
      </dgm:t>
    </dgm:pt>
    <dgm:pt modelId="{D7CCB811-8562-4CFF-A384-8231920311A3}" type="parTrans" cxnId="{0BED8DBB-7E47-4D61-BE69-E6871B4FC2DB}">
      <dgm:prSet/>
      <dgm:spPr/>
      <dgm:t>
        <a:bodyPr/>
        <a:lstStyle/>
        <a:p>
          <a:endParaRPr lang="en-US"/>
        </a:p>
      </dgm:t>
    </dgm:pt>
    <dgm:pt modelId="{9383EADA-95E5-4F4F-8C1A-50BEC147B8F5}" type="sibTrans" cxnId="{0BED8DBB-7E47-4D61-BE69-E6871B4FC2DB}">
      <dgm:prSet/>
      <dgm:spPr/>
      <dgm:t>
        <a:bodyPr/>
        <a:lstStyle/>
        <a:p>
          <a:endParaRPr lang="en-US"/>
        </a:p>
      </dgm:t>
    </dgm:pt>
    <dgm:pt modelId="{D307AF76-9D21-4EF1-985F-B5B86058660A}" type="pres">
      <dgm:prSet presAssocID="{3EA1C588-B303-4FFA-BBDD-15ABB5EC4B2B}" presName="linear" presStyleCnt="0">
        <dgm:presLayoutVars>
          <dgm:animLvl val="lvl"/>
          <dgm:resizeHandles val="exact"/>
        </dgm:presLayoutVars>
      </dgm:prSet>
      <dgm:spPr/>
    </dgm:pt>
    <dgm:pt modelId="{B91FFF7F-178D-4251-B3DA-6A96C0D8DC6F}" type="pres">
      <dgm:prSet presAssocID="{47B3370D-6E82-4673-89C7-11E7FF1776D5}" presName="parentText" presStyleLbl="node1" presStyleIdx="0" presStyleCnt="6">
        <dgm:presLayoutVars>
          <dgm:chMax val="0"/>
          <dgm:bulletEnabled val="1"/>
        </dgm:presLayoutVars>
      </dgm:prSet>
      <dgm:spPr/>
    </dgm:pt>
    <dgm:pt modelId="{5FC2D31A-7553-4A29-B36C-64792E554EEE}" type="pres">
      <dgm:prSet presAssocID="{C785EB7C-DCC8-4213-8339-61393EF4EC80}" presName="spacer" presStyleCnt="0"/>
      <dgm:spPr/>
    </dgm:pt>
    <dgm:pt modelId="{81ED5F6F-09CC-4090-864F-85FD7E694C2D}" type="pres">
      <dgm:prSet presAssocID="{A2F94DDC-A015-4BA2-AAEA-4117C2DA69C1}" presName="parentText" presStyleLbl="node1" presStyleIdx="1" presStyleCnt="6">
        <dgm:presLayoutVars>
          <dgm:chMax val="0"/>
          <dgm:bulletEnabled val="1"/>
        </dgm:presLayoutVars>
      </dgm:prSet>
      <dgm:spPr/>
    </dgm:pt>
    <dgm:pt modelId="{188C2930-A1EA-4CE8-B2E5-CEFAD5A600D5}" type="pres">
      <dgm:prSet presAssocID="{0DA663CA-58A8-40AA-9B52-7B1A6D54D07B}" presName="spacer" presStyleCnt="0"/>
      <dgm:spPr/>
    </dgm:pt>
    <dgm:pt modelId="{10A0680B-6F5A-4336-BD5B-40CAF3D585AA}" type="pres">
      <dgm:prSet presAssocID="{F0035A3D-DA37-467E-AF05-4B9741BA3444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DCF51BD3-1683-4643-BAE3-126FAA805809}" type="pres">
      <dgm:prSet presAssocID="{38DFD5D1-4782-4EBA-8589-F8AE1AB74AA6}" presName="spacer" presStyleCnt="0"/>
      <dgm:spPr/>
    </dgm:pt>
    <dgm:pt modelId="{12708F72-7FBE-45DA-B1E9-080381F40409}" type="pres">
      <dgm:prSet presAssocID="{D3A42872-819E-48F8-A56B-4A4CB1BFF67F}" presName="parentText" presStyleLbl="node1" presStyleIdx="3" presStyleCnt="6">
        <dgm:presLayoutVars>
          <dgm:chMax val="0"/>
          <dgm:bulletEnabled val="1"/>
        </dgm:presLayoutVars>
      </dgm:prSet>
      <dgm:spPr/>
    </dgm:pt>
    <dgm:pt modelId="{DC1B57FA-70E7-4C73-BD9A-F7D0E09572B0}" type="pres">
      <dgm:prSet presAssocID="{43B89615-60EB-4E55-A0A9-8639A306C546}" presName="spacer" presStyleCnt="0"/>
      <dgm:spPr/>
    </dgm:pt>
    <dgm:pt modelId="{47BAFDAF-B2BA-4827-A4DB-267829E5CD69}" type="pres">
      <dgm:prSet presAssocID="{6931393F-6913-46D0-9F7A-55D913ACF0FC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85F37A88-5C09-4759-A59F-63BA013068A7}" type="pres">
      <dgm:prSet presAssocID="{D098D6C6-4C13-4823-AC94-390EDB6AAD0B}" presName="spacer" presStyleCnt="0"/>
      <dgm:spPr/>
    </dgm:pt>
    <dgm:pt modelId="{22A3F7E4-1516-4186-9003-4790ED39A3DE}" type="pres">
      <dgm:prSet presAssocID="{73C9C1E8-F8B8-463E-856E-9B32BB1A3C11}" presName="parentText" presStyleLbl="node1" presStyleIdx="5" presStyleCnt="6">
        <dgm:presLayoutVars>
          <dgm:chMax val="0"/>
          <dgm:bulletEnabled val="1"/>
        </dgm:presLayoutVars>
      </dgm:prSet>
      <dgm:spPr/>
    </dgm:pt>
  </dgm:ptLst>
  <dgm:cxnLst>
    <dgm:cxn modelId="{6A5F5606-20CE-4635-917C-EF91CEDAF273}" type="presOf" srcId="{A2F94DDC-A015-4BA2-AAEA-4117C2DA69C1}" destId="{81ED5F6F-09CC-4090-864F-85FD7E694C2D}" srcOrd="0" destOrd="0" presId="urn:microsoft.com/office/officeart/2005/8/layout/vList2"/>
    <dgm:cxn modelId="{3E72E00A-003B-4ED1-8CCE-82C3BDB361EC}" type="presOf" srcId="{6931393F-6913-46D0-9F7A-55D913ACF0FC}" destId="{47BAFDAF-B2BA-4827-A4DB-267829E5CD69}" srcOrd="0" destOrd="0" presId="urn:microsoft.com/office/officeart/2005/8/layout/vList2"/>
    <dgm:cxn modelId="{28B3F93B-CB14-4B7D-BB1D-2E3577E834F1}" srcId="{3EA1C588-B303-4FFA-BBDD-15ABB5EC4B2B}" destId="{A2F94DDC-A015-4BA2-AAEA-4117C2DA69C1}" srcOrd="1" destOrd="0" parTransId="{ABC1C716-327F-47A3-B189-6ADCDBFF7D00}" sibTransId="{0DA663CA-58A8-40AA-9B52-7B1A6D54D07B}"/>
    <dgm:cxn modelId="{81A8154A-4413-4A35-B6E5-9592D5F97F5C}" srcId="{3EA1C588-B303-4FFA-BBDD-15ABB5EC4B2B}" destId="{6931393F-6913-46D0-9F7A-55D913ACF0FC}" srcOrd="4" destOrd="0" parTransId="{1C70ED67-2870-4452-9119-E03AD5AEED71}" sibTransId="{D098D6C6-4C13-4823-AC94-390EDB6AAD0B}"/>
    <dgm:cxn modelId="{F7F7AC74-5A94-4F54-9AC2-CC46290EEC32}" type="presOf" srcId="{73C9C1E8-F8B8-463E-856E-9B32BB1A3C11}" destId="{22A3F7E4-1516-4186-9003-4790ED39A3DE}" srcOrd="0" destOrd="0" presId="urn:microsoft.com/office/officeart/2005/8/layout/vList2"/>
    <dgm:cxn modelId="{320B5675-399F-452A-8D2A-56C64D4D11D1}" srcId="{3EA1C588-B303-4FFA-BBDD-15ABB5EC4B2B}" destId="{47B3370D-6E82-4673-89C7-11E7FF1776D5}" srcOrd="0" destOrd="0" parTransId="{F1AD9EE4-0A8C-4AB3-9F16-62D912C5B18C}" sibTransId="{C785EB7C-DCC8-4213-8339-61393EF4EC80}"/>
    <dgm:cxn modelId="{E05F0294-DC2B-49D3-89BE-0818C16F7A55}" type="presOf" srcId="{D3A42872-819E-48F8-A56B-4A4CB1BFF67F}" destId="{12708F72-7FBE-45DA-B1E9-080381F40409}" srcOrd="0" destOrd="0" presId="urn:microsoft.com/office/officeart/2005/8/layout/vList2"/>
    <dgm:cxn modelId="{FF590894-F6D9-410E-9A44-B57B7264A018}" type="presOf" srcId="{F0035A3D-DA37-467E-AF05-4B9741BA3444}" destId="{10A0680B-6F5A-4336-BD5B-40CAF3D585AA}" srcOrd="0" destOrd="0" presId="urn:microsoft.com/office/officeart/2005/8/layout/vList2"/>
    <dgm:cxn modelId="{D6AA4BA1-BCB1-475B-9676-8DD00C927C53}" type="presOf" srcId="{3EA1C588-B303-4FFA-BBDD-15ABB5EC4B2B}" destId="{D307AF76-9D21-4EF1-985F-B5B86058660A}" srcOrd="0" destOrd="0" presId="urn:microsoft.com/office/officeart/2005/8/layout/vList2"/>
    <dgm:cxn modelId="{0BED8DBB-7E47-4D61-BE69-E6871B4FC2DB}" srcId="{3EA1C588-B303-4FFA-BBDD-15ABB5EC4B2B}" destId="{73C9C1E8-F8B8-463E-856E-9B32BB1A3C11}" srcOrd="5" destOrd="0" parTransId="{D7CCB811-8562-4CFF-A384-8231920311A3}" sibTransId="{9383EADA-95E5-4F4F-8C1A-50BEC147B8F5}"/>
    <dgm:cxn modelId="{8B49B8D7-B18E-4E2C-9F12-6D8A2B2B5249}" srcId="{3EA1C588-B303-4FFA-BBDD-15ABB5EC4B2B}" destId="{D3A42872-819E-48F8-A56B-4A4CB1BFF67F}" srcOrd="3" destOrd="0" parTransId="{DA9CC861-B70B-47C7-AA5A-A8F937C5906B}" sibTransId="{43B89615-60EB-4E55-A0A9-8639A306C546}"/>
    <dgm:cxn modelId="{319123EB-7E5A-4035-A739-3CD9411BACED}" srcId="{3EA1C588-B303-4FFA-BBDD-15ABB5EC4B2B}" destId="{F0035A3D-DA37-467E-AF05-4B9741BA3444}" srcOrd="2" destOrd="0" parTransId="{F6FF8894-0299-417A-824E-86399E685A08}" sibTransId="{38DFD5D1-4782-4EBA-8589-F8AE1AB74AA6}"/>
    <dgm:cxn modelId="{B221C4F5-EE9A-4436-ADB4-4789B0A6F8AE}" type="presOf" srcId="{47B3370D-6E82-4673-89C7-11E7FF1776D5}" destId="{B91FFF7F-178D-4251-B3DA-6A96C0D8DC6F}" srcOrd="0" destOrd="0" presId="urn:microsoft.com/office/officeart/2005/8/layout/vList2"/>
    <dgm:cxn modelId="{17F10499-FEF6-473D-B336-08865E32CA13}" type="presParOf" srcId="{D307AF76-9D21-4EF1-985F-B5B86058660A}" destId="{B91FFF7F-178D-4251-B3DA-6A96C0D8DC6F}" srcOrd="0" destOrd="0" presId="urn:microsoft.com/office/officeart/2005/8/layout/vList2"/>
    <dgm:cxn modelId="{D73BBA74-FE0C-4EC1-A0E7-5487416C0522}" type="presParOf" srcId="{D307AF76-9D21-4EF1-985F-B5B86058660A}" destId="{5FC2D31A-7553-4A29-B36C-64792E554EEE}" srcOrd="1" destOrd="0" presId="urn:microsoft.com/office/officeart/2005/8/layout/vList2"/>
    <dgm:cxn modelId="{0EC3C036-32BD-41D2-8CAA-872342E662BD}" type="presParOf" srcId="{D307AF76-9D21-4EF1-985F-B5B86058660A}" destId="{81ED5F6F-09CC-4090-864F-85FD7E694C2D}" srcOrd="2" destOrd="0" presId="urn:microsoft.com/office/officeart/2005/8/layout/vList2"/>
    <dgm:cxn modelId="{F7B3C217-717E-4756-9586-3AE7021C637C}" type="presParOf" srcId="{D307AF76-9D21-4EF1-985F-B5B86058660A}" destId="{188C2930-A1EA-4CE8-B2E5-CEFAD5A600D5}" srcOrd="3" destOrd="0" presId="urn:microsoft.com/office/officeart/2005/8/layout/vList2"/>
    <dgm:cxn modelId="{0B3D41CB-C2C4-4F9B-BAA9-0B6E432C0D53}" type="presParOf" srcId="{D307AF76-9D21-4EF1-985F-B5B86058660A}" destId="{10A0680B-6F5A-4336-BD5B-40CAF3D585AA}" srcOrd="4" destOrd="0" presId="urn:microsoft.com/office/officeart/2005/8/layout/vList2"/>
    <dgm:cxn modelId="{7418D5D9-1AA9-4254-AA5B-1EAD96B1EB47}" type="presParOf" srcId="{D307AF76-9D21-4EF1-985F-B5B86058660A}" destId="{DCF51BD3-1683-4643-BAE3-126FAA805809}" srcOrd="5" destOrd="0" presId="urn:microsoft.com/office/officeart/2005/8/layout/vList2"/>
    <dgm:cxn modelId="{4661192D-6CDC-42AF-9F66-B41B169E9E20}" type="presParOf" srcId="{D307AF76-9D21-4EF1-985F-B5B86058660A}" destId="{12708F72-7FBE-45DA-B1E9-080381F40409}" srcOrd="6" destOrd="0" presId="urn:microsoft.com/office/officeart/2005/8/layout/vList2"/>
    <dgm:cxn modelId="{B962FE54-05A0-4310-A33D-BD0C600CCD69}" type="presParOf" srcId="{D307AF76-9D21-4EF1-985F-B5B86058660A}" destId="{DC1B57FA-70E7-4C73-BD9A-F7D0E09572B0}" srcOrd="7" destOrd="0" presId="urn:microsoft.com/office/officeart/2005/8/layout/vList2"/>
    <dgm:cxn modelId="{E490DA7F-7D6E-4DFF-A2A2-6151BEC5A561}" type="presParOf" srcId="{D307AF76-9D21-4EF1-985F-B5B86058660A}" destId="{47BAFDAF-B2BA-4827-A4DB-267829E5CD69}" srcOrd="8" destOrd="0" presId="urn:microsoft.com/office/officeart/2005/8/layout/vList2"/>
    <dgm:cxn modelId="{4A2BA333-EB74-4BD0-8442-DDDD6CB08FE7}" type="presParOf" srcId="{D307AF76-9D21-4EF1-985F-B5B86058660A}" destId="{85F37A88-5C09-4759-A59F-63BA013068A7}" srcOrd="9" destOrd="0" presId="urn:microsoft.com/office/officeart/2005/8/layout/vList2"/>
    <dgm:cxn modelId="{CE342E89-240F-4FBA-AD33-D25484D63E40}" type="presParOf" srcId="{D307AF76-9D21-4EF1-985F-B5B86058660A}" destId="{22A3F7E4-1516-4186-9003-4790ED39A3DE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4C916-3912-4828-8418-8E0F508846EB}">
      <dsp:nvSpPr>
        <dsp:cNvPr id="0" name=""/>
        <dsp:cNvSpPr/>
      </dsp:nvSpPr>
      <dsp:spPr>
        <a:xfrm>
          <a:off x="697569" y="142"/>
          <a:ext cx="2308681" cy="1385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Физиолошки промени во пуерпериум</a:t>
          </a:r>
        </a:p>
      </dsp:txBody>
      <dsp:txXfrm>
        <a:off x="738140" y="40713"/>
        <a:ext cx="2227539" cy="1304066"/>
      </dsp:txXfrm>
    </dsp:sp>
    <dsp:sp modelId="{F2A2D092-200F-4F08-BEAD-9DC2EAC1EF80}">
      <dsp:nvSpPr>
        <dsp:cNvPr id="0" name=""/>
        <dsp:cNvSpPr/>
      </dsp:nvSpPr>
      <dsp:spPr>
        <a:xfrm>
          <a:off x="3209414" y="406470"/>
          <a:ext cx="489440" cy="572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3209414" y="520980"/>
        <a:ext cx="342608" cy="343532"/>
      </dsp:txXfrm>
    </dsp:sp>
    <dsp:sp modelId="{7F2FF1FB-D990-4C03-AA83-5CF17D289073}">
      <dsp:nvSpPr>
        <dsp:cNvPr id="0" name=""/>
        <dsp:cNvSpPr/>
      </dsp:nvSpPr>
      <dsp:spPr>
        <a:xfrm>
          <a:off x="3929723" y="142"/>
          <a:ext cx="2308681" cy="1385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-ИНВОЛУЦИЈА</a:t>
          </a:r>
        </a:p>
      </dsp:txBody>
      <dsp:txXfrm>
        <a:off x="3970294" y="40713"/>
        <a:ext cx="2227539" cy="1304066"/>
      </dsp:txXfrm>
    </dsp:sp>
    <dsp:sp modelId="{16F5AAED-EEC7-40DC-8B06-D4439ABA1949}">
      <dsp:nvSpPr>
        <dsp:cNvPr id="0" name=""/>
        <dsp:cNvSpPr/>
      </dsp:nvSpPr>
      <dsp:spPr>
        <a:xfrm>
          <a:off x="6441568" y="406470"/>
          <a:ext cx="489440" cy="572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6441568" y="520980"/>
        <a:ext cx="342608" cy="343532"/>
      </dsp:txXfrm>
    </dsp:sp>
    <dsp:sp modelId="{4C642018-5C49-413F-B2BA-ED45A1A2D0CD}">
      <dsp:nvSpPr>
        <dsp:cNvPr id="0" name=""/>
        <dsp:cNvSpPr/>
      </dsp:nvSpPr>
      <dsp:spPr>
        <a:xfrm>
          <a:off x="7161877" y="142"/>
          <a:ext cx="2308681" cy="1385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-ЛОХИЈА</a:t>
          </a:r>
        </a:p>
      </dsp:txBody>
      <dsp:txXfrm>
        <a:off x="7202448" y="40713"/>
        <a:ext cx="2227539" cy="1304066"/>
      </dsp:txXfrm>
    </dsp:sp>
    <dsp:sp modelId="{9986F6D7-9369-4EE1-80B8-820568919BDE}">
      <dsp:nvSpPr>
        <dsp:cNvPr id="0" name=""/>
        <dsp:cNvSpPr/>
      </dsp:nvSpPr>
      <dsp:spPr>
        <a:xfrm rot="5400000">
          <a:off x="8071497" y="1546959"/>
          <a:ext cx="489440" cy="572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-5400000">
        <a:off x="8144451" y="1588515"/>
        <a:ext cx="343532" cy="342608"/>
      </dsp:txXfrm>
    </dsp:sp>
    <dsp:sp modelId="{7470697F-C827-4385-812B-2F94CDFA2FD1}">
      <dsp:nvSpPr>
        <dsp:cNvPr id="0" name=""/>
        <dsp:cNvSpPr/>
      </dsp:nvSpPr>
      <dsp:spPr>
        <a:xfrm>
          <a:off x="7161877" y="2308824"/>
          <a:ext cx="2308681" cy="1385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-МУСКУЛАТУРАТА НА ДНОТО ОД КАРЛИЦАТА</a:t>
          </a:r>
        </a:p>
      </dsp:txBody>
      <dsp:txXfrm>
        <a:off x="7202448" y="2349395"/>
        <a:ext cx="2227539" cy="1304066"/>
      </dsp:txXfrm>
    </dsp:sp>
    <dsp:sp modelId="{C3ADAE7B-A8AD-4457-B0CD-B6B9A15A21B5}">
      <dsp:nvSpPr>
        <dsp:cNvPr id="0" name=""/>
        <dsp:cNvSpPr/>
      </dsp:nvSpPr>
      <dsp:spPr>
        <a:xfrm rot="10800000">
          <a:off x="6469272" y="2715152"/>
          <a:ext cx="489440" cy="5725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 rot="10800000">
        <a:off x="6616104" y="2829662"/>
        <a:ext cx="342608" cy="343532"/>
      </dsp:txXfrm>
    </dsp:sp>
    <dsp:sp modelId="{CE392182-FB7F-41AE-AFFF-054160996911}">
      <dsp:nvSpPr>
        <dsp:cNvPr id="0" name=""/>
        <dsp:cNvSpPr/>
      </dsp:nvSpPr>
      <dsp:spPr>
        <a:xfrm>
          <a:off x="3929723" y="2308824"/>
          <a:ext cx="2308681" cy="138520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-ПРОМЕНИ НА ДОЈКИТЕ-лактација</a:t>
          </a:r>
        </a:p>
      </dsp:txBody>
      <dsp:txXfrm>
        <a:off x="3970294" y="2349395"/>
        <a:ext cx="2227539" cy="13040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1FFF7F-178D-4251-B3DA-6A96C0D8DC6F}">
      <dsp:nvSpPr>
        <dsp:cNvPr id="0" name=""/>
        <dsp:cNvSpPr/>
      </dsp:nvSpPr>
      <dsp:spPr>
        <a:xfrm>
          <a:off x="0" y="37277"/>
          <a:ext cx="6268770" cy="417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Постпартална нега на мајката:</a:t>
          </a:r>
        </a:p>
      </dsp:txBody>
      <dsp:txXfrm>
        <a:off x="20390" y="57667"/>
        <a:ext cx="6227990" cy="376910"/>
      </dsp:txXfrm>
    </dsp:sp>
    <dsp:sp modelId="{81ED5F6F-09CC-4090-864F-85FD7E694C2D}">
      <dsp:nvSpPr>
        <dsp:cNvPr id="0" name=""/>
        <dsp:cNvSpPr/>
      </dsp:nvSpPr>
      <dsp:spPr>
        <a:xfrm>
          <a:off x="0" y="503928"/>
          <a:ext cx="6268770" cy="41769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-спречување на инфекции</a:t>
          </a:r>
        </a:p>
      </dsp:txBody>
      <dsp:txXfrm>
        <a:off x="20390" y="524318"/>
        <a:ext cx="6227990" cy="376910"/>
      </dsp:txXfrm>
    </dsp:sp>
    <dsp:sp modelId="{10A0680B-6F5A-4336-BD5B-40CAF3D585AA}">
      <dsp:nvSpPr>
        <dsp:cNvPr id="0" name=""/>
        <dsp:cNvSpPr/>
      </dsp:nvSpPr>
      <dsp:spPr>
        <a:xfrm>
          <a:off x="0" y="970578"/>
          <a:ext cx="6268770" cy="41769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-контрола на пулс,температура,дишење</a:t>
          </a:r>
        </a:p>
      </dsp:txBody>
      <dsp:txXfrm>
        <a:off x="20390" y="990968"/>
        <a:ext cx="6227990" cy="376910"/>
      </dsp:txXfrm>
    </dsp:sp>
    <dsp:sp modelId="{12708F72-7FBE-45DA-B1E9-080381F40409}">
      <dsp:nvSpPr>
        <dsp:cNvPr id="0" name=""/>
        <dsp:cNvSpPr/>
      </dsp:nvSpPr>
      <dsp:spPr>
        <a:xfrm>
          <a:off x="0" y="1437228"/>
          <a:ext cx="6268770" cy="41769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-контрола на мокрење,столица,дојки</a:t>
          </a:r>
        </a:p>
      </dsp:txBody>
      <dsp:txXfrm>
        <a:off x="20390" y="1457618"/>
        <a:ext cx="6227990" cy="376910"/>
      </dsp:txXfrm>
    </dsp:sp>
    <dsp:sp modelId="{47BAFDAF-B2BA-4827-A4DB-267829E5CD69}">
      <dsp:nvSpPr>
        <dsp:cNvPr id="0" name=""/>
        <dsp:cNvSpPr/>
      </dsp:nvSpPr>
      <dsp:spPr>
        <a:xfrm>
          <a:off x="0" y="1903878"/>
          <a:ext cx="6268770" cy="41769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-исхрана</a:t>
          </a:r>
        </a:p>
      </dsp:txBody>
      <dsp:txXfrm>
        <a:off x="20390" y="1924268"/>
        <a:ext cx="6227990" cy="376910"/>
      </dsp:txXfrm>
    </dsp:sp>
    <dsp:sp modelId="{22A3F7E4-1516-4186-9003-4790ED39A3DE}">
      <dsp:nvSpPr>
        <dsp:cNvPr id="0" name=""/>
        <dsp:cNvSpPr/>
      </dsp:nvSpPr>
      <dsp:spPr>
        <a:xfrm>
          <a:off x="0" y="2370528"/>
          <a:ext cx="6268770" cy="41769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-сексуален однос</a:t>
          </a:r>
        </a:p>
      </dsp:txBody>
      <dsp:txXfrm>
        <a:off x="20390" y="2390918"/>
        <a:ext cx="6227990" cy="3769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074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5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82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60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56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14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9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54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00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8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19E026-3396-444C-9867-A9CBFC8FF8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8" r="9092" b="2699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en-US" sz="2600">
                <a:cs typeface="Calibri Light"/>
              </a:rPr>
              <a:t>Пуерпериум,нега,контрола и хигиена на пуерпера</a:t>
            </a:r>
            <a:endParaRPr lang="en-US" sz="26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1600">
                <a:cs typeface="Calibri"/>
              </a:rPr>
              <a:t>Пуерпериум или леунство претставува период од крајот на раѓањето ,до времето кога гениталните органи не се вратат во нормала.Пуерпериумот трае 6-8 седмици.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A163-F9C8-4D50-86F9-F2B856D45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9" name="Diagram 9">
            <a:extLst>
              <a:ext uri="{FF2B5EF4-FFF2-40B4-BE49-F238E27FC236}">
                <a16:creationId xmlns:a16="http://schemas.microsoft.com/office/drawing/2014/main" id="{DDFF409C-DD52-4AB3-9434-5D62DD643331}"/>
              </a:ext>
            </a:extLst>
          </p:cNvPr>
          <p:cNvGraphicFramePr/>
          <p:nvPr/>
        </p:nvGraphicFramePr>
        <p:xfrm>
          <a:off x="1115568" y="2478024"/>
          <a:ext cx="10168128" cy="369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4685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9477870-C64A-4E35-8F2F-05B7114F3C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DD871-DEDE-44C0-B67D-3C6E10384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1078992"/>
            <a:ext cx="6268770" cy="1536192"/>
          </a:xfrm>
        </p:spPr>
        <p:txBody>
          <a:bodyPr anchor="b">
            <a:normAutofit/>
          </a:bodyPr>
          <a:lstStyle/>
          <a:p>
            <a:endParaRPr lang="en-US" sz="520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EA628B-C8FF-4D0B-B111-F101F580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3202" y="363389"/>
            <a:ext cx="73152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2663BD0-064C-40FC-A331-F49FCA9536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8506" y="2935541"/>
            <a:ext cx="621792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Diagram 5">
            <a:extLst>
              <a:ext uri="{FF2B5EF4-FFF2-40B4-BE49-F238E27FC236}">
                <a16:creationId xmlns:a16="http://schemas.microsoft.com/office/drawing/2014/main" id="{BCCF4936-6DBD-4765-9ADC-724EAA1F9A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89391102"/>
              </p:ext>
            </p:extLst>
          </p:nvPr>
        </p:nvGraphicFramePr>
        <p:xfrm>
          <a:off x="615458" y="3355848"/>
          <a:ext cx="6268770" cy="2825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0840960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DarkSeedLeftStep">
      <a:dk1>
        <a:srgbClr val="000000"/>
      </a:dk1>
      <a:lt1>
        <a:srgbClr val="FFFFFF"/>
      </a:lt1>
      <a:dk2>
        <a:srgbClr val="412F24"/>
      </a:dk2>
      <a:lt2>
        <a:srgbClr val="E8E2E6"/>
      </a:lt2>
      <a:accent1>
        <a:srgbClr val="47B56C"/>
      </a:accent1>
      <a:accent2>
        <a:srgbClr val="45B13B"/>
      </a:accent2>
      <a:accent3>
        <a:srgbClr val="7BB145"/>
      </a:accent3>
      <a:accent4>
        <a:srgbClr val="9EA838"/>
      </a:accent4>
      <a:accent5>
        <a:srgbClr val="C39C4D"/>
      </a:accent5>
      <a:accent6>
        <a:srgbClr val="B1583B"/>
      </a:accent6>
      <a:hlink>
        <a:srgbClr val="928130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AccentBoxVTI</vt:lpstr>
      <vt:lpstr>Пуерпериум,нега,контрола и хигиена на пуерпера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99</cp:revision>
  <dcterms:created xsi:type="dcterms:W3CDTF">2020-03-21T12:56:28Z</dcterms:created>
  <dcterms:modified xsi:type="dcterms:W3CDTF">2020-03-21T13:16:30Z</dcterms:modified>
</cp:coreProperties>
</file>