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610F153-1620-4A5F-98C4-23F29FDC5AE1}" v="687" dt="2020-03-21T14:59:24.90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86" d="100"/>
          <a:sy n="86" d="100"/>
        </p:scale>
        <p:origin x="96" y="8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3/21/2020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856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51389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7387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316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none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3/21/2020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23894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3/21/2020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43696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3/21/2020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065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3/21/2020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8067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3/21/2020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666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3/21/2020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1580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3/21/2020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79202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3/21/2020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71431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2" r:id="rId2"/>
    <p:sldLayoutId id="2147483681" r:id="rId3"/>
    <p:sldLayoutId id="2147483680" r:id="rId4"/>
    <p:sldLayoutId id="2147483679" r:id="rId5"/>
    <p:sldLayoutId id="2147483678" r:id="rId6"/>
    <p:sldLayoutId id="2147483677" r:id="rId7"/>
    <p:sldLayoutId id="2147483676" r:id="rId8"/>
    <p:sldLayoutId id="2147483675" r:id="rId9"/>
    <p:sldLayoutId id="2147483674" r:id="rId10"/>
    <p:sldLayoutId id="214748367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200" i="0" kern="1200" cap="none" spc="-7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B65ABA3-820C-4D75-9437-9EFA1ADFE1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36BF2FB-90D8-48DB-BD34-D040CDCFF2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5D433F1D-F14E-4B9D-B0E8-882D6C80C4C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8004" r="6" b="15736"/>
          <a:stretch/>
        </p:blipFill>
        <p:spPr>
          <a:xfrm>
            <a:off x="20" y="10"/>
            <a:ext cx="12188932" cy="6857990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CD64F326-929E-45E2-B54D-DC7E1720773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941695"/>
            <a:ext cx="5452527" cy="4974610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7BFCDFD7-7B3B-4ED9-B533-34D0B37244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106424"/>
            <a:ext cx="5120640" cy="464515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57951" y="1352277"/>
            <a:ext cx="4633416" cy="1371600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>
              <a:lnSpc>
                <a:spcPct val="90000"/>
              </a:lnSpc>
            </a:pPr>
            <a:r>
              <a:rPr lang="en-US" sz="3100" spc="0"/>
              <a:t>Повторување за нега и исхрана кај болни од морбили и варичела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57950" y="2852792"/>
            <a:ext cx="4633415" cy="2572193"/>
          </a:xfrm>
        </p:spPr>
        <p:txBody>
          <a:bodyPr vert="horz" lIns="91440" tIns="45720" rIns="91440" bIns="45720" rtlCol="0">
            <a:normAutofit/>
          </a:bodyPr>
          <a:lstStyle/>
          <a:p>
            <a:pPr indent="-182880" algn="l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700">
                <a:solidFill>
                  <a:schemeClr val="tx1"/>
                </a:solidFill>
              </a:rPr>
              <a:t>1.Што се Морбили,како се пренесуваат и колку изнесува инкубацијата?</a:t>
            </a:r>
          </a:p>
          <a:p>
            <a:pPr indent="-182880" algn="l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700">
                <a:solidFill>
                  <a:schemeClr val="tx1"/>
                </a:solidFill>
              </a:rPr>
              <a:t>2.Кои се карактеристични симптоми на Морбили?</a:t>
            </a:r>
          </a:p>
          <a:p>
            <a:pPr indent="-182880" algn="l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700">
                <a:solidFill>
                  <a:schemeClr val="tx1"/>
                </a:solidFill>
              </a:rPr>
              <a:t>3.Кои мерки се преземаат доколку има заболен од Морбили?</a:t>
            </a:r>
          </a:p>
          <a:p>
            <a:pPr indent="-182880" algn="l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700">
                <a:solidFill>
                  <a:schemeClr val="tx1"/>
                </a:solidFill>
              </a:rPr>
              <a:t>4.Која е негата и каква исхрана се дава кај болни од Морбили?</a:t>
            </a:r>
          </a:p>
          <a:p>
            <a:pPr indent="-182880" algn="l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r>
              <a:rPr lang="en-US" sz="1700">
                <a:solidFill>
                  <a:schemeClr val="tx1"/>
                </a:solidFill>
              </a:rPr>
              <a:t>5.Која е превенцијата од Морбили?</a:t>
            </a:r>
          </a:p>
          <a:p>
            <a:pPr indent="-182880" algn="l">
              <a:lnSpc>
                <a:spcPct val="90000"/>
              </a:lnSpc>
              <a:spcAft>
                <a:spcPts val="600"/>
              </a:spcAft>
              <a:buFont typeface="Garamond" pitchFamily="18" charset="0"/>
              <a:buChar char="◦"/>
            </a:pPr>
            <a:endParaRPr lang="en-US" sz="170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F2EF0B-DAEA-4A24-9024-CCD529DC34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7F69CFA-A7C8-4D31-A793-718E277D7D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1.Што е </a:t>
            </a:r>
            <a:r>
              <a:rPr lang="en-US" dirty="0" err="1"/>
              <a:t>Варичела,кој</a:t>
            </a:r>
            <a:r>
              <a:rPr lang="en-US" dirty="0"/>
              <a:t> </a:t>
            </a:r>
            <a:r>
              <a:rPr lang="en-US" dirty="0" err="1"/>
              <a:t>ја</a:t>
            </a:r>
            <a:r>
              <a:rPr lang="en-US" dirty="0"/>
              <a:t> </a:t>
            </a:r>
            <a:r>
              <a:rPr lang="en-US" dirty="0" err="1"/>
              <a:t>предизвикува,како</a:t>
            </a:r>
            <a:r>
              <a:rPr lang="en-US" dirty="0"/>
              <a:t>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пренесува</a:t>
            </a:r>
            <a:r>
              <a:rPr lang="en-US" dirty="0"/>
              <a:t> и </a:t>
            </a:r>
            <a:r>
              <a:rPr lang="en-US" dirty="0" err="1"/>
              <a:t>колку</a:t>
            </a:r>
            <a:r>
              <a:rPr lang="en-US" dirty="0"/>
              <a:t> </a:t>
            </a:r>
            <a:r>
              <a:rPr lang="en-US" dirty="0" err="1"/>
              <a:t>изнесува</a:t>
            </a:r>
            <a:r>
              <a:rPr lang="en-US" dirty="0"/>
              <a:t> </a:t>
            </a:r>
            <a:r>
              <a:rPr lang="en-US" dirty="0" err="1"/>
              <a:t>инкубацијата</a:t>
            </a:r>
            <a:r>
              <a:rPr lang="en-US" dirty="0"/>
              <a:t>?</a:t>
            </a:r>
          </a:p>
          <a:p>
            <a:r>
              <a:rPr lang="en-US" dirty="0"/>
              <a:t>2.Кои </a:t>
            </a:r>
            <a:r>
              <a:rPr lang="en-US" dirty="0" err="1"/>
              <a:t>се</a:t>
            </a:r>
            <a:r>
              <a:rPr lang="en-US" dirty="0"/>
              <a:t> </a:t>
            </a:r>
            <a:r>
              <a:rPr lang="en-US" dirty="0" err="1"/>
              <a:t>симптомите</a:t>
            </a:r>
            <a:r>
              <a:rPr lang="en-US" dirty="0"/>
              <a:t> </a:t>
            </a:r>
            <a:r>
              <a:rPr lang="en-US" dirty="0" err="1"/>
              <a:t>на</a:t>
            </a:r>
            <a:r>
              <a:rPr lang="en-US" dirty="0"/>
              <a:t> </a:t>
            </a:r>
            <a:r>
              <a:rPr lang="en-US" dirty="0" err="1"/>
              <a:t>Варичела</a:t>
            </a:r>
            <a:r>
              <a:rPr lang="en-US" dirty="0"/>
              <a:t>?</a:t>
            </a:r>
          </a:p>
          <a:p>
            <a:r>
              <a:rPr lang="en-US" dirty="0"/>
              <a:t>3.Каква е </a:t>
            </a:r>
            <a:r>
              <a:rPr lang="en-US" dirty="0" err="1"/>
              <a:t>исхраната</a:t>
            </a:r>
            <a:r>
              <a:rPr lang="en-US" dirty="0"/>
              <a:t> и </a:t>
            </a:r>
            <a:r>
              <a:rPr lang="en-US" dirty="0" err="1"/>
              <a:t>негата</a:t>
            </a:r>
            <a:r>
              <a:rPr lang="en-US" dirty="0"/>
              <a:t> </a:t>
            </a:r>
            <a:r>
              <a:rPr lang="en-US" dirty="0" err="1"/>
              <a:t>кај</a:t>
            </a:r>
            <a:r>
              <a:rPr lang="en-US" dirty="0"/>
              <a:t> </a:t>
            </a:r>
            <a:r>
              <a:rPr lang="en-US" dirty="0" err="1"/>
              <a:t>болни</a:t>
            </a:r>
            <a:r>
              <a:rPr lang="en-US" dirty="0"/>
              <a:t> </a:t>
            </a:r>
            <a:r>
              <a:rPr lang="en-US" dirty="0" err="1"/>
              <a:t>од</a:t>
            </a:r>
            <a:r>
              <a:rPr lang="en-US" dirty="0"/>
              <a:t> </a:t>
            </a:r>
            <a:r>
              <a:rPr lang="en-US" dirty="0" err="1"/>
              <a:t>Варичела</a:t>
            </a:r>
            <a:r>
              <a:rPr lang="en-US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99112960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AnalogousFromLightSeedLeftStep">
      <a:dk1>
        <a:srgbClr val="000000"/>
      </a:dk1>
      <a:lt1>
        <a:srgbClr val="FFFFFF"/>
      </a:lt1>
      <a:dk2>
        <a:srgbClr val="233F2D"/>
      </a:dk2>
      <a:lt2>
        <a:srgbClr val="E6E8E2"/>
      </a:lt2>
      <a:accent1>
        <a:srgbClr val="A295C7"/>
      </a:accent1>
      <a:accent2>
        <a:srgbClr val="7E88BB"/>
      </a:accent2>
      <a:accent3>
        <a:srgbClr val="88A8C0"/>
      </a:accent3>
      <a:accent4>
        <a:srgbClr val="76AFAF"/>
      </a:accent4>
      <a:accent5>
        <a:srgbClr val="82AD9C"/>
      </a:accent5>
      <a:accent6>
        <a:srgbClr val="77B081"/>
      </a:accent6>
      <a:hlink>
        <a:srgbClr val="7A8852"/>
      </a:hlink>
      <a:folHlink>
        <a:srgbClr val="848484"/>
      </a:folHlink>
    </a:clrScheme>
    <a:fontScheme name="Savon">
      <a:majorFont>
        <a:latin typeface="Century School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Widescreen</PresentationFormat>
  <Paragraphs>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SavonVTI</vt:lpstr>
      <vt:lpstr>Повторување за нега и исхрана кај болни од морбили и варичела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/>
  <cp:revision>91</cp:revision>
  <dcterms:created xsi:type="dcterms:W3CDTF">2020-03-21T14:48:46Z</dcterms:created>
  <dcterms:modified xsi:type="dcterms:W3CDTF">2020-03-21T14:59:28Z</dcterms:modified>
</cp:coreProperties>
</file>