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3B1DAA-E0EB-4532-9D26-6D95AB36462F}" v="1365" dt="2020-03-23T12:00:47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2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3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9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2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6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7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4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4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35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E7B6A0-DF61-4896-AADE-D75E56D938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-2" b="62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sz="6200">
                <a:solidFill>
                  <a:srgbClr val="FFFFFF"/>
                </a:solidFill>
                <a:cs typeface="Calibri Light"/>
              </a:rPr>
              <a:t>Болести на органите за исхрана-припрема на материјал и болен за биопсија на хепар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-</a:t>
            </a:r>
            <a:r>
              <a:rPr lang="en-US" dirty="0" err="1">
                <a:solidFill>
                  <a:srgbClr val="FFFFFF"/>
                </a:solidFill>
              </a:rPr>
              <a:t>подготовка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медицинската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сестра</a:t>
            </a:r>
          </a:p>
          <a:p>
            <a:r>
              <a:rPr lang="en-US" dirty="0">
                <a:solidFill>
                  <a:srgbClr val="FFFFFF"/>
                </a:solidFill>
              </a:rPr>
              <a:t>-</a:t>
            </a:r>
            <a:r>
              <a:rPr lang="en-US" dirty="0" err="1">
                <a:solidFill>
                  <a:srgbClr val="FFFFFF"/>
                </a:solidFill>
              </a:rPr>
              <a:t>подготовка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потребен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материјал</a:t>
            </a:r>
          </a:p>
          <a:p>
            <a:r>
              <a:rPr lang="en-US" dirty="0">
                <a:solidFill>
                  <a:srgbClr val="FFFFFF"/>
                </a:solidFill>
              </a:rPr>
              <a:t>-</a:t>
            </a:r>
            <a:r>
              <a:rPr lang="en-US" dirty="0" err="1">
                <a:solidFill>
                  <a:srgbClr val="FFFFFF"/>
                </a:solidFill>
              </a:rPr>
              <a:t>подготовка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пациентот</a:t>
            </a:r>
            <a:r>
              <a:rPr lang="en-US" dirty="0">
                <a:solidFill>
                  <a:srgbClr val="FFFFFF"/>
                </a:solidFill>
              </a:rPr>
              <a:t>(</a:t>
            </a:r>
            <a:r>
              <a:rPr lang="en-US" dirty="0" err="1">
                <a:solidFill>
                  <a:srgbClr val="FFFFFF"/>
                </a:solidFill>
              </a:rPr>
              <a:t>психичка,физичка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63CB6-9099-4CEE-9930-34C9DB03E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129C-551B-4D44-87F9-60716D4CE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2639380"/>
            <a:ext cx="3205049" cy="3229714"/>
          </a:xfrm>
        </p:spPr>
        <p:txBody>
          <a:bodyPr vert="horz" lIns="0" tIns="45720" rIns="0" bIns="45720" rtlCol="0" anchor="t">
            <a:normAutofit fontScale="62500" lnSpcReduction="20000"/>
          </a:bodyPr>
          <a:lstStyle/>
          <a:p>
            <a:r>
              <a:rPr lang="en-US" dirty="0"/>
              <a:t>-</a:t>
            </a:r>
            <a:r>
              <a:rPr lang="en-US" dirty="0" err="1"/>
              <a:t>изведување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манипулацијата</a:t>
            </a:r>
            <a:endParaRPr lang="en-US" dirty="0"/>
          </a:p>
          <a:p>
            <a:r>
              <a:rPr lang="en-US" dirty="0" err="1"/>
              <a:t>Болниот</a:t>
            </a:r>
            <a:r>
              <a:rPr lang="en-US" dirty="0"/>
              <a:t> е </a:t>
            </a:r>
            <a:r>
              <a:rPr lang="en-US" dirty="0" err="1"/>
              <a:t>легнат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хоризонтална</a:t>
            </a:r>
            <a:r>
              <a:rPr lang="en-US" dirty="0"/>
              <a:t> </a:t>
            </a:r>
            <a:r>
              <a:rPr lang="en-US" dirty="0" err="1"/>
              <a:t>положба,малку</a:t>
            </a:r>
            <a:r>
              <a:rPr lang="en-US" dirty="0"/>
              <a:t> </a:t>
            </a:r>
            <a:r>
              <a:rPr lang="en-US" dirty="0" err="1"/>
              <a:t>свртен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лево.десната</a:t>
            </a:r>
            <a:r>
              <a:rPr lang="en-US" dirty="0"/>
              <a:t> </a:t>
            </a:r>
            <a:r>
              <a:rPr lang="en-US" dirty="0" err="1"/>
              <a:t>рака</a:t>
            </a:r>
            <a:r>
              <a:rPr lang="en-US" dirty="0"/>
              <a:t> е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главата.биопсијата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7-8 </a:t>
            </a:r>
            <a:r>
              <a:rPr lang="en-US" dirty="0" err="1"/>
              <a:t>мегуребрен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деснста</a:t>
            </a:r>
            <a:r>
              <a:rPr lang="en-US" dirty="0"/>
              <a:t> </a:t>
            </a:r>
            <a:r>
              <a:rPr lang="en-US" dirty="0" err="1"/>
              <a:t>страна.прво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заштитува</a:t>
            </a:r>
            <a:r>
              <a:rPr lang="en-US" dirty="0"/>
              <a:t> </a:t>
            </a:r>
            <a:r>
              <a:rPr lang="en-US" dirty="0" err="1"/>
              <a:t>местото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компреса,се</a:t>
            </a:r>
            <a:r>
              <a:rPr lang="en-US" dirty="0"/>
              <a:t> </a:t>
            </a:r>
            <a:r>
              <a:rPr lang="en-US" dirty="0" err="1"/>
              <a:t>дезинфицира,се</a:t>
            </a:r>
            <a:r>
              <a:rPr lang="en-US" dirty="0"/>
              <a:t> </a:t>
            </a:r>
            <a:r>
              <a:rPr lang="en-US" dirty="0" err="1"/>
              <a:t>анестезира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локален</a:t>
            </a:r>
            <a:r>
              <a:rPr lang="en-US" dirty="0"/>
              <a:t> </a:t>
            </a:r>
            <a:r>
              <a:rPr lang="en-US" dirty="0" err="1"/>
              <a:t>анестетик.за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убодот</a:t>
            </a:r>
            <a:r>
              <a:rPr lang="en-US" dirty="0"/>
              <a:t> </a:t>
            </a:r>
            <a:r>
              <a:rPr lang="en-US" dirty="0" err="1"/>
              <a:t>болниот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стопира</a:t>
            </a:r>
            <a:r>
              <a:rPr lang="en-US" dirty="0"/>
              <a:t> </a:t>
            </a:r>
            <a:r>
              <a:rPr lang="en-US" dirty="0" err="1"/>
              <a:t>дишењето.апсорпцијата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исечокот</a:t>
            </a:r>
            <a:r>
              <a:rPr lang="en-US" dirty="0"/>
              <a:t> </a:t>
            </a:r>
            <a:r>
              <a:rPr lang="en-US" dirty="0" err="1"/>
              <a:t>трае</a:t>
            </a:r>
            <a:r>
              <a:rPr lang="en-US" dirty="0"/>
              <a:t> 20-30 </a:t>
            </a:r>
            <a:r>
              <a:rPr lang="en-US" dirty="0" err="1"/>
              <a:t>сек.се</a:t>
            </a:r>
            <a:r>
              <a:rPr lang="en-US" dirty="0"/>
              <a:t> </a:t>
            </a:r>
            <a:r>
              <a:rPr lang="en-US" dirty="0" err="1"/>
              <a:t>вади</a:t>
            </a:r>
            <a:r>
              <a:rPr lang="en-US" dirty="0"/>
              <a:t> </a:t>
            </a:r>
            <a:r>
              <a:rPr lang="en-US" dirty="0" err="1"/>
              <a:t>иглата,се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 </a:t>
            </a:r>
            <a:r>
              <a:rPr lang="en-US" dirty="0" err="1"/>
              <a:t>стерилен</a:t>
            </a:r>
            <a:r>
              <a:rPr lang="en-US" dirty="0"/>
              <a:t> </a:t>
            </a:r>
            <a:r>
              <a:rPr lang="en-US" dirty="0" err="1"/>
              <a:t>тупфер,се</a:t>
            </a:r>
            <a:r>
              <a:rPr lang="en-US" dirty="0"/>
              <a:t> </a:t>
            </a:r>
            <a:r>
              <a:rPr lang="en-US" dirty="0" err="1"/>
              <a:t>фиксира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фластери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 </a:t>
            </a:r>
            <a:r>
              <a:rPr lang="en-US" dirty="0" err="1"/>
              <a:t>кеса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мраз.се</a:t>
            </a:r>
            <a:r>
              <a:rPr lang="en-US" dirty="0"/>
              <a:t> </a:t>
            </a:r>
            <a:r>
              <a:rPr lang="en-US" dirty="0" err="1"/>
              <a:t>следат</a:t>
            </a:r>
            <a:r>
              <a:rPr lang="en-US" dirty="0"/>
              <a:t> </a:t>
            </a:r>
            <a:r>
              <a:rPr lang="en-US" dirty="0" err="1"/>
              <a:t>виталните</a:t>
            </a:r>
            <a:r>
              <a:rPr lang="en-US" dirty="0"/>
              <a:t> ф-</a:t>
            </a:r>
            <a:r>
              <a:rPr lang="en-US" dirty="0" err="1"/>
              <a:t>ции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секоја</a:t>
            </a:r>
            <a:r>
              <a:rPr lang="en-US" dirty="0"/>
              <a:t> </a:t>
            </a:r>
            <a:r>
              <a:rPr lang="en-US" dirty="0" err="1"/>
              <a:t>промена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известува</a:t>
            </a:r>
            <a:r>
              <a:rPr lang="en-US" dirty="0"/>
              <a:t> </a:t>
            </a:r>
            <a:r>
              <a:rPr lang="en-US" dirty="0" err="1"/>
              <a:t>лекарот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постапка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употребениот</a:t>
            </a:r>
            <a:r>
              <a:rPr lang="en-US" dirty="0"/>
              <a:t> </a:t>
            </a:r>
            <a:r>
              <a:rPr lang="en-US" dirty="0" err="1"/>
              <a:t>материјал</a:t>
            </a:r>
          </a:p>
        </p:txBody>
      </p:sp>
      <p:pic>
        <p:nvPicPr>
          <p:cNvPr id="4" name="Picture 4" descr="A picture containing white, black, dark, light&#10;&#10;Description generated with very high confidence">
            <a:extLst>
              <a:ext uri="{FF2B5EF4-FFF2-40B4-BE49-F238E27FC236}">
                <a16:creationId xmlns:a16="http://schemas.microsoft.com/office/drawing/2014/main" id="{703A7472-4D92-48CC-B012-CF73FA2BE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240" y="1389631"/>
            <a:ext cx="6892560" cy="387706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95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DA63-7CB3-4A34-B137-7E760E92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A0AAB-A2AF-4F0A-B822-4EAB65420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---КОНТРАИНДИКАЦИИ ЗА БИОПСИЈА :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хеморагичен</a:t>
            </a:r>
            <a:r>
              <a:rPr lang="en-US" dirty="0"/>
              <a:t> </a:t>
            </a:r>
            <a:r>
              <a:rPr lang="en-US" dirty="0" err="1"/>
              <a:t>синдром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асцит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цистит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гнојни</a:t>
            </a:r>
            <a:r>
              <a:rPr lang="en-US" dirty="0"/>
              <a:t> </a:t>
            </a:r>
            <a:r>
              <a:rPr lang="en-US" dirty="0" err="1"/>
              <a:t>воспаленија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плеура,жолчни</a:t>
            </a:r>
            <a:r>
              <a:rPr lang="en-US" dirty="0"/>
              <a:t> </a:t>
            </a:r>
            <a:r>
              <a:rPr lang="en-US" dirty="0" err="1"/>
              <a:t>патишта,десно</a:t>
            </a:r>
            <a:r>
              <a:rPr lang="en-US" dirty="0"/>
              <a:t> </a:t>
            </a:r>
            <a:r>
              <a:rPr lang="en-US" dirty="0" err="1"/>
              <a:t>белодробно</a:t>
            </a:r>
            <a:r>
              <a:rPr lang="en-US" dirty="0"/>
              <a:t> </a:t>
            </a:r>
            <a:r>
              <a:rPr lang="en-US" dirty="0" err="1"/>
              <a:t>крило</a:t>
            </a:r>
          </a:p>
        </p:txBody>
      </p:sp>
    </p:spTree>
    <p:extLst>
      <p:ext uri="{BB962C8B-B14F-4D97-AF65-F5344CB8AC3E}">
        <p14:creationId xmlns:p14="http://schemas.microsoft.com/office/powerpoint/2010/main" val="22935751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7E8E2"/>
      </a:lt2>
      <a:accent1>
        <a:srgbClr val="8770EC"/>
      </a:accent1>
      <a:accent2>
        <a:srgbClr val="5174E8"/>
      </a:accent2>
      <a:accent3>
        <a:srgbClr val="43AEE6"/>
      </a:accent3>
      <a:accent4>
        <a:srgbClr val="3FB5AD"/>
      </a:accent4>
      <a:accent5>
        <a:srgbClr val="39B87A"/>
      </a:accent5>
      <a:accent6>
        <a:srgbClr val="34BC41"/>
      </a:accent6>
      <a:hlink>
        <a:srgbClr val="7E8752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RetrospectVTI</vt:lpstr>
      <vt:lpstr>Болести на органите за исхрана-припрема на материјал и болен за биопсија на хепар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158</cp:revision>
  <dcterms:created xsi:type="dcterms:W3CDTF">2020-03-23T11:40:35Z</dcterms:created>
  <dcterms:modified xsi:type="dcterms:W3CDTF">2020-03-23T12:01:23Z</dcterms:modified>
</cp:coreProperties>
</file>