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67516A-0C83-401B-9453-13CC089CF082}" v="660" dt="2020-03-23T12:20:30.7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00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0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7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0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99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7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2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5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3/23/2020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9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39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1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503DDE-FA0B-4896-944F-56AF501AEB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12794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en-US" sz="5800" err="1">
                <a:cs typeface="Calibri Light"/>
              </a:rPr>
              <a:t>Повторување</a:t>
            </a:r>
            <a:r>
              <a:rPr lang="en-US" sz="5800">
                <a:cs typeface="Calibri Light"/>
              </a:rPr>
              <a:t> </a:t>
            </a:r>
            <a:r>
              <a:rPr lang="en-US" sz="5800" err="1">
                <a:cs typeface="Calibri Light"/>
              </a:rPr>
              <a:t>на</a:t>
            </a:r>
            <a:r>
              <a:rPr lang="en-US" sz="5800">
                <a:cs typeface="Calibri Light"/>
              </a:rPr>
              <a:t> </a:t>
            </a:r>
            <a:r>
              <a:rPr lang="en-US" sz="5800" err="1">
                <a:cs typeface="Calibri Light"/>
              </a:rPr>
              <a:t>темата:Болести</a:t>
            </a:r>
            <a:r>
              <a:rPr lang="en-US" sz="5800">
                <a:cs typeface="Calibri Light"/>
              </a:rPr>
              <a:t> </a:t>
            </a:r>
            <a:r>
              <a:rPr lang="en-US" sz="5800" err="1">
                <a:cs typeface="Calibri Light"/>
              </a:rPr>
              <a:t>на</a:t>
            </a:r>
            <a:r>
              <a:rPr lang="en-US" sz="5800">
                <a:cs typeface="Calibri Light"/>
              </a:rPr>
              <a:t> </a:t>
            </a:r>
            <a:r>
              <a:rPr lang="en-US" sz="5800" err="1">
                <a:cs typeface="Calibri Light"/>
              </a:rPr>
              <a:t>органите</a:t>
            </a:r>
            <a:r>
              <a:rPr lang="en-US" sz="5800">
                <a:cs typeface="Calibri Light"/>
              </a:rPr>
              <a:t> </a:t>
            </a:r>
            <a:r>
              <a:rPr lang="en-US" sz="5800" err="1">
                <a:cs typeface="Calibri Light"/>
              </a:rPr>
              <a:t>за</a:t>
            </a:r>
            <a:r>
              <a:rPr lang="en-US" sz="5800">
                <a:cs typeface="Calibri Light"/>
              </a:rPr>
              <a:t> </a:t>
            </a:r>
            <a:r>
              <a:rPr lang="en-US" sz="5800" err="1">
                <a:cs typeface="Calibri Light"/>
              </a:rPr>
              <a:t>варење</a:t>
            </a:r>
            <a:endParaRPr lang="en-US" sz="580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err="1">
                <a:solidFill>
                  <a:schemeClr val="tx1"/>
                </a:solidFill>
              </a:rPr>
              <a:t>Кои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најчести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болести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органите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варење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r>
              <a:rPr lang="en-US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3C3D6E-DE4D-4A86-8295-584B2F9CB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7CF5D-FFE7-44A0-B981-9A9C8C4A1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-</a:t>
            </a:r>
            <a:r>
              <a:rPr lang="en-US" sz="2000" dirty="0" err="1"/>
              <a:t>Која</a:t>
            </a:r>
            <a:r>
              <a:rPr lang="en-US" sz="2000" dirty="0"/>
              <a:t> е </a:t>
            </a:r>
            <a:r>
              <a:rPr lang="en-US" sz="2000" dirty="0" err="1"/>
              <a:t>негата</a:t>
            </a:r>
            <a:r>
              <a:rPr lang="en-US" sz="2000" dirty="0"/>
              <a:t> и </a:t>
            </a:r>
            <a:r>
              <a:rPr lang="en-US" sz="2000" dirty="0" err="1"/>
              <a:t>исхраната</a:t>
            </a:r>
            <a:r>
              <a:rPr lang="en-US" sz="2000" dirty="0"/>
              <a:t> </a:t>
            </a:r>
            <a:r>
              <a:rPr lang="en-US" sz="2000" dirty="0" err="1"/>
              <a:t>кај</a:t>
            </a:r>
            <a:r>
              <a:rPr lang="en-US" sz="2000" dirty="0"/>
              <a:t> </a:t>
            </a:r>
            <a:r>
              <a:rPr lang="en-US" sz="2000" dirty="0" err="1"/>
              <a:t>болни</a:t>
            </a:r>
            <a:r>
              <a:rPr lang="en-US" sz="2000" dirty="0"/>
              <a:t> </a:t>
            </a:r>
            <a:r>
              <a:rPr lang="en-US" sz="2000" dirty="0" err="1"/>
              <a:t>со</a:t>
            </a:r>
            <a:r>
              <a:rPr lang="en-US" sz="2000" dirty="0"/>
              <a:t> </a:t>
            </a:r>
            <a:r>
              <a:rPr lang="en-US" sz="2000" dirty="0" err="1"/>
              <a:t>улкусна</a:t>
            </a:r>
            <a:r>
              <a:rPr lang="en-US" sz="2000" dirty="0"/>
              <a:t> </a:t>
            </a:r>
            <a:r>
              <a:rPr lang="en-US" sz="2000" dirty="0" err="1"/>
              <a:t>болест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r>
              <a:rPr lang="en-US" sz="2000" dirty="0"/>
              <a:t>-</a:t>
            </a:r>
            <a:r>
              <a:rPr lang="en-US" sz="2000" dirty="0" err="1"/>
              <a:t>Која</a:t>
            </a:r>
            <a:r>
              <a:rPr lang="en-US" sz="2000" dirty="0"/>
              <a:t> е </a:t>
            </a:r>
            <a:r>
              <a:rPr lang="en-US" sz="2000" dirty="0" err="1"/>
              <a:t>негата</a:t>
            </a:r>
            <a:r>
              <a:rPr lang="en-US" sz="2000" dirty="0"/>
              <a:t> и </a:t>
            </a:r>
            <a:r>
              <a:rPr lang="en-US" sz="2000" dirty="0" err="1"/>
              <a:t>исхраната</a:t>
            </a:r>
            <a:r>
              <a:rPr lang="en-US" sz="2000" dirty="0"/>
              <a:t> </a:t>
            </a:r>
            <a:r>
              <a:rPr lang="en-US" sz="2000" dirty="0" err="1"/>
              <a:t>кај</a:t>
            </a:r>
            <a:r>
              <a:rPr lang="en-US" sz="2000" dirty="0"/>
              <a:t> </a:t>
            </a:r>
            <a:r>
              <a:rPr lang="en-US" sz="2000" dirty="0" err="1"/>
              <a:t>болни</a:t>
            </a:r>
            <a:r>
              <a:rPr lang="en-US" sz="2000" dirty="0"/>
              <a:t> </a:t>
            </a:r>
            <a:r>
              <a:rPr lang="en-US" sz="2000" dirty="0" err="1"/>
              <a:t>со</a:t>
            </a:r>
            <a:r>
              <a:rPr lang="en-US" sz="2000" dirty="0"/>
              <a:t> </a:t>
            </a:r>
            <a:r>
              <a:rPr lang="en-US" sz="2000" dirty="0" err="1"/>
              <a:t>цироза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хепар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r>
              <a:rPr lang="en-US" sz="2000" dirty="0"/>
              <a:t>-</a:t>
            </a:r>
            <a:r>
              <a:rPr lang="en-US" sz="2000" dirty="0" err="1"/>
              <a:t>Која</a:t>
            </a:r>
            <a:r>
              <a:rPr lang="en-US" sz="2000" dirty="0"/>
              <a:t> е </a:t>
            </a:r>
            <a:r>
              <a:rPr lang="en-US" sz="2000" dirty="0" err="1"/>
              <a:t>негата</a:t>
            </a:r>
            <a:r>
              <a:rPr lang="en-US" sz="2000" dirty="0"/>
              <a:t> и </a:t>
            </a:r>
            <a:r>
              <a:rPr lang="en-US" sz="2000" dirty="0" err="1"/>
              <a:t>исхраната</a:t>
            </a:r>
            <a:r>
              <a:rPr lang="en-US" sz="2000" dirty="0"/>
              <a:t> </a:t>
            </a:r>
            <a:r>
              <a:rPr lang="en-US" sz="2000" dirty="0" err="1"/>
              <a:t>кај</a:t>
            </a:r>
            <a:r>
              <a:rPr lang="en-US" sz="2000" dirty="0"/>
              <a:t> </a:t>
            </a:r>
            <a:r>
              <a:rPr lang="en-US" sz="2000" dirty="0" err="1"/>
              <a:t>болни</a:t>
            </a:r>
            <a:r>
              <a:rPr lang="en-US" sz="2000" dirty="0"/>
              <a:t> </a:t>
            </a:r>
            <a:r>
              <a:rPr lang="en-US" sz="2000" dirty="0" err="1"/>
              <a:t>со</a:t>
            </a:r>
            <a:r>
              <a:rPr lang="en-US" sz="2000" dirty="0"/>
              <a:t> </a:t>
            </a:r>
            <a:r>
              <a:rPr lang="en-US" sz="2000" dirty="0" err="1"/>
              <a:t>Са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желудник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r>
              <a:rPr lang="en-US" sz="2000" dirty="0"/>
              <a:t>-</a:t>
            </a:r>
            <a:r>
              <a:rPr lang="en-US" sz="2000" dirty="0" err="1"/>
              <a:t>Припрема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материјал</a:t>
            </a:r>
            <a:r>
              <a:rPr lang="en-US" sz="2000" dirty="0"/>
              <a:t> и </a:t>
            </a:r>
            <a:r>
              <a:rPr lang="en-US" sz="2000" dirty="0" err="1"/>
              <a:t>болен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гастроскопија,ректоскопија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-</a:t>
            </a:r>
            <a:r>
              <a:rPr lang="en-US" sz="2000" dirty="0" err="1"/>
              <a:t>Припрема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материјал</a:t>
            </a:r>
            <a:r>
              <a:rPr lang="en-US" sz="2000" dirty="0"/>
              <a:t> и </a:t>
            </a:r>
            <a:r>
              <a:rPr lang="en-US" sz="2000" dirty="0" err="1"/>
              <a:t>болен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абдоминална</a:t>
            </a:r>
            <a:r>
              <a:rPr lang="en-US" sz="2000" dirty="0"/>
              <a:t> </a:t>
            </a:r>
            <a:r>
              <a:rPr lang="en-US" sz="2000" dirty="0" err="1"/>
              <a:t>пункција</a:t>
            </a:r>
          </a:p>
          <a:p>
            <a:pPr marL="0" indent="0">
              <a:buNone/>
            </a:pPr>
            <a:r>
              <a:rPr lang="en-US" sz="2000" dirty="0"/>
              <a:t>-</a:t>
            </a:r>
            <a:r>
              <a:rPr lang="en-US" sz="2000" dirty="0" err="1"/>
              <a:t>Припрема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материјал</a:t>
            </a:r>
            <a:r>
              <a:rPr lang="en-US" sz="2000" dirty="0"/>
              <a:t> и </a:t>
            </a:r>
            <a:r>
              <a:rPr lang="en-US" sz="2000" dirty="0" err="1"/>
              <a:t>болен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биопсија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хепар</a:t>
            </a:r>
          </a:p>
        </p:txBody>
      </p:sp>
    </p:spTree>
    <p:extLst>
      <p:ext uri="{BB962C8B-B14F-4D97-AF65-F5344CB8AC3E}">
        <p14:creationId xmlns:p14="http://schemas.microsoft.com/office/powerpoint/2010/main" val="2764895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393D22"/>
      </a:dk2>
      <a:lt2>
        <a:srgbClr val="E2E8E8"/>
      </a:lt2>
      <a:accent1>
        <a:srgbClr val="C6969A"/>
      </a:accent1>
      <a:accent2>
        <a:srgbClr val="BA937F"/>
      </a:accent2>
      <a:accent3>
        <a:srgbClr val="ADA383"/>
      </a:accent3>
      <a:accent4>
        <a:srgbClr val="A0A873"/>
      </a:accent4>
      <a:accent5>
        <a:srgbClr val="93AB81"/>
      </a:accent5>
      <a:accent6>
        <a:srgbClr val="78B078"/>
      </a:accent6>
      <a:hlink>
        <a:srgbClr val="568E89"/>
      </a:hlink>
      <a:folHlink>
        <a:srgbClr val="848484"/>
      </a:folHlink>
    </a:clrScheme>
    <a:fontScheme name="Savon">
      <a:maj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SavonVTI</vt:lpstr>
      <vt:lpstr>Повторување на темата:Болести на органите за варење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79</cp:revision>
  <dcterms:created xsi:type="dcterms:W3CDTF">2020-03-23T12:11:39Z</dcterms:created>
  <dcterms:modified xsi:type="dcterms:W3CDTF">2020-03-23T12:20:32Z</dcterms:modified>
</cp:coreProperties>
</file>