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33483D-D8C9-49C6-9655-BD16284FC559}" v="225" dt="2020-03-24T10:45:29.444"/>
    <p1510:client id="{9A06C9B6-611D-436D-9211-6D56BE1D50DF}" v="272" dt="2020-03-24T10:49:40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68A8AA-981B-44D4-B56A-D776B152ECA9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66F5C12-4FD9-4B47-BFEF-657AEDF0F459}">
      <dgm:prSet/>
      <dgm:spPr/>
      <dgm:t>
        <a:bodyPr/>
        <a:lstStyle/>
        <a:p>
          <a:r>
            <a:rPr lang="en-US"/>
            <a:t>-Припрема на материјал и болен за гастроскопија и ректоскопија</a:t>
          </a:r>
        </a:p>
      </dgm:t>
    </dgm:pt>
    <dgm:pt modelId="{4BB14DE8-00C4-4022-96D8-6EBFF00C3CAE}" type="parTrans" cxnId="{8A88DF84-D3E1-40D9-9EF3-4E7556568A50}">
      <dgm:prSet/>
      <dgm:spPr/>
      <dgm:t>
        <a:bodyPr/>
        <a:lstStyle/>
        <a:p>
          <a:endParaRPr lang="en-US"/>
        </a:p>
      </dgm:t>
    </dgm:pt>
    <dgm:pt modelId="{20779079-5169-4555-89C3-52E6118A6641}" type="sibTrans" cxnId="{8A88DF84-D3E1-40D9-9EF3-4E7556568A50}">
      <dgm:prSet/>
      <dgm:spPr/>
      <dgm:t>
        <a:bodyPr/>
        <a:lstStyle/>
        <a:p>
          <a:endParaRPr lang="en-US"/>
        </a:p>
      </dgm:t>
    </dgm:pt>
    <dgm:pt modelId="{E10CD376-5C37-4284-A06A-5EC6AF5BF193}">
      <dgm:prSet/>
      <dgm:spPr/>
      <dgm:t>
        <a:bodyPr/>
        <a:lstStyle/>
        <a:p>
          <a:r>
            <a:rPr lang="en-US"/>
            <a:t>-Припрема на материјали болен за биопсија на хепар</a:t>
          </a:r>
        </a:p>
      </dgm:t>
    </dgm:pt>
    <dgm:pt modelId="{E7AD55DC-0BAE-4DDD-8C4B-2D233ED894D4}" type="parTrans" cxnId="{7EFA2B6F-509E-4621-9B52-0E76F4945387}">
      <dgm:prSet/>
      <dgm:spPr/>
      <dgm:t>
        <a:bodyPr/>
        <a:lstStyle/>
        <a:p>
          <a:endParaRPr lang="en-US"/>
        </a:p>
      </dgm:t>
    </dgm:pt>
    <dgm:pt modelId="{392A6DF2-3146-4234-8D27-3B4FC92D8714}" type="sibTrans" cxnId="{7EFA2B6F-509E-4621-9B52-0E76F4945387}">
      <dgm:prSet/>
      <dgm:spPr/>
      <dgm:t>
        <a:bodyPr/>
        <a:lstStyle/>
        <a:p>
          <a:endParaRPr lang="en-US"/>
        </a:p>
      </dgm:t>
    </dgm:pt>
    <dgm:pt modelId="{FA024358-3732-4F8C-805D-570F48AFF725}">
      <dgm:prSet/>
      <dgm:spPr/>
      <dgm:t>
        <a:bodyPr/>
        <a:lstStyle/>
        <a:p>
          <a:r>
            <a:rPr lang="en-US"/>
            <a:t>-Припрема на материјал и болен за абдоминална пункција</a:t>
          </a:r>
        </a:p>
      </dgm:t>
    </dgm:pt>
    <dgm:pt modelId="{11681612-A1EC-47D8-A354-20A18A909760}" type="parTrans" cxnId="{AD7C6F82-4278-4E08-A5D6-1A86620D4E6F}">
      <dgm:prSet/>
      <dgm:spPr/>
      <dgm:t>
        <a:bodyPr/>
        <a:lstStyle/>
        <a:p>
          <a:endParaRPr lang="en-US"/>
        </a:p>
      </dgm:t>
    </dgm:pt>
    <dgm:pt modelId="{DF5D809F-B665-4B9D-8904-7D61D5F04C69}" type="sibTrans" cxnId="{AD7C6F82-4278-4E08-A5D6-1A86620D4E6F}">
      <dgm:prSet/>
      <dgm:spPr/>
      <dgm:t>
        <a:bodyPr/>
        <a:lstStyle/>
        <a:p>
          <a:endParaRPr lang="en-US"/>
        </a:p>
      </dgm:t>
    </dgm:pt>
    <dgm:pt modelId="{79BF0B11-62E0-4EC0-8F05-A09B8AA4BE89}">
      <dgm:prSet/>
      <dgm:spPr/>
      <dgm:t>
        <a:bodyPr/>
        <a:lstStyle/>
        <a:p>
          <a:r>
            <a:rPr lang="en-US"/>
            <a:t>-Припрема на болен за рентгенски преглед на дигестивен систем</a:t>
          </a:r>
        </a:p>
      </dgm:t>
    </dgm:pt>
    <dgm:pt modelId="{2F74E749-10B3-4816-A8ED-4B07E80FC8FE}" type="parTrans" cxnId="{A8C9558C-8A25-44F4-A840-466AA05EAAD3}">
      <dgm:prSet/>
      <dgm:spPr/>
      <dgm:t>
        <a:bodyPr/>
        <a:lstStyle/>
        <a:p>
          <a:endParaRPr lang="en-US"/>
        </a:p>
      </dgm:t>
    </dgm:pt>
    <dgm:pt modelId="{A750AF54-8AF2-4F6F-ACB8-CEAACFD8432B}" type="sibTrans" cxnId="{A8C9558C-8A25-44F4-A840-466AA05EAAD3}">
      <dgm:prSet/>
      <dgm:spPr/>
      <dgm:t>
        <a:bodyPr/>
        <a:lstStyle/>
        <a:p>
          <a:endParaRPr lang="en-US"/>
        </a:p>
      </dgm:t>
    </dgm:pt>
    <dgm:pt modelId="{F64D0088-AD12-4BA0-8F9E-D7B30CB2B70E}" type="pres">
      <dgm:prSet presAssocID="{3868A8AA-981B-44D4-B56A-D776B152EC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3897DB2-B277-41B2-9B65-9838B1758EFD}" type="pres">
      <dgm:prSet presAssocID="{E66F5C12-4FD9-4B47-BFEF-657AEDF0F459}" presName="hierRoot1" presStyleCnt="0"/>
      <dgm:spPr/>
    </dgm:pt>
    <dgm:pt modelId="{9660C14E-A064-417A-B7B2-67599CCE1DC4}" type="pres">
      <dgm:prSet presAssocID="{E66F5C12-4FD9-4B47-BFEF-657AEDF0F459}" presName="composite" presStyleCnt="0"/>
      <dgm:spPr/>
    </dgm:pt>
    <dgm:pt modelId="{ED292C89-3C72-4AC7-B2D4-FB04B9AE82C8}" type="pres">
      <dgm:prSet presAssocID="{E66F5C12-4FD9-4B47-BFEF-657AEDF0F459}" presName="background" presStyleLbl="node0" presStyleIdx="0" presStyleCnt="4"/>
      <dgm:spPr/>
    </dgm:pt>
    <dgm:pt modelId="{CE177D8D-ADB5-4D23-B0B0-9D5FE9B77BE1}" type="pres">
      <dgm:prSet presAssocID="{E66F5C12-4FD9-4B47-BFEF-657AEDF0F459}" presName="text" presStyleLbl="fgAcc0" presStyleIdx="0" presStyleCnt="4">
        <dgm:presLayoutVars>
          <dgm:chPref val="3"/>
        </dgm:presLayoutVars>
      </dgm:prSet>
      <dgm:spPr/>
    </dgm:pt>
    <dgm:pt modelId="{F375E142-23C1-4A0E-BECB-504167FDB405}" type="pres">
      <dgm:prSet presAssocID="{E66F5C12-4FD9-4B47-BFEF-657AEDF0F459}" presName="hierChild2" presStyleCnt="0"/>
      <dgm:spPr/>
    </dgm:pt>
    <dgm:pt modelId="{C9760F93-287E-42DD-885A-11CF8D21BA41}" type="pres">
      <dgm:prSet presAssocID="{E10CD376-5C37-4284-A06A-5EC6AF5BF193}" presName="hierRoot1" presStyleCnt="0"/>
      <dgm:spPr/>
    </dgm:pt>
    <dgm:pt modelId="{74CD37DD-1F99-4CB9-978E-8460B718242F}" type="pres">
      <dgm:prSet presAssocID="{E10CD376-5C37-4284-A06A-5EC6AF5BF193}" presName="composite" presStyleCnt="0"/>
      <dgm:spPr/>
    </dgm:pt>
    <dgm:pt modelId="{C86B699A-D83D-4E91-B1D5-3649932FE758}" type="pres">
      <dgm:prSet presAssocID="{E10CD376-5C37-4284-A06A-5EC6AF5BF193}" presName="background" presStyleLbl="node0" presStyleIdx="1" presStyleCnt="4"/>
      <dgm:spPr/>
    </dgm:pt>
    <dgm:pt modelId="{3678683A-F8C8-49A0-AF0E-1A46D91471D5}" type="pres">
      <dgm:prSet presAssocID="{E10CD376-5C37-4284-A06A-5EC6AF5BF193}" presName="text" presStyleLbl="fgAcc0" presStyleIdx="1" presStyleCnt="4">
        <dgm:presLayoutVars>
          <dgm:chPref val="3"/>
        </dgm:presLayoutVars>
      </dgm:prSet>
      <dgm:spPr/>
    </dgm:pt>
    <dgm:pt modelId="{86420626-4BAB-4099-B7C3-68D99FD716FD}" type="pres">
      <dgm:prSet presAssocID="{E10CD376-5C37-4284-A06A-5EC6AF5BF193}" presName="hierChild2" presStyleCnt="0"/>
      <dgm:spPr/>
    </dgm:pt>
    <dgm:pt modelId="{EF0B3A32-30CC-4A9E-A1E7-194626F88A53}" type="pres">
      <dgm:prSet presAssocID="{FA024358-3732-4F8C-805D-570F48AFF725}" presName="hierRoot1" presStyleCnt="0"/>
      <dgm:spPr/>
    </dgm:pt>
    <dgm:pt modelId="{69071854-12B4-4147-8248-168B93955605}" type="pres">
      <dgm:prSet presAssocID="{FA024358-3732-4F8C-805D-570F48AFF725}" presName="composite" presStyleCnt="0"/>
      <dgm:spPr/>
    </dgm:pt>
    <dgm:pt modelId="{E8D91B6B-34BF-4C8B-9D99-C7DA01339A12}" type="pres">
      <dgm:prSet presAssocID="{FA024358-3732-4F8C-805D-570F48AFF725}" presName="background" presStyleLbl="node0" presStyleIdx="2" presStyleCnt="4"/>
      <dgm:spPr/>
    </dgm:pt>
    <dgm:pt modelId="{DDFEE3F1-EEE5-4C5B-BFAC-34D23E386745}" type="pres">
      <dgm:prSet presAssocID="{FA024358-3732-4F8C-805D-570F48AFF725}" presName="text" presStyleLbl="fgAcc0" presStyleIdx="2" presStyleCnt="4">
        <dgm:presLayoutVars>
          <dgm:chPref val="3"/>
        </dgm:presLayoutVars>
      </dgm:prSet>
      <dgm:spPr/>
    </dgm:pt>
    <dgm:pt modelId="{B32A810F-F857-4EF9-A329-55615895217E}" type="pres">
      <dgm:prSet presAssocID="{FA024358-3732-4F8C-805D-570F48AFF725}" presName="hierChild2" presStyleCnt="0"/>
      <dgm:spPr/>
    </dgm:pt>
    <dgm:pt modelId="{5831FB4F-DD61-4998-B5AA-E50E3E7C118F}" type="pres">
      <dgm:prSet presAssocID="{79BF0B11-62E0-4EC0-8F05-A09B8AA4BE89}" presName="hierRoot1" presStyleCnt="0"/>
      <dgm:spPr/>
    </dgm:pt>
    <dgm:pt modelId="{6788EC02-E6ED-4FCE-B83B-9F745CA194BA}" type="pres">
      <dgm:prSet presAssocID="{79BF0B11-62E0-4EC0-8F05-A09B8AA4BE89}" presName="composite" presStyleCnt="0"/>
      <dgm:spPr/>
    </dgm:pt>
    <dgm:pt modelId="{076B1143-C421-4F55-9D4B-A8BC1332D6BC}" type="pres">
      <dgm:prSet presAssocID="{79BF0B11-62E0-4EC0-8F05-A09B8AA4BE89}" presName="background" presStyleLbl="node0" presStyleIdx="3" presStyleCnt="4"/>
      <dgm:spPr/>
    </dgm:pt>
    <dgm:pt modelId="{FD551E9D-5D9C-47AA-A45D-A874B81B742C}" type="pres">
      <dgm:prSet presAssocID="{79BF0B11-62E0-4EC0-8F05-A09B8AA4BE89}" presName="text" presStyleLbl="fgAcc0" presStyleIdx="3" presStyleCnt="4">
        <dgm:presLayoutVars>
          <dgm:chPref val="3"/>
        </dgm:presLayoutVars>
      </dgm:prSet>
      <dgm:spPr/>
    </dgm:pt>
    <dgm:pt modelId="{8F3D0EEF-FD85-4244-96CB-AA4CD9A85752}" type="pres">
      <dgm:prSet presAssocID="{79BF0B11-62E0-4EC0-8F05-A09B8AA4BE89}" presName="hierChild2" presStyleCnt="0"/>
      <dgm:spPr/>
    </dgm:pt>
  </dgm:ptLst>
  <dgm:cxnLst>
    <dgm:cxn modelId="{347EB400-E82D-450D-A2EE-7FAD475C21C4}" type="presOf" srcId="{79BF0B11-62E0-4EC0-8F05-A09B8AA4BE89}" destId="{FD551E9D-5D9C-47AA-A45D-A874B81B742C}" srcOrd="0" destOrd="0" presId="urn:microsoft.com/office/officeart/2005/8/layout/hierarchy1"/>
    <dgm:cxn modelId="{903DC91A-9F5D-4EA9-985B-BB56A4D3A076}" type="presOf" srcId="{E66F5C12-4FD9-4B47-BFEF-657AEDF0F459}" destId="{CE177D8D-ADB5-4D23-B0B0-9D5FE9B77BE1}" srcOrd="0" destOrd="0" presId="urn:microsoft.com/office/officeart/2005/8/layout/hierarchy1"/>
    <dgm:cxn modelId="{F354762E-2EFD-4ECF-A312-6CC18FF1D09F}" type="presOf" srcId="{E10CD376-5C37-4284-A06A-5EC6AF5BF193}" destId="{3678683A-F8C8-49A0-AF0E-1A46D91471D5}" srcOrd="0" destOrd="0" presId="urn:microsoft.com/office/officeart/2005/8/layout/hierarchy1"/>
    <dgm:cxn modelId="{5AF1635B-AE68-4020-B625-BC11A8DF507C}" type="presOf" srcId="{FA024358-3732-4F8C-805D-570F48AFF725}" destId="{DDFEE3F1-EEE5-4C5B-BFAC-34D23E386745}" srcOrd="0" destOrd="0" presId="urn:microsoft.com/office/officeart/2005/8/layout/hierarchy1"/>
    <dgm:cxn modelId="{3627B06D-1B64-433A-871C-02FC499E550D}" type="presOf" srcId="{3868A8AA-981B-44D4-B56A-D776B152ECA9}" destId="{F64D0088-AD12-4BA0-8F9E-D7B30CB2B70E}" srcOrd="0" destOrd="0" presId="urn:microsoft.com/office/officeart/2005/8/layout/hierarchy1"/>
    <dgm:cxn modelId="{7EFA2B6F-509E-4621-9B52-0E76F4945387}" srcId="{3868A8AA-981B-44D4-B56A-D776B152ECA9}" destId="{E10CD376-5C37-4284-A06A-5EC6AF5BF193}" srcOrd="1" destOrd="0" parTransId="{E7AD55DC-0BAE-4DDD-8C4B-2D233ED894D4}" sibTransId="{392A6DF2-3146-4234-8D27-3B4FC92D8714}"/>
    <dgm:cxn modelId="{AD7C6F82-4278-4E08-A5D6-1A86620D4E6F}" srcId="{3868A8AA-981B-44D4-B56A-D776B152ECA9}" destId="{FA024358-3732-4F8C-805D-570F48AFF725}" srcOrd="2" destOrd="0" parTransId="{11681612-A1EC-47D8-A354-20A18A909760}" sibTransId="{DF5D809F-B665-4B9D-8904-7D61D5F04C69}"/>
    <dgm:cxn modelId="{8A88DF84-D3E1-40D9-9EF3-4E7556568A50}" srcId="{3868A8AA-981B-44D4-B56A-D776B152ECA9}" destId="{E66F5C12-4FD9-4B47-BFEF-657AEDF0F459}" srcOrd="0" destOrd="0" parTransId="{4BB14DE8-00C4-4022-96D8-6EBFF00C3CAE}" sibTransId="{20779079-5169-4555-89C3-52E6118A6641}"/>
    <dgm:cxn modelId="{A8C9558C-8A25-44F4-A840-466AA05EAAD3}" srcId="{3868A8AA-981B-44D4-B56A-D776B152ECA9}" destId="{79BF0B11-62E0-4EC0-8F05-A09B8AA4BE89}" srcOrd="3" destOrd="0" parTransId="{2F74E749-10B3-4816-A8ED-4B07E80FC8FE}" sibTransId="{A750AF54-8AF2-4F6F-ACB8-CEAACFD8432B}"/>
    <dgm:cxn modelId="{7F82F6F0-AF7E-40E0-A765-885C6178EEB9}" type="presParOf" srcId="{F64D0088-AD12-4BA0-8F9E-D7B30CB2B70E}" destId="{C3897DB2-B277-41B2-9B65-9838B1758EFD}" srcOrd="0" destOrd="0" presId="urn:microsoft.com/office/officeart/2005/8/layout/hierarchy1"/>
    <dgm:cxn modelId="{B27FCC6E-267D-4979-89D4-A2396F3BBA67}" type="presParOf" srcId="{C3897DB2-B277-41B2-9B65-9838B1758EFD}" destId="{9660C14E-A064-417A-B7B2-67599CCE1DC4}" srcOrd="0" destOrd="0" presId="urn:microsoft.com/office/officeart/2005/8/layout/hierarchy1"/>
    <dgm:cxn modelId="{21EDDAD7-D163-4A44-8128-3EA050E3FC14}" type="presParOf" srcId="{9660C14E-A064-417A-B7B2-67599CCE1DC4}" destId="{ED292C89-3C72-4AC7-B2D4-FB04B9AE82C8}" srcOrd="0" destOrd="0" presId="urn:microsoft.com/office/officeart/2005/8/layout/hierarchy1"/>
    <dgm:cxn modelId="{7860CDAA-73A4-405D-B6B7-3E5ABDDEBCFE}" type="presParOf" srcId="{9660C14E-A064-417A-B7B2-67599CCE1DC4}" destId="{CE177D8D-ADB5-4D23-B0B0-9D5FE9B77BE1}" srcOrd="1" destOrd="0" presId="urn:microsoft.com/office/officeart/2005/8/layout/hierarchy1"/>
    <dgm:cxn modelId="{40F6A2BE-C3E5-43A7-BB36-8DE35B97BF09}" type="presParOf" srcId="{C3897DB2-B277-41B2-9B65-9838B1758EFD}" destId="{F375E142-23C1-4A0E-BECB-504167FDB405}" srcOrd="1" destOrd="0" presId="urn:microsoft.com/office/officeart/2005/8/layout/hierarchy1"/>
    <dgm:cxn modelId="{60E3DAC8-492E-42F9-9F00-9A434EF4F254}" type="presParOf" srcId="{F64D0088-AD12-4BA0-8F9E-D7B30CB2B70E}" destId="{C9760F93-287E-42DD-885A-11CF8D21BA41}" srcOrd="1" destOrd="0" presId="urn:microsoft.com/office/officeart/2005/8/layout/hierarchy1"/>
    <dgm:cxn modelId="{51EFEEF2-1BD9-461F-B25F-A1A8D367626C}" type="presParOf" srcId="{C9760F93-287E-42DD-885A-11CF8D21BA41}" destId="{74CD37DD-1F99-4CB9-978E-8460B718242F}" srcOrd="0" destOrd="0" presId="urn:microsoft.com/office/officeart/2005/8/layout/hierarchy1"/>
    <dgm:cxn modelId="{EACECB7B-3999-4239-9AA1-F8DA468E7A2D}" type="presParOf" srcId="{74CD37DD-1F99-4CB9-978E-8460B718242F}" destId="{C86B699A-D83D-4E91-B1D5-3649932FE758}" srcOrd="0" destOrd="0" presId="urn:microsoft.com/office/officeart/2005/8/layout/hierarchy1"/>
    <dgm:cxn modelId="{6500845A-7675-49A5-AFBA-78E4ECAC8CFC}" type="presParOf" srcId="{74CD37DD-1F99-4CB9-978E-8460B718242F}" destId="{3678683A-F8C8-49A0-AF0E-1A46D91471D5}" srcOrd="1" destOrd="0" presId="urn:microsoft.com/office/officeart/2005/8/layout/hierarchy1"/>
    <dgm:cxn modelId="{E1B22032-2DEA-4C87-9A02-CDBCC57A8BD4}" type="presParOf" srcId="{C9760F93-287E-42DD-885A-11CF8D21BA41}" destId="{86420626-4BAB-4099-B7C3-68D99FD716FD}" srcOrd="1" destOrd="0" presId="urn:microsoft.com/office/officeart/2005/8/layout/hierarchy1"/>
    <dgm:cxn modelId="{75F688FF-8FD5-471E-85AF-B83B4467A196}" type="presParOf" srcId="{F64D0088-AD12-4BA0-8F9E-D7B30CB2B70E}" destId="{EF0B3A32-30CC-4A9E-A1E7-194626F88A53}" srcOrd="2" destOrd="0" presId="urn:microsoft.com/office/officeart/2005/8/layout/hierarchy1"/>
    <dgm:cxn modelId="{6071FDCB-6221-4472-9D2E-8AB408A68E20}" type="presParOf" srcId="{EF0B3A32-30CC-4A9E-A1E7-194626F88A53}" destId="{69071854-12B4-4147-8248-168B93955605}" srcOrd="0" destOrd="0" presId="urn:microsoft.com/office/officeart/2005/8/layout/hierarchy1"/>
    <dgm:cxn modelId="{64198890-7ABF-4A8A-BD23-A2B87CA82564}" type="presParOf" srcId="{69071854-12B4-4147-8248-168B93955605}" destId="{E8D91B6B-34BF-4C8B-9D99-C7DA01339A12}" srcOrd="0" destOrd="0" presId="urn:microsoft.com/office/officeart/2005/8/layout/hierarchy1"/>
    <dgm:cxn modelId="{CC1BAEB4-A1E3-4A9A-8852-2EB73EEC1DA2}" type="presParOf" srcId="{69071854-12B4-4147-8248-168B93955605}" destId="{DDFEE3F1-EEE5-4C5B-BFAC-34D23E386745}" srcOrd="1" destOrd="0" presId="urn:microsoft.com/office/officeart/2005/8/layout/hierarchy1"/>
    <dgm:cxn modelId="{F39F1287-F1E1-4F29-9FA8-4D917428896B}" type="presParOf" srcId="{EF0B3A32-30CC-4A9E-A1E7-194626F88A53}" destId="{B32A810F-F857-4EF9-A329-55615895217E}" srcOrd="1" destOrd="0" presId="urn:microsoft.com/office/officeart/2005/8/layout/hierarchy1"/>
    <dgm:cxn modelId="{16A12281-72C4-4FE1-AE5E-188308C3FBC3}" type="presParOf" srcId="{F64D0088-AD12-4BA0-8F9E-D7B30CB2B70E}" destId="{5831FB4F-DD61-4998-B5AA-E50E3E7C118F}" srcOrd="3" destOrd="0" presId="urn:microsoft.com/office/officeart/2005/8/layout/hierarchy1"/>
    <dgm:cxn modelId="{40AB5240-DBC7-420D-AB3A-393FAC68B4FE}" type="presParOf" srcId="{5831FB4F-DD61-4998-B5AA-E50E3E7C118F}" destId="{6788EC02-E6ED-4FCE-B83B-9F745CA194BA}" srcOrd="0" destOrd="0" presId="urn:microsoft.com/office/officeart/2005/8/layout/hierarchy1"/>
    <dgm:cxn modelId="{D8B7F322-D475-46AF-B977-3D3576982163}" type="presParOf" srcId="{6788EC02-E6ED-4FCE-B83B-9F745CA194BA}" destId="{076B1143-C421-4F55-9D4B-A8BC1332D6BC}" srcOrd="0" destOrd="0" presId="urn:microsoft.com/office/officeart/2005/8/layout/hierarchy1"/>
    <dgm:cxn modelId="{71ABA215-6E98-4E86-BBB0-322EFDFA3EF0}" type="presParOf" srcId="{6788EC02-E6ED-4FCE-B83B-9F745CA194BA}" destId="{FD551E9D-5D9C-47AA-A45D-A874B81B742C}" srcOrd="1" destOrd="0" presId="urn:microsoft.com/office/officeart/2005/8/layout/hierarchy1"/>
    <dgm:cxn modelId="{3572506D-7814-497F-A559-70DF4D5571DA}" type="presParOf" srcId="{5831FB4F-DD61-4998-B5AA-E50E3E7C118F}" destId="{8F3D0EEF-FD85-4244-96CB-AA4CD9A857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292C89-3C72-4AC7-B2D4-FB04B9AE82C8}">
      <dsp:nvSpPr>
        <dsp:cNvPr id="0" name=""/>
        <dsp:cNvSpPr/>
      </dsp:nvSpPr>
      <dsp:spPr>
        <a:xfrm>
          <a:off x="2946" y="1101376"/>
          <a:ext cx="2104012" cy="1336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E177D8D-ADB5-4D23-B0B0-9D5FE9B77BE1}">
      <dsp:nvSpPr>
        <dsp:cNvPr id="0" name=""/>
        <dsp:cNvSpPr/>
      </dsp:nvSpPr>
      <dsp:spPr>
        <a:xfrm>
          <a:off x="236726" y="1323466"/>
          <a:ext cx="2104012" cy="133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-Припрема на материјал и болен за гастроскопија и ректоскопија</a:t>
          </a:r>
        </a:p>
      </dsp:txBody>
      <dsp:txXfrm>
        <a:off x="275858" y="1362598"/>
        <a:ext cx="2025748" cy="1257784"/>
      </dsp:txXfrm>
    </dsp:sp>
    <dsp:sp modelId="{C86B699A-D83D-4E91-B1D5-3649932FE758}">
      <dsp:nvSpPr>
        <dsp:cNvPr id="0" name=""/>
        <dsp:cNvSpPr/>
      </dsp:nvSpPr>
      <dsp:spPr>
        <a:xfrm>
          <a:off x="2574518" y="1101376"/>
          <a:ext cx="2104012" cy="1336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678683A-F8C8-49A0-AF0E-1A46D91471D5}">
      <dsp:nvSpPr>
        <dsp:cNvPr id="0" name=""/>
        <dsp:cNvSpPr/>
      </dsp:nvSpPr>
      <dsp:spPr>
        <a:xfrm>
          <a:off x="2808297" y="1323466"/>
          <a:ext cx="2104012" cy="133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-Припрема на материјали болен за биопсија на хепар</a:t>
          </a:r>
        </a:p>
      </dsp:txBody>
      <dsp:txXfrm>
        <a:off x="2847429" y="1362598"/>
        <a:ext cx="2025748" cy="1257784"/>
      </dsp:txXfrm>
    </dsp:sp>
    <dsp:sp modelId="{E8D91B6B-34BF-4C8B-9D99-C7DA01339A12}">
      <dsp:nvSpPr>
        <dsp:cNvPr id="0" name=""/>
        <dsp:cNvSpPr/>
      </dsp:nvSpPr>
      <dsp:spPr>
        <a:xfrm>
          <a:off x="5146089" y="1101376"/>
          <a:ext cx="2104012" cy="1336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FEE3F1-EEE5-4C5B-BFAC-34D23E386745}">
      <dsp:nvSpPr>
        <dsp:cNvPr id="0" name=""/>
        <dsp:cNvSpPr/>
      </dsp:nvSpPr>
      <dsp:spPr>
        <a:xfrm>
          <a:off x="5379868" y="1323466"/>
          <a:ext cx="2104012" cy="133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-Припрема на материјал и болен за абдоминална пункција</a:t>
          </a:r>
        </a:p>
      </dsp:txBody>
      <dsp:txXfrm>
        <a:off x="5419000" y="1362598"/>
        <a:ext cx="2025748" cy="1257784"/>
      </dsp:txXfrm>
    </dsp:sp>
    <dsp:sp modelId="{076B1143-C421-4F55-9D4B-A8BC1332D6BC}">
      <dsp:nvSpPr>
        <dsp:cNvPr id="0" name=""/>
        <dsp:cNvSpPr/>
      </dsp:nvSpPr>
      <dsp:spPr>
        <a:xfrm>
          <a:off x="7717661" y="1101376"/>
          <a:ext cx="2104012" cy="1336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D551E9D-5D9C-47AA-A45D-A874B81B742C}">
      <dsp:nvSpPr>
        <dsp:cNvPr id="0" name=""/>
        <dsp:cNvSpPr/>
      </dsp:nvSpPr>
      <dsp:spPr>
        <a:xfrm>
          <a:off x="7951440" y="1323466"/>
          <a:ext cx="2104012" cy="133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-Припрема на болен за рентгенски преглед на дигестивен систем</a:t>
          </a:r>
        </a:p>
      </dsp:txBody>
      <dsp:txXfrm>
        <a:off x="7990572" y="1362598"/>
        <a:ext cx="2025748" cy="1257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7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2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2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52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0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1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2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1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33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49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32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23" r:id="rId6"/>
    <p:sldLayoutId id="2147483719" r:id="rId7"/>
    <p:sldLayoutId id="2147483720" r:id="rId8"/>
    <p:sldLayoutId id="2147483721" r:id="rId9"/>
    <p:sldLayoutId id="2147483722" r:id="rId10"/>
    <p:sldLayoutId id="214748372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95ED4B-898A-4613-950A-DD3D44E98B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r="10666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 fontScale="90000"/>
          </a:bodyPr>
          <a:lstStyle/>
          <a:p>
            <a:r>
              <a:rPr lang="en-US" sz="5000" i="1" err="1">
                <a:solidFill>
                  <a:srgbClr val="FFFFFF"/>
                </a:solidFill>
                <a:cs typeface="Calibri Light"/>
              </a:rPr>
              <a:t>Повторување</a:t>
            </a:r>
            <a:r>
              <a:rPr lang="en-US" sz="5000" i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5000" i="1" err="1">
                <a:solidFill>
                  <a:srgbClr val="FFFFFF"/>
                </a:solidFill>
                <a:cs typeface="Calibri Light"/>
              </a:rPr>
              <a:t>на</a:t>
            </a:r>
            <a:r>
              <a:rPr lang="en-US" sz="5000" i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5000" i="1" err="1">
                <a:solidFill>
                  <a:srgbClr val="FFFFFF"/>
                </a:solidFill>
                <a:cs typeface="Calibri Light"/>
              </a:rPr>
              <a:t>темата</a:t>
            </a:r>
            <a:r>
              <a:rPr lang="en-US" sz="5000" i="1" dirty="0">
                <a:solidFill>
                  <a:srgbClr val="FFFFFF"/>
                </a:solidFill>
                <a:cs typeface="Calibri Light"/>
              </a:rPr>
              <a:t>:</a:t>
            </a:r>
            <a:br>
              <a:rPr lang="en-US" sz="5000" i="1" dirty="0">
                <a:cs typeface="Calibri Light"/>
              </a:rPr>
            </a:br>
            <a:r>
              <a:rPr lang="en-US" sz="5000" i="1" dirty="0" err="1">
                <a:solidFill>
                  <a:srgbClr val="FFFFFF"/>
                </a:solidFill>
                <a:cs typeface="Calibri Light"/>
              </a:rPr>
              <a:t>нега</a:t>
            </a:r>
            <a:r>
              <a:rPr lang="en-US" sz="5000" i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5000" i="1" dirty="0" err="1">
                <a:solidFill>
                  <a:srgbClr val="FFFFFF"/>
                </a:solidFill>
                <a:cs typeface="Calibri Light"/>
              </a:rPr>
              <a:t>на</a:t>
            </a:r>
            <a:r>
              <a:rPr lang="en-US" sz="5000" i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5000" i="1" dirty="0" err="1">
                <a:solidFill>
                  <a:srgbClr val="FFFFFF"/>
                </a:solidFill>
                <a:cs typeface="Calibri Light"/>
              </a:rPr>
              <a:t>болни</a:t>
            </a:r>
            <a:r>
              <a:rPr lang="en-US" sz="5000" i="1" dirty="0">
                <a:solidFill>
                  <a:srgbClr val="FFFFFF"/>
                </a:solidFill>
                <a:cs typeface="Calibri Light"/>
              </a:rPr>
              <a:t> и </a:t>
            </a:r>
            <a:r>
              <a:rPr lang="en-US" sz="5000" i="1" dirty="0" err="1">
                <a:solidFill>
                  <a:srgbClr val="FFFFFF"/>
                </a:solidFill>
                <a:cs typeface="Calibri Light"/>
              </a:rPr>
              <a:t>примена</a:t>
            </a:r>
            <a:r>
              <a:rPr lang="en-US" sz="5000" i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5000" i="1" dirty="0" err="1">
                <a:solidFill>
                  <a:srgbClr val="FFFFFF"/>
                </a:solidFill>
                <a:cs typeface="Calibri Light"/>
              </a:rPr>
              <a:t>на</a:t>
            </a:r>
            <a:r>
              <a:rPr lang="en-US" sz="5000" i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5000" i="1" dirty="0" err="1">
                <a:solidFill>
                  <a:srgbClr val="FFFFFF"/>
                </a:solidFill>
                <a:cs typeface="Calibri Light"/>
              </a:rPr>
              <a:t>дијагностички</a:t>
            </a:r>
            <a:r>
              <a:rPr lang="en-US" sz="5000" i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5000" i="1" dirty="0" err="1">
                <a:solidFill>
                  <a:srgbClr val="FFFFFF"/>
                </a:solidFill>
                <a:cs typeface="Calibri Light"/>
              </a:rPr>
              <a:t>методи</a:t>
            </a:r>
            <a:r>
              <a:rPr lang="en-US" sz="5000" i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5000" i="1" dirty="0" err="1">
                <a:solidFill>
                  <a:srgbClr val="FFFFFF"/>
                </a:solidFill>
                <a:cs typeface="Calibri Light"/>
              </a:rPr>
              <a:t>при</a:t>
            </a:r>
            <a:r>
              <a:rPr lang="en-US" sz="5000" i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5000" i="1" dirty="0" err="1">
                <a:solidFill>
                  <a:srgbClr val="FFFFFF"/>
                </a:solidFill>
                <a:cs typeface="Calibri Light"/>
              </a:rPr>
              <a:t>заболувања</a:t>
            </a:r>
            <a:r>
              <a:rPr lang="en-US" sz="5000" i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5000" i="1" dirty="0" err="1">
                <a:solidFill>
                  <a:srgbClr val="FFFFFF"/>
                </a:solidFill>
                <a:cs typeface="Calibri Light"/>
              </a:rPr>
              <a:t>на</a:t>
            </a:r>
            <a:r>
              <a:rPr lang="en-US" sz="5000" i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5000" i="1" dirty="0" err="1">
                <a:solidFill>
                  <a:srgbClr val="FFFFFF"/>
                </a:solidFill>
                <a:cs typeface="Calibri Light"/>
              </a:rPr>
              <a:t>дигестивниот</a:t>
            </a:r>
            <a:r>
              <a:rPr lang="en-US" sz="5000" i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5000" i="1" dirty="0" err="1">
                <a:solidFill>
                  <a:srgbClr val="FFFFFF"/>
                </a:solidFill>
                <a:cs typeface="Calibri Light"/>
              </a:rPr>
              <a:t>тракт</a:t>
            </a:r>
            <a:br>
              <a:rPr lang="en-US" sz="5000" i="1" dirty="0">
                <a:cs typeface="Calibri Light"/>
              </a:rPr>
            </a:br>
            <a:endParaRPr lang="en-US" sz="5000" i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1.Улогата </a:t>
            </a:r>
            <a:r>
              <a:rPr lang="en-US" dirty="0" err="1">
                <a:solidFill>
                  <a:srgbClr val="FFFFFF"/>
                </a:solidFill>
              </a:rPr>
              <a:t>на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медицинската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сестра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кај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болни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со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заболувања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на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дигестивен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систем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2.каква </a:t>
            </a:r>
            <a:r>
              <a:rPr lang="en-US" dirty="0" err="1">
                <a:solidFill>
                  <a:srgbClr val="FFFFFF"/>
                </a:solidFill>
              </a:rPr>
              <a:t>исхрана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се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препорачува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кај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болни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од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улкусна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болест</a:t>
            </a:r>
            <a:r>
              <a:rPr lang="en-US" dirty="0">
                <a:solidFill>
                  <a:srgbClr val="FFFFFF"/>
                </a:solidFill>
              </a:rPr>
              <a:t>?</a:t>
            </a:r>
          </a:p>
          <a:p>
            <a:r>
              <a:rPr lang="en-US" dirty="0">
                <a:solidFill>
                  <a:srgbClr val="FFFFFF"/>
                </a:solidFill>
              </a:rPr>
              <a:t>3.кои </a:t>
            </a:r>
            <a:r>
              <a:rPr lang="en-US" dirty="0" err="1">
                <a:solidFill>
                  <a:srgbClr val="FFFFFF"/>
                </a:solidFill>
              </a:rPr>
              <a:t>се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симптомите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при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улкусна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болест</a:t>
            </a:r>
            <a:r>
              <a:rPr lang="en-US" dirty="0">
                <a:solidFill>
                  <a:srgbClr val="FFFFFF"/>
                </a:solidFill>
              </a:rPr>
              <a:t>?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0E58038-8ACE-4AD9-B404-25C603550D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6C6CAA-838C-45DC-B3BF-B297858D4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A34772-9011-42B5-AA63-FD6DEC92E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910746"/>
            <a:ext cx="99669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2BCDE19-2810-4337-9C49-8589C42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1" name="Diagram 11">
            <a:extLst>
              <a:ext uri="{FF2B5EF4-FFF2-40B4-BE49-F238E27FC236}">
                <a16:creationId xmlns:a16="http://schemas.microsoft.com/office/drawing/2014/main" id="{23AA6D45-D410-49A6-A10C-28248CAE49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3736190"/>
              </p:ext>
            </p:extLst>
          </p:nvPr>
        </p:nvGraphicFramePr>
        <p:xfrm>
          <a:off x="1097280" y="2108201"/>
          <a:ext cx="10058400" cy="376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2034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2D05-FD94-42CC-9783-4B1297F95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8764E-B54E-46E9-B015-204984F2F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439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RightStep">
      <a:dk1>
        <a:srgbClr val="000000"/>
      </a:dk1>
      <a:lt1>
        <a:srgbClr val="FFFFFF"/>
      </a:lt1>
      <a:dk2>
        <a:srgbClr val="223C26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E"/>
      </a:accent6>
      <a:hlink>
        <a:srgbClr val="5F84A8"/>
      </a:hlink>
      <a:folHlink>
        <a:srgbClr val="7F7F7F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RetrospectVTI</vt:lpstr>
      <vt:lpstr>Повторување на темата: нега на болни и примена на дијагностички методи при заболувања на дигестивниот тракт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</dc:title>
  <dc:creator/>
  <cp:lastModifiedBy/>
  <cp:revision>79</cp:revision>
  <dcterms:created xsi:type="dcterms:W3CDTF">2020-03-24T10:37:03Z</dcterms:created>
  <dcterms:modified xsi:type="dcterms:W3CDTF">2020-03-24T10:51:53Z</dcterms:modified>
</cp:coreProperties>
</file>