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35719-F31E-4B92-A92F-6BF275F3D01E}" v="143" dt="2020-03-25T11:18:01.648"/>
    <p1510:client id="{FCEA17F9-0608-45C0-B35E-D39F5814E9F0}" v="739" dt="2020-03-25T11:32:14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408A-5CB9-4A83-998E-1384C6797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Повторување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за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нега</a:t>
            </a:r>
            <a:r>
              <a:rPr lang="en-US" dirty="0">
                <a:cs typeface="Calibri Light"/>
              </a:rPr>
              <a:t> и </a:t>
            </a:r>
            <a:r>
              <a:rPr lang="en-US" dirty="0" err="1">
                <a:cs typeface="Calibri Light"/>
              </a:rPr>
              <a:t>исхрана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кај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болни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од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исипни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трески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913B4-EA3D-4C3B-9E15-06B8A3A7E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-----</a:t>
            </a:r>
            <a:r>
              <a:rPr lang="en-US" dirty="0" err="1">
                <a:cs typeface="Calibri"/>
              </a:rPr>
              <a:t>Вежби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повторување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нега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исхрана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кај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болни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од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Вариола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вера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Рубеола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1.Во </a:t>
            </a:r>
            <a:r>
              <a:rPr lang="en-US" dirty="0" err="1">
                <a:cs typeface="Calibri"/>
              </a:rPr>
              <a:t>каква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форма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среќава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Вариола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вера</a:t>
            </a:r>
            <a:r>
              <a:rPr lang="en-US" dirty="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2.Како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пренесува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Рубеолата</a:t>
            </a:r>
            <a:r>
              <a:rPr lang="en-US" dirty="0">
                <a:cs typeface="Calibri"/>
              </a:rPr>
              <a:t> и </a:t>
            </a:r>
            <a:r>
              <a:rPr lang="en-US" dirty="0" err="1">
                <a:cs typeface="Calibri"/>
              </a:rPr>
              <a:t>колку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изнесува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инкубацијата</a:t>
            </a:r>
            <a:r>
              <a:rPr lang="en-US" dirty="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3.Кои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карактеристични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симптоми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Рубеола</a:t>
            </a:r>
            <a:r>
              <a:rPr lang="en-US" dirty="0">
                <a:cs typeface="Calibri"/>
              </a:rPr>
              <a:t>?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4.Доколку </a:t>
            </a:r>
            <a:r>
              <a:rPr lang="en-US" dirty="0" err="1">
                <a:cs typeface="Calibri"/>
              </a:rPr>
              <a:t>бремена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жена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заболи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од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Рубеола</a:t>
            </a:r>
            <a:r>
              <a:rPr lang="en-US" dirty="0">
                <a:cs typeface="Calibri"/>
              </a:rPr>
              <a:t> ,</a:t>
            </a:r>
            <a:r>
              <a:rPr lang="en-US" dirty="0" err="1">
                <a:cs typeface="Calibri"/>
              </a:rPr>
              <a:t>што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ке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се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случи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со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плодот</a:t>
            </a:r>
            <a:r>
              <a:rPr lang="en-US" dirty="0">
                <a:cs typeface="Calibri"/>
              </a:rPr>
              <a:t> ?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5.Која е </a:t>
            </a:r>
            <a:r>
              <a:rPr lang="en-US" dirty="0" err="1">
                <a:cs typeface="Calibri"/>
              </a:rPr>
              <a:t>превенцијата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против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Рубеола</a:t>
            </a:r>
            <a:r>
              <a:rPr lang="en-US" dirty="0"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0653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Повторување за нега и исхрана кај болни од исипни трески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92</cp:revision>
  <dcterms:created xsi:type="dcterms:W3CDTF">2020-03-25T11:15:05Z</dcterms:created>
  <dcterms:modified xsi:type="dcterms:W3CDTF">2020-03-25T11:32:33Z</dcterms:modified>
</cp:coreProperties>
</file>